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61" r:id="rId5"/>
    <p:sldId id="262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SIFAT-SIFAT WIRAUSAHA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008" y="1866137"/>
            <a:ext cx="7912792" cy="454554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 smtClean="0"/>
              <a:t>Percaya</a:t>
            </a:r>
            <a:r>
              <a:rPr lang="en-US" sz="3200" dirty="0" smtClean="0"/>
              <a:t> </a:t>
            </a:r>
            <a:r>
              <a:rPr lang="en-US" sz="3200" dirty="0" err="1" smtClean="0"/>
              <a:t>diri</a:t>
            </a:r>
            <a:r>
              <a:rPr lang="en-US" sz="3200" dirty="0" smtClean="0"/>
              <a:t> (</a:t>
            </a:r>
            <a:r>
              <a:rPr lang="en-US" sz="3200" dirty="0" err="1" smtClean="0"/>
              <a:t>optimis</a:t>
            </a:r>
            <a:r>
              <a:rPr lang="en-US" sz="3200" dirty="0" smtClean="0"/>
              <a:t>, </a:t>
            </a:r>
            <a:r>
              <a:rPr lang="en-US" sz="3200" dirty="0" err="1" smtClean="0"/>
              <a:t>independen</a:t>
            </a:r>
            <a:r>
              <a:rPr lang="en-US" sz="3200" dirty="0" smtClean="0"/>
              <a:t>)</a:t>
            </a:r>
            <a:endParaRPr lang="en-US" sz="3200" dirty="0"/>
          </a:p>
          <a:p>
            <a:r>
              <a:rPr lang="en-US" sz="3200" dirty="0" err="1" smtClean="0"/>
              <a:t>Berorientasi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hasil</a:t>
            </a:r>
            <a:r>
              <a:rPr lang="en-US" sz="3200" dirty="0" smtClean="0"/>
              <a:t> (</a:t>
            </a:r>
            <a:r>
              <a:rPr lang="en-US" sz="3200" dirty="0" err="1" smtClean="0"/>
              <a:t>tekun</a:t>
            </a:r>
            <a:r>
              <a:rPr lang="en-US" sz="3200" dirty="0" smtClean="0"/>
              <a:t>, </a:t>
            </a:r>
            <a:r>
              <a:rPr lang="en-US" sz="3200" dirty="0" err="1" smtClean="0"/>
              <a:t>enerjik</a:t>
            </a:r>
            <a:r>
              <a:rPr lang="en-US" sz="3200" dirty="0" smtClean="0"/>
              <a:t>, </a:t>
            </a:r>
            <a:r>
              <a:rPr lang="en-US" sz="3200" dirty="0" err="1" smtClean="0"/>
              <a:t>penuh</a:t>
            </a:r>
            <a:r>
              <a:rPr lang="en-US" sz="3200" dirty="0" smtClean="0"/>
              <a:t> </a:t>
            </a:r>
            <a:r>
              <a:rPr lang="en-US" sz="3200" dirty="0" err="1" smtClean="0"/>
              <a:t>inisiatif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Pengambil</a:t>
            </a:r>
            <a:r>
              <a:rPr lang="en-US" sz="3200" dirty="0" smtClean="0"/>
              <a:t> </a:t>
            </a:r>
            <a:r>
              <a:rPr lang="en-US" sz="3200" dirty="0" err="1" smtClean="0"/>
              <a:t>resiko</a:t>
            </a:r>
            <a:r>
              <a:rPr lang="en-US" sz="3200" dirty="0" smtClean="0"/>
              <a:t> (</a:t>
            </a:r>
            <a:r>
              <a:rPr lang="en-US" sz="3200" dirty="0" err="1" smtClean="0"/>
              <a:t>suka</a:t>
            </a:r>
            <a:r>
              <a:rPr lang="en-US" sz="3200" dirty="0" smtClean="0"/>
              <a:t> </a:t>
            </a:r>
            <a:r>
              <a:rPr lang="en-US" sz="3200" dirty="0" err="1" smtClean="0"/>
              <a:t>tantangan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Kepemimpinan</a:t>
            </a:r>
            <a:r>
              <a:rPr lang="en-US" sz="3200" dirty="0" smtClean="0"/>
              <a:t> (</a:t>
            </a:r>
            <a:r>
              <a:rPr lang="en-US" sz="3200" dirty="0" err="1" smtClean="0"/>
              <a:t>menanggapi</a:t>
            </a:r>
            <a:r>
              <a:rPr lang="en-US" sz="3200" dirty="0" smtClean="0"/>
              <a:t> saran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kritik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Orisinil</a:t>
            </a:r>
            <a:r>
              <a:rPr lang="en-US" sz="3200" dirty="0" smtClean="0"/>
              <a:t> (</a:t>
            </a:r>
            <a:r>
              <a:rPr lang="en-US" sz="3200" dirty="0" err="1" smtClean="0"/>
              <a:t>baru</a:t>
            </a:r>
            <a:r>
              <a:rPr lang="en-US" sz="3200" dirty="0" smtClean="0"/>
              <a:t>, </a:t>
            </a:r>
            <a:r>
              <a:rPr lang="en-US" sz="3200" dirty="0" err="1" smtClean="0"/>
              <a:t>inovatif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Berorientasi</a:t>
            </a:r>
            <a:r>
              <a:rPr lang="en-US" sz="3200" dirty="0" smtClean="0"/>
              <a:t> </a:t>
            </a:r>
            <a:r>
              <a:rPr lang="en-US" sz="3200" dirty="0" err="1" smtClean="0"/>
              <a:t>masa</a:t>
            </a:r>
            <a:r>
              <a:rPr lang="en-US" sz="3200" dirty="0" smtClean="0"/>
              <a:t> </a:t>
            </a:r>
            <a:r>
              <a:rPr lang="en-US" sz="3200" dirty="0" err="1" smtClean="0"/>
              <a:t>depan</a:t>
            </a:r>
            <a:endParaRPr lang="en-US" sz="3200" dirty="0" smtClean="0"/>
          </a:p>
          <a:p>
            <a:r>
              <a:rPr lang="en-US" sz="3000" dirty="0" err="1" smtClean="0">
                <a:solidFill>
                  <a:prstClr val="white"/>
                </a:solidFill>
              </a:rPr>
              <a:t>Kreatif</a:t>
            </a:r>
            <a:r>
              <a:rPr lang="en-US" sz="3000" dirty="0" smtClean="0">
                <a:solidFill>
                  <a:prstClr val="white"/>
                </a:solidFill>
              </a:rPr>
              <a:t> </a:t>
            </a:r>
            <a:endParaRPr lang="en-US" sz="3200" dirty="0"/>
          </a:p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55915" y="1268473"/>
            <a:ext cx="7380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Ciri-Ciri</a:t>
            </a:r>
            <a:r>
              <a:rPr lang="en-US" sz="3200" dirty="0" smtClean="0"/>
              <a:t> </a:t>
            </a:r>
            <a:r>
              <a:rPr lang="en-US" sz="3200" dirty="0" err="1" smtClean="0"/>
              <a:t>Wirausaha</a:t>
            </a:r>
            <a:r>
              <a:rPr lang="en-US" sz="3200" dirty="0" smtClean="0"/>
              <a:t> (Marbun,1993)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SIFAT-SIFAT WIRAUSAHA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008" y="1866137"/>
            <a:ext cx="7912792" cy="454554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Dream (</a:t>
            </a:r>
            <a:r>
              <a:rPr lang="en-US" sz="3200" dirty="0" err="1" smtClean="0"/>
              <a:t>visi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Decisiveness (</a:t>
            </a:r>
            <a:r>
              <a:rPr lang="en-US" sz="3200" dirty="0" err="1" smtClean="0"/>
              <a:t>bekerja</a:t>
            </a:r>
            <a:r>
              <a:rPr lang="en-US" sz="3200" dirty="0" smtClean="0"/>
              <a:t> </a:t>
            </a:r>
            <a:r>
              <a:rPr lang="en-US" sz="3200" dirty="0" err="1" smtClean="0"/>
              <a:t>cepat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Doers (</a:t>
            </a:r>
            <a:r>
              <a:rPr lang="en-US" sz="3200" dirty="0" err="1" smtClean="0"/>
              <a:t>segera</a:t>
            </a:r>
            <a:r>
              <a:rPr lang="en-US" sz="3200" dirty="0" smtClean="0"/>
              <a:t> </a:t>
            </a:r>
            <a:r>
              <a:rPr lang="en-US" sz="3200" dirty="0" err="1" smtClean="0"/>
              <a:t>bertindak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Determination (</a:t>
            </a:r>
            <a:r>
              <a:rPr lang="en-US" sz="3200" dirty="0" err="1" smtClean="0"/>
              <a:t>tantangan</a:t>
            </a:r>
            <a:r>
              <a:rPr lang="en-US" sz="3200" dirty="0"/>
              <a:t> </a:t>
            </a:r>
            <a:r>
              <a:rPr lang="en-US" sz="3200" dirty="0" err="1" smtClean="0"/>
              <a:t>bukan</a:t>
            </a:r>
            <a:r>
              <a:rPr lang="en-US" sz="3200" dirty="0" smtClean="0"/>
              <a:t> </a:t>
            </a:r>
            <a:r>
              <a:rPr lang="en-US" sz="3200" dirty="0" err="1" smtClean="0"/>
              <a:t>hambatan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Dedication (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mudah</a:t>
            </a:r>
            <a:r>
              <a:rPr lang="en-US" sz="3200" dirty="0" smtClean="0"/>
              <a:t> </a:t>
            </a:r>
            <a:r>
              <a:rPr lang="en-US" sz="3200" dirty="0" err="1" smtClean="0"/>
              <a:t>menyerah</a:t>
            </a:r>
            <a:r>
              <a:rPr lang="en-US" sz="3200" dirty="0" smtClean="0"/>
              <a:t>)</a:t>
            </a:r>
            <a:endParaRPr lang="en-US" sz="3200" dirty="0"/>
          </a:p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55915" y="1268473"/>
            <a:ext cx="7380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prstClr val="white"/>
                </a:solidFill>
              </a:rPr>
              <a:t>Karakter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Wirausaha</a:t>
            </a:r>
            <a:r>
              <a:rPr lang="en-US" sz="3200" dirty="0" smtClean="0">
                <a:solidFill>
                  <a:prstClr val="white"/>
                </a:solidFill>
              </a:rPr>
              <a:t> (10D) (</a:t>
            </a:r>
            <a:r>
              <a:rPr lang="en-US" sz="3200" dirty="0" err="1" smtClean="0">
                <a:solidFill>
                  <a:prstClr val="white"/>
                </a:solidFill>
              </a:rPr>
              <a:t>Bygrave</a:t>
            </a:r>
            <a:r>
              <a:rPr lang="en-US" sz="3200" dirty="0" smtClean="0">
                <a:solidFill>
                  <a:prstClr val="white"/>
                </a:solidFill>
              </a:rPr>
              <a:t>, 1994)</a:t>
            </a:r>
            <a:endParaRPr lang="en-GB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SIFAT-SIFAT WIRAUSAHA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008" y="1866137"/>
            <a:ext cx="7912792" cy="454554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Devotion (passion)</a:t>
            </a:r>
          </a:p>
          <a:p>
            <a:r>
              <a:rPr lang="en-US" sz="3200" dirty="0" smtClean="0"/>
              <a:t>Details</a:t>
            </a:r>
          </a:p>
          <a:p>
            <a:r>
              <a:rPr lang="en-US" sz="3200" dirty="0" smtClean="0"/>
              <a:t>Destiny (</a:t>
            </a:r>
            <a:r>
              <a:rPr lang="en-US" sz="3200" dirty="0" err="1" smtClean="0"/>
              <a:t>independen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Dollars (instrument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mengukur</a:t>
            </a:r>
            <a:r>
              <a:rPr lang="en-US" sz="3200" dirty="0" smtClean="0"/>
              <a:t> </a:t>
            </a:r>
            <a:r>
              <a:rPr lang="en-US" sz="3200" dirty="0" err="1" smtClean="0"/>
              <a:t>kesuksesan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Distribute (</a:t>
            </a:r>
            <a:r>
              <a:rPr lang="en-US" sz="3200" dirty="0" smtClean="0"/>
              <a:t>Sharing </a:t>
            </a:r>
            <a:r>
              <a:rPr lang="en-US" sz="3200" dirty="0" err="1" smtClean="0"/>
              <a:t>ilmu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kepemilikan</a:t>
            </a:r>
            <a:r>
              <a:rPr lang="en-US" sz="3200" dirty="0" smtClean="0"/>
              <a:t>)</a:t>
            </a:r>
          </a:p>
          <a:p>
            <a:endParaRPr lang="en-US" sz="3200" dirty="0"/>
          </a:p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55915" y="1268473"/>
            <a:ext cx="7380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prstClr val="white"/>
                </a:solidFill>
              </a:rPr>
              <a:t>Karakter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Wirausaha</a:t>
            </a:r>
            <a:r>
              <a:rPr lang="en-US" sz="3200" dirty="0">
                <a:solidFill>
                  <a:prstClr val="white"/>
                </a:solidFill>
              </a:rPr>
              <a:t> (</a:t>
            </a:r>
            <a:r>
              <a:rPr lang="en-US" sz="3200" dirty="0" err="1">
                <a:solidFill>
                  <a:prstClr val="white"/>
                </a:solidFill>
              </a:rPr>
              <a:t>Bygrave</a:t>
            </a:r>
            <a:r>
              <a:rPr lang="en-US" sz="3200" dirty="0">
                <a:solidFill>
                  <a:prstClr val="white"/>
                </a:solidFill>
              </a:rPr>
              <a:t>, 1994)</a:t>
            </a:r>
            <a:endParaRPr lang="en-GB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853568"/>
          </a:xfrm>
        </p:spPr>
        <p:txBody>
          <a:bodyPr/>
          <a:lstStyle/>
          <a:p>
            <a:r>
              <a:rPr lang="en-US" dirty="0" err="1" smtClean="0"/>
              <a:t>Kelemahan</a:t>
            </a:r>
            <a:r>
              <a:rPr lang="en-US" dirty="0" smtClean="0"/>
              <a:t> </a:t>
            </a:r>
            <a:r>
              <a:rPr lang="en-US" dirty="0" err="1" smtClean="0"/>
              <a:t>Wirausaha</a:t>
            </a:r>
            <a:r>
              <a:rPr lang="en-US" dirty="0" smtClean="0"/>
              <a:t> Indonesia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430" y="2248870"/>
            <a:ext cx="8948872" cy="324841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Mental </a:t>
            </a:r>
            <a:r>
              <a:rPr lang="en-US" sz="3200" dirty="0" err="1" smtClean="0"/>
              <a:t>meremehkan</a:t>
            </a:r>
            <a:r>
              <a:rPr lang="en-US" sz="3200" dirty="0" smtClean="0"/>
              <a:t> </a:t>
            </a:r>
            <a:r>
              <a:rPr lang="en-US" sz="3200" dirty="0" err="1" smtClean="0"/>
              <a:t>mutu</a:t>
            </a:r>
            <a:endParaRPr lang="en-US" sz="3200" dirty="0" smtClean="0"/>
          </a:p>
          <a:p>
            <a:r>
              <a:rPr lang="en-US" sz="3200" dirty="0" err="1" smtClean="0"/>
              <a:t>Suka</a:t>
            </a:r>
            <a:r>
              <a:rPr lang="en-US" sz="3200" dirty="0" smtClean="0"/>
              <a:t> </a:t>
            </a:r>
            <a:r>
              <a:rPr lang="en-US" sz="3200" dirty="0" err="1" smtClean="0"/>
              <a:t>menerabas</a:t>
            </a:r>
            <a:endParaRPr lang="en-US" sz="3200" dirty="0" smtClean="0"/>
          </a:p>
          <a:p>
            <a:r>
              <a:rPr lang="en-US" sz="3200" dirty="0" err="1" smtClean="0"/>
              <a:t>Percaya</a:t>
            </a:r>
            <a:r>
              <a:rPr lang="en-US" sz="3200" dirty="0" smtClean="0"/>
              <a:t> </a:t>
            </a:r>
            <a:r>
              <a:rPr lang="en-US" sz="3200" dirty="0" err="1" smtClean="0"/>
              <a:t>diri</a:t>
            </a:r>
            <a:r>
              <a:rPr lang="en-US" sz="3200" dirty="0" smtClean="0"/>
              <a:t> </a:t>
            </a:r>
            <a:r>
              <a:rPr lang="en-US" sz="3200" dirty="0" err="1" smtClean="0"/>
              <a:t>rendah</a:t>
            </a:r>
            <a:endParaRPr lang="en-US" sz="3200" dirty="0" smtClean="0"/>
          </a:p>
          <a:p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disiplin</a:t>
            </a:r>
            <a:endParaRPr lang="en-US" sz="3200" dirty="0" smtClean="0"/>
          </a:p>
          <a:p>
            <a:r>
              <a:rPr lang="en-US" sz="3200" dirty="0" err="1" smtClean="0"/>
              <a:t>Mengabaikan</a:t>
            </a:r>
            <a:r>
              <a:rPr lang="en-US" sz="3200" dirty="0" smtClean="0"/>
              <a:t> </a:t>
            </a:r>
            <a:r>
              <a:rPr lang="en-US" sz="3200" dirty="0" err="1" smtClean="0"/>
              <a:t>tanggung</a:t>
            </a:r>
            <a:r>
              <a:rPr lang="en-US" sz="3200" dirty="0" smtClean="0"/>
              <a:t> </a:t>
            </a:r>
            <a:r>
              <a:rPr lang="en-US" sz="3200" dirty="0" err="1" smtClean="0"/>
              <a:t>jawab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70857" y="1567543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Pandojo</a:t>
            </a:r>
            <a:r>
              <a:rPr lang="en-US" sz="3200" dirty="0" smtClean="0"/>
              <a:t> (1982)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5829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Prawiroharjono</a:t>
            </a:r>
            <a:r>
              <a:rPr lang="en-US" dirty="0" smtClean="0"/>
              <a:t> (1988)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89" y="1175657"/>
            <a:ext cx="7567338" cy="5072743"/>
          </a:xfrm>
        </p:spPr>
      </p:pic>
    </p:spTree>
    <p:extLst>
      <p:ext uri="{BB962C8B-B14F-4D97-AF65-F5344CB8AC3E}">
        <p14:creationId xmlns:p14="http://schemas.microsoft.com/office/powerpoint/2010/main" val="272592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Pemanfaatan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/>
              <a:t>Perencanaan</a:t>
            </a:r>
            <a:r>
              <a:rPr lang="en-US" sz="3200" dirty="0" smtClean="0"/>
              <a:t>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harian</a:t>
            </a:r>
            <a:endParaRPr lang="en-US" sz="3200" dirty="0" smtClean="0"/>
          </a:p>
          <a:p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menunda</a:t>
            </a:r>
            <a:r>
              <a:rPr lang="en-US" sz="3200" dirty="0" smtClean="0"/>
              <a:t> </a:t>
            </a:r>
            <a:r>
              <a:rPr lang="en-US" sz="3200" dirty="0" err="1" smtClean="0"/>
              <a:t>pekerjaan</a:t>
            </a:r>
            <a:endParaRPr lang="en-US" sz="3200" dirty="0" smtClean="0"/>
          </a:p>
          <a:p>
            <a:r>
              <a:rPr lang="en-US" sz="3200" dirty="0" err="1" smtClean="0"/>
              <a:t>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teknologi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berkomunikasi</a:t>
            </a:r>
            <a:endParaRPr lang="en-US" sz="3200" dirty="0" smtClean="0"/>
          </a:p>
          <a:p>
            <a:r>
              <a:rPr lang="en-US" sz="3200" dirty="0" err="1" smtClean="0"/>
              <a:t>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waktu</a:t>
            </a:r>
            <a:r>
              <a:rPr lang="en-US" sz="3200" dirty="0" smtClean="0"/>
              <a:t> </a:t>
            </a:r>
            <a:r>
              <a:rPr lang="en-US" sz="3200" dirty="0" err="1" smtClean="0"/>
              <a:t>longgar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bermanfaat</a:t>
            </a:r>
            <a:r>
              <a:rPr lang="en-US" sz="3200" dirty="0" smtClean="0"/>
              <a:t> (</a:t>
            </a:r>
            <a:r>
              <a:rPr lang="en-US" sz="3200" dirty="0" err="1" smtClean="0"/>
              <a:t>membaca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Kurangi</a:t>
            </a:r>
            <a:r>
              <a:rPr lang="en-US" sz="3200" dirty="0" smtClean="0"/>
              <a:t> </a:t>
            </a:r>
            <a:r>
              <a:rPr lang="en-US" sz="3200" dirty="0" err="1" smtClean="0"/>
              <a:t>waktu</a:t>
            </a:r>
            <a:r>
              <a:rPr lang="en-US" sz="3200" dirty="0" smtClean="0"/>
              <a:t> </a:t>
            </a:r>
            <a:r>
              <a:rPr lang="en-US" sz="3200" dirty="0" err="1" smtClean="0"/>
              <a:t>pertemuan</a:t>
            </a:r>
            <a:r>
              <a:rPr lang="en-US" sz="3200" dirty="0" smtClean="0"/>
              <a:t> </a:t>
            </a:r>
            <a:r>
              <a:rPr lang="en-US" sz="3200" dirty="0" err="1" smtClean="0"/>
              <a:t>fisik</a:t>
            </a:r>
            <a:endParaRPr lang="en-US" sz="32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716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187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Rounded MT Bold</vt:lpstr>
      <vt:lpstr>Century Gothic</vt:lpstr>
      <vt:lpstr>Wingdings 3</vt:lpstr>
      <vt:lpstr>Ion</vt:lpstr>
      <vt:lpstr>1_Ion</vt:lpstr>
      <vt:lpstr>PowerPoint Presentation</vt:lpstr>
      <vt:lpstr>SIFAT-SIFAT WIRAUSAHA</vt:lpstr>
      <vt:lpstr>SIFAT-SIFAT WIRAUSAHA</vt:lpstr>
      <vt:lpstr>SIFAT-SIFAT WIRAUSAHA</vt:lpstr>
      <vt:lpstr>Kelemahan Wirausaha Indonesia</vt:lpstr>
      <vt:lpstr>Prawiroharjono (1988)</vt:lpstr>
      <vt:lpstr>Pemanfaatan Waktu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10</cp:revision>
  <dcterms:created xsi:type="dcterms:W3CDTF">2018-09-23T15:38:54Z</dcterms:created>
  <dcterms:modified xsi:type="dcterms:W3CDTF">2018-09-30T12:59:01Z</dcterms:modified>
</cp:coreProperties>
</file>