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sldIdLst>
    <p:sldId id="258" r:id="rId3"/>
    <p:sldId id="257" r:id="rId4"/>
    <p:sldId id="261" r:id="rId5"/>
    <p:sldId id="262" r:id="rId6"/>
    <p:sldId id="260" r:id="rId7"/>
    <p:sldId id="263" r:id="rId8"/>
    <p:sldId id="264" r:id="rId9"/>
    <p:sldId id="266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8" d="100"/>
          <a:sy n="88" d="100"/>
        </p:scale>
        <p:origin x="68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5256" y="1447802"/>
            <a:ext cx="8827957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5256" y="4777380"/>
            <a:ext cx="8827957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87FB14-1B04-4100-9D64-5BEA5E909C28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181DE-29BE-419A-B150-60A259C2E40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722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7B5C33-823D-431A-B238-09596CB319D1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752" y="381000"/>
            <a:ext cx="1349248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735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2861735"/>
            <a:ext cx="8827956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531677-DA83-4BED-9702-9480214B0739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695A-85FD-4731-A512-3A2E5D5FF5F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742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601" y="2060577"/>
            <a:ext cx="4397484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5967" y="2056093"/>
            <a:ext cx="4397487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915CC-E1C1-459F-B4E7-2246B23740A6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30FC-FCBC-4290-B3DB-A8EA22BFFF86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61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1905000"/>
            <a:ext cx="439748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601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5969" y="1905000"/>
            <a:ext cx="439748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5969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CC1817-8808-4872-B413-6B14D5D1262E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4785-41A8-405E-B10E-1CE15D3B37A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014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05FACF-D4EC-4D1E-AF1C-C49E586BB0DA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7FEBE-9F15-4A23-807A-E7E195BC392F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26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7B4847-433E-4194-A082-831FF90A0653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3401-CC4F-4E00-9D9A-7C0441F62B21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725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1447800"/>
            <a:ext cx="3401949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5863" y="1447800"/>
            <a:ext cx="5197351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129282"/>
            <a:ext cx="3401949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0A0AD7-7E00-490F-96A4-B8BC715D86CD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2F8D-2538-4C2E-AF6A-E787BAA6A8BA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145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208" y="1854192"/>
            <a:ext cx="5094232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51357" y="1143000"/>
            <a:ext cx="320123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657600"/>
            <a:ext cx="5086304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B45D7B-A1BA-4D6F-9AB5-32B231B5F764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76EB-06BC-43CC-9243-392C884DE3A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858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4800587"/>
            <a:ext cx="8827956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5256" y="685800"/>
            <a:ext cx="8827957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7" y="5367325"/>
            <a:ext cx="882795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95411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6" y="1447800"/>
            <a:ext cx="8827957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3657600"/>
            <a:ext cx="8827957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19737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5213" y="1447800"/>
            <a:ext cx="800139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904" y="3771174"/>
            <a:ext cx="7281545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4350657"/>
            <a:ext cx="8827957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8530" y="971253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2921" y="2613787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077703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3124201"/>
            <a:ext cx="88279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78453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113" y="1981200"/>
            <a:ext cx="29476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633" y="2667000"/>
            <a:ext cx="2928112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4672" y="1981200"/>
            <a:ext cx="29370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4116" y="2667000"/>
            <a:ext cx="294756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1981200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6556" y="2667000"/>
            <a:ext cx="2932877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93630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633" y="4250949"/>
            <a:ext cx="294081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633" y="2209800"/>
            <a:ext cx="294081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633" y="4827213"/>
            <a:ext cx="294081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90389" y="4250949"/>
            <a:ext cx="29312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90388" y="2209800"/>
            <a:ext cx="293128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9035" y="4827212"/>
            <a:ext cx="29351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4250949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6555" y="2209800"/>
            <a:ext cx="2932877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6433" y="4827210"/>
            <a:ext cx="293676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12467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73F191-B615-4F80-8BF2-F9914BDEBB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83F2A-C213-4F05-A0D1-6605897CD0CB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3857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6377" y="430215"/>
            <a:ext cx="1753057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633" y="773205"/>
            <a:ext cx="7425083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41309E-E3E7-43C8-AA3E-91A473C732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3D88-E45B-4564-8396-57E6492D527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956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5256" y="1447802"/>
            <a:ext cx="8827957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5256" y="4777380"/>
            <a:ext cx="8827957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87FB14-1B04-4100-9D64-5BEA5E909C28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181DE-29BE-419A-B150-60A259C2E40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2259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7B5C33-823D-431A-B238-09596CB319D1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752" y="381000"/>
            <a:ext cx="1349248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4562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2861735"/>
            <a:ext cx="8827956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531677-DA83-4BED-9702-9480214B0739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695A-85FD-4731-A512-3A2E5D5FF5F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6139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601" y="2060577"/>
            <a:ext cx="4397484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5967" y="2056093"/>
            <a:ext cx="4397487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915CC-E1C1-459F-B4E7-2246B23740A6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30FC-FCBC-4290-B3DB-A8EA22BFFF86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9020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1905000"/>
            <a:ext cx="439748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601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5969" y="1905000"/>
            <a:ext cx="439748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5969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CC1817-8808-4872-B413-6B14D5D1262E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4785-41A8-405E-B10E-1CE15D3B37A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9854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05FACF-D4EC-4D1E-AF1C-C49E586BB0DA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7FEBE-9F15-4A23-807A-E7E195BC392F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993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7B4847-433E-4194-A082-831FF90A0653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3401-CC4F-4E00-9D9A-7C0441F62B21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2322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1447800"/>
            <a:ext cx="3401949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5863" y="1447800"/>
            <a:ext cx="5197351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129282"/>
            <a:ext cx="3401949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0A0AD7-7E00-490F-96A4-B8BC715D86CD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2F8D-2538-4C2E-AF6A-E787BAA6A8BA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7967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208" y="1854192"/>
            <a:ext cx="5094232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51357" y="1143000"/>
            <a:ext cx="320123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657600"/>
            <a:ext cx="5086304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B45D7B-A1BA-4D6F-9AB5-32B231B5F764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76EB-06BC-43CC-9243-392C884DE3A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7330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4800587"/>
            <a:ext cx="8827956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5256" y="685800"/>
            <a:ext cx="8827957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7" y="5367325"/>
            <a:ext cx="882795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494170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6" y="1447800"/>
            <a:ext cx="8827957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3657600"/>
            <a:ext cx="8827957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153345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5213" y="1447800"/>
            <a:ext cx="800139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904" y="3771174"/>
            <a:ext cx="7281545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4350657"/>
            <a:ext cx="8827957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8530" y="971253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2921" y="2613787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14304328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3124201"/>
            <a:ext cx="88279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300191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113" y="1981200"/>
            <a:ext cx="29476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633" y="2667000"/>
            <a:ext cx="2928112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4672" y="1981200"/>
            <a:ext cx="29370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4116" y="2667000"/>
            <a:ext cx="294756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1981200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6556" y="2667000"/>
            <a:ext cx="2932877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2780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633" y="4250949"/>
            <a:ext cx="294081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633" y="2209800"/>
            <a:ext cx="294081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633" y="4827213"/>
            <a:ext cx="294081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90389" y="4250949"/>
            <a:ext cx="29312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90388" y="2209800"/>
            <a:ext cx="293128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9035" y="4827212"/>
            <a:ext cx="29351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4250949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6555" y="2209800"/>
            <a:ext cx="2932877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6433" y="4827210"/>
            <a:ext cx="293676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854481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73F191-B615-4F80-8BF2-F9914BDEBB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83F2A-C213-4F05-A0D1-6605897CD0CB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433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6377" y="430215"/>
            <a:ext cx="1753057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633" y="773205"/>
            <a:ext cx="7425083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41309E-E3E7-43C8-AA3E-91A473C732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3D88-E45B-4564-8396-57E6492D527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933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8399243" y="1676400"/>
            <a:ext cx="37592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7586443" y="-457200"/>
            <a:ext cx="21336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8399243" y="6096000"/>
            <a:ext cx="13208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205317" y="2667000"/>
            <a:ext cx="5588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1119717" y="2895600"/>
            <a:ext cx="31496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280" y="452718"/>
            <a:ext cx="940717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2052925"/>
            <a:ext cx="8948872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8419" y="1790661"/>
            <a:ext cx="990599" cy="30487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4413" y="3225261"/>
            <a:ext cx="3859795" cy="3048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5242" y="295737"/>
            <a:ext cx="838417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0750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8399243" y="1676400"/>
            <a:ext cx="37592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7586443" y="-457200"/>
            <a:ext cx="21336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8399243" y="6096000"/>
            <a:ext cx="13208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205317" y="2667000"/>
            <a:ext cx="5588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1119717" y="2895600"/>
            <a:ext cx="31496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280" y="452718"/>
            <a:ext cx="940717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2052925"/>
            <a:ext cx="8948872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8419" y="1790661"/>
            <a:ext cx="990599" cy="30487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30/09/2018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4413" y="3225261"/>
            <a:ext cx="3859795" cy="3048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5242" y="295737"/>
            <a:ext cx="838417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4580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bhayurhama@fisip.upr.ac.id" TargetMode="Externa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bhayurhama@fisip.upr.ac.id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2171564" y="2276873"/>
            <a:ext cx="7776864" cy="769441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“</a:t>
            </a:r>
            <a:r>
              <a:rPr lang="en-US" altLang="en-US" sz="4400" dirty="0">
                <a:solidFill>
                  <a:prstClr val="white"/>
                </a:solidFill>
                <a:latin typeface="Arial Rounded MT Bold" pitchFamily="34" charset="0"/>
              </a:rPr>
              <a:t>KEWIRAUSAHAAN</a:t>
            </a: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”</a:t>
            </a:r>
            <a:endParaRPr lang="en-US" altLang="en-US" sz="4400" dirty="0">
              <a:solidFill>
                <a:prstClr val="white"/>
              </a:solidFill>
            </a:endParaRPr>
          </a:p>
        </p:txBody>
      </p:sp>
      <p:sp>
        <p:nvSpPr>
          <p:cNvPr id="24582" name="AutoShape 6" descr="Hasil gambar untuk gambar wisata laut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84" name="AutoShape 8" descr="data:image/jpeg;base64,/9j/4AAQSkZJRgABAQAAAQABAAD/2wCEAAkGBxQSEhUUExQWFhQXFBQYFxcYFxgYHBgVGhUYFxcUGBUcHCggGBolHBQUITEhJSkrLi4uFx8zODMsNygtLisBCgoKDg0OGhAQGywkICQsLCwsLDQsLCwsLCwsLCwsLCwsLCwsLCwsLCwsLCwsLCwsLCwsLCwsLCwsLCwsLCwsLP/AABEIAKgBKwMBIgACEQEDEQH/xAAbAAACAgMBAAAAAAAAAAAAAAAEBQIDAAEGB//EAEQQAAEDAgIGBggEAwgBBQAAAAEAAhEDIQQxBRJBUWGRBiJxgaHREzJSkrHB4fAUFUJiotLxBxYjQ1NygsIzY4OTsuL/xAAaAQADAQEBAQAAAAAAAAAAAAABAgMABAUG/8QAKhEAAgIBAwQCAQQDAQAAAAAAAAECEQMEITESE0FRFGEFMnGRoRVCUiL/2gAMAwEAAhEDEQA/ANUtFA5SiBhH0CDnwsU29CSepZEvwr/1XOVti+geofk8NaeK45N4QFreqY1skwwWPc03chqWHMZc0HUp1NaAO/5rmaUrsvuuDs8K7XBJPBIOkGgA8hzRB3i1uxW4R9YU+rBjZtW3YusPWZChBShK4spPpnGpIVv6NxTOc7xmlrujlRpkuOrbbC6kaRcRAiVJh13apMjgMleOpyx5ISwY5eDkauiNUaweZ/dCFo4LXcScxmYXaY3AN260JXhTBj9M22SrQ1MnFsnLTxtIW4TRQL7tBkZ7J227EXQ6FOcXRUbES22Z3HaLRfinNGnTOY2zYkdia4V42Z/JRnq8i/Sx46XFL9SEWjugbbGrUJM3a0Wz3nYQm9LorhmFzvRzJNnGQBlACYU6/GCiibSuSepzSe8mdePTYYraKOTr9Bab3Sx5Y2MomDvzyVGH6Aw8+kqdQCRqi54Xy2b12DqojsVjoIumWtzpV1A+HgbvpPPcZ0JqBzvRkObaNaxg5z2Kr+5VfXDIaQROsDYb52zdd8yQPgp4RxLjfYqL8hmS5RJ6DA3wzi8T/Z/VBAZUY4XkmWx3XlEV+g9MtGq5zXAGSYMnlaF3TjZJ8RitVxbu3pFrc8vPA8tFp4+DzjSfR2pRcQOuAJLm7O0bFmgujtTFOcGFoDYkmdu7fkV6HgSx1Rxgaxi+8BNaYDcgBvXRL8jkUemt/Zzw/HY3Lqvb0c5hOgeHa3rlzze86vgFwum9E+grvpglwabGIkESPjHcvXamKASvSWj6Va7mAu35HmM8gpafW5ITubbTK6jRY5xSgkmjg9DdFq1cjqljM9ZwIEcBtXSYroGA0+jqmYyLRc9oyC6bA1nCGuFsh3I5xS5dfmcrTofFoMKhurPGcZg6lN2rUBadxCFrYdwAJaYORgwewr2ghrwQ5oINjI2Jdp6hTGHcwtBbADW5QdkLqx/km2k4nLk/GKm1I8afTWg1dM7A0xmOZVlLRNI5lej8qKW55y0cm+UcwGrRYut/JqUWvzCVYrANGRjtWhqYSexp6ScVYkNNQ9GmhwvG/NVhgbxKt3CHafkCGDcdh5FRODO1HjFOCrr1tbgh1TsfphQDUwp+7Kv8BxHiraovvVJaU2/sHUkevHQ23X6pygKl2hqgPUqA/wC6fklb9IVwdUODh2LG43EbwF4Chk9o95yj/wAsaVMBVaM2k7YP0VLW1Rlq80J+Lr72qlxrEySOaZQfloVv0mG1cZUZ62qFU/H73fFBVMO5xk3++1RGDduKoscPIjlP0HNxdIEEzKJo6RY27XZpM6jGYKwEbkzxRYqySQ8q6QD7Fw+CsqtaYINtwH3KS0m9iZUWOidijKCjwysG5ckmsAO0DejqVVjf8xvNCyVH0YU3vyUqg9tdhvJPYrDjzZrWuP3vSh1FvHmVr0bePModuJk2hniMTWblTv2t80KMfVJgw3tPkqJHHmVEQLgIqC9Abfsb0sc0xLhaJvmi/wA2psHrBc6++xUuwzT+n4odmL5GWSS4OqOnqUJPi8a2o6RHNLvwzfZUPwABkCE0cUIglOcuRtQxGpeJJ3ea3V02W2IM8UtFMgRdUuw5JzKPbi3uL1SXAxGkC90lwHNNcPjKerczxhcuMNxyWHDneVpYYvyaM5Lejpa2mqbNsqk9JwbZLnvwvatDDt2rLT4w93IdBh9LOfOowydqE0nQqvaCSdactn0QDXBo9YtHbC2CDk4n/lPzRWPpdxA5OSpieuHAkOVXpCNninbcICZ1SfHmo1aAyIA7l1rMuKOV4Jcpif8AFu3n4qD685jwTKphpMk/BVmgBkmU4+hHin7FhYFBwJtblCYsw8G91J9BuwBP3Rew6Aq2iS1mtrtn2fqljqaaVafDxVDqKpCbXLI5MSb2QrqsWNDdsyjqmGVX4b7sqOa9klikvB0dF5ORA70RRG/4rkB0gGxj+Q81bT06fZd3gea5Hp5HpLUxXKOto2mfisqVgNq5b87O1ru6PNQdpwbWVOTfND47vcPyo1sdW3E3zHNRqvJNnTyXKHpG0foqch5rQ6SN9ipyHmitOxXqE0dMHAHrCe9H0MU05CFxg6RtP6KneApfnzfZdy+i0tO3yCOoUWd0zFNaLASduatbpFsQY7vJefnpCyfVP33Kiv0iP6GR/uvyAhS+HZT5tHpP5g3IxyVf45m4cl5gdK13ZVIncBbmhqlHEPM+keT/ALiPgUfgpcsC19+D1KrjmTkBPA+aqfjmbCD3heXv0NWees4uPEz8SraOhXNyAniQm+NBeRZaqXo9HdjuzksOOtcjj9yuDFGu0QHEf8kLisNWOZ1u15cPdKPYiItTL0d7itO0aYlzwJyi5PYBcpZV6Y0r6jahO6GtHeTJHJce3RVW+UK38nqbh2C3yzW7MEB6jI+EN6/TGuZDdRn/ABDiO828FrC9OK7JDwyoOI1TzbbwSoaFqcAO3yCqfoxwzjn9E3axvwJ3cq3tjXH9NcRUs0CkP2gOPvO+QCU1tKVXN69Wo6+Ree+0qH4F24c/oo1dEPfu5qkYQWyQrnOb/wDTZTRxJYdZry07wYPMJizpZiGEHW127QT8xceKX/3ffvUh0df7QVOmD5GiundN/wBnaaL6S0aogPLXn9DzedwORR/p2zMmV58zo48/ram+Hw+Kpj/zNcNzut45+KlLFDwyrys612JGy6rGJA4Ln242sPWNH+If9kLidMPbtpd0+aywpiPMzqm48jWgkTxhVHGlcY7pHU3t5BUfnr59c+HwTdgXuTO2fjTeFFmMO1ceekT/AGvALf8AeR28cgm7P0DuTvydd+MO5Vvxx2Bci/pK7eO9oVJ6Rv8AaHuhFYfoPVkaOvOMO5VuxjtwXIu0+/2/4W+SgekL/aHut8k3bXoFZWdW7FO3BR/FHcuTOnam/wDhb5LX5zV9o+63yW6F6N0ZfYa3SlMZNd77vJWjSjNx95xSAVDuHJX08Q/cOSVwRRxofM0gz93M+Sn+PZ+7n9ElZXfuHut8lcKr9lvdS9ILHAxrP3ff/FU1dIDYDzH8qBbWqbz4earq13+18EUgMNGkTsn3h5KT8aXeteMpcPJKnVnjafBYKz955DyTdKFDjUi4gdjiPgFoY52xxHY9/wAlQK9T2j99ywYur7R++5ajBjcW/wBp3v1PNEMruOZ/iqn5oBuMq7/DzCNw+Pq7mn/j9ErQVRe3EHhzq+aJp4js5P8ANVDHP2tbyHkpnGu9lvJv8qkyio3UxruHuu81U7Gu3/wH+ZSOkXjJrOQVT9LP2tprJfRn+5H8ZV4R/td/MraGNq/t90/zIX8y3sp8mlSbpPc1nJqZr6FT+xm7G1Iyb7v/AO0rxOKqn6NH8ytdpE7h3R5JdidIn7K0I/RpP7Jsxjwbk9kD+ZG0Medx5/KUmGknff8ARXUtJO2fAeSpKIq2Hn5gfYB7SfNUP0pvot/j/nQLtJuGZI5D5IeppN/tuCRQC2dBg9KN/wBGnyf/ADo6ppYR/wCGl7rv5ly+G0m723ffciK2kzHrv8EssasKewydpfdQod9Nx+aR4zENi1CiLzYVR/3VL9JH/Uf4ILEY6f8AMf3wqRxRvdApvgsOMH+jS915+LloY7/0qHfSJ+JKXuxH7io+n/cVXtQ9FlBjA6SIEeiof/EPmofmrhkygP8A2WeSANX9ygXjf98ke3D0MoDc9Iq0RNMRupUx/wBVWdPV/aHcxg+SV6wWrI9MfQe3HyhmdO4g/wCYeTfJVu01X/1D4fJLyAokLUgrFD0v4DnaZrn/ADX+8fNQ/NK/+q/3z5oEhYhSH7cPS/gZNqngrWPPDkqWhXMhI9zmlQRSeeHuokE7/wCEoei4e0ES2uPaCRkybD9wpOJG0cwPmo+laf6Klz2cZ7FkAg+ZkuE9vksFX93/ANvJQdUb9/1WCoFQFFpfxJ5qIqb9bmVH0w4qArN+z9EDJBLag3O5omm/7sg2VG/Z+qLo1OzmkYQimJ2BXhnAKhhPDn9EU17t/ipsdFZpncFA0TwVjwcy4dkqp7v3s+KyM6IehG8clfRpD7hAvqgf5g90LVPENBvU5D6I0wIdOY2LNb3n6hLMT2NH/EH4ysr4+kBZzz7vmEqr6Racg7mFoJjSTfAS4E5nwA+CtpYYJQMeBsPNE4bFudk4jvVHYjg1uxp+CG/wKqODZN57gfmg6mkao2mOJPmhX455/qfNKkw9N8HQYbCU9jHHt+gV9fAtizY97ySHC1q7rs+XwKtxGKrFoB1gRmSRfsECOZQad8h2rcKfghuHj5ILFYKPZ8fmEPqVXe0eakdF13bDyTp1yxdl5BnUezkqjT4I8aCrn9LvdPzV9LorXOyO0/KUzzQXLKp/YmLOCjqpzi+j/oiBVqMaTlmT8LbboduEoNLtd7oa4CQAQQS4a4h12y05TmFGWtwx5ZRP9xaafZzUTT7Oae0KODIfJdLZ1f3jYRa2+NgQbsTTaDFKmSRa7uo7aHbDlMWzUpfksKCnL0Kyz7la1FuqSSb7ewctyspYt+rbYT1t9iI8VD/LQ9FaZT6Pt5LXouB5Kfpngy0kbJ4RGXerqWlarQAKsRs1WnxLUv8Alo/8hqXgrbUKmKh3oCVuV6lgeMYted6tDjvSsPUg5AR4hn6X93itGtxS/XWi5YXshprjetemKD1lmsnQ3bQZ6Tis9J+5BErNZYPbDxVG8lTZiQN6Xa6kHoCvEho3GcPFS/MDuSsVFIVUtCdlB78USqXVjvQ/pCi8JgnVJ61NgGbqlRrAO4nWd2NBKDairYVjKS4lbammF0C536rbCARI3w6DzATjCdFBaS4+CDklvZzz1EIuuX9I5QsUPRE5Bej4boxSGYnunxK6TC9FRTbrvDKLdUmXxJHBguTwXPPWY4eR8byz/TH+djxyloyo7JjuSd4Do5WIuwgcbL1ypo/C0Ggvqh5ddoDmMBG/1pI4qA0nRypYUkWAqCn6RsnYSNYiNpdAuLrln+SX+qLPTZJfqkl+255tS6JvdnbvnwhMaHQJzsg89jSfGF2WiNI1cWCGNq0HB5a5jmuYW2nWtDdUjbK5DpL0uNB1Wixz3VmEN16klrXB3WAbJ1gWwQeKhL8hk8A+NGKttv8AoYU+hrKTdZ9m731GsE8wU4pdE6YEn0Q2+s423zdeP6f6QVsUR6R0BogDIb5t224K1vSfEjD/AId1b/DIjiGxGprRYWtG9Qlqsj5YyxY0v0np9OrhPRuNPEYZp1nME+2JEBroJXNU+llNjnMrNc9zXapNEtDMxEEnt5Lhn05g/u1RxOrI6wyBUYixgWyyvMwc9g3Lnepm/I3RHwjrcb01AcHUqAa0ZioS5zpMTaA3I70qr9K8S6rrl4aGukMHVEW6pA9aY2nsSB+LaYmc4tYxsyz2cbKzVDgbO1mttMQA25kdhKR5ZeWN0EqlUuedbWLyXDO5F7EzeyGc6coMAmw4m8QrqxaYiRmLwc5hsbIvzUXEmdhAE5dk9tu2ynYyRA5XNozzuP0wtWkTn9JAKuBJJAzIJ1d03IMDb81AthoMSCer2X7/ACWsxXrSb55bc/6bexREZ3txvlvVpc3rdUxO05XymbmyiRPq7Ra433kfBaxiBf3tIAI3xaZ5FVtyyCseI2bJmO4bNyxmHfFg7uQtBsEBUpVWspSvsB6LNZb1lUtyjYtFussLlXKyVrNRPWWtZQlYCtZqJ6yzWUZWBGzUSlSaVlOmSmGE0eXbJ8BzWJznGK3AmiUbh8A92xPcLokDPkMk9wWj8rW7EkppHm5deuIIR4DRhESAuhwmiiYkAd30TClgwMxf77kfh2SQGiSbAC88IXHm1dcEYYMmZ3IFw2Da3t7Pon2g9B/iXS4D0TfWMD3RbP4Jxo3o2GQ/Elo3MkfxH5Bb0pp1g/whDQIhrQ643bGwvLyamUnsz18Ohx41bRXjqGAYdX0TCIi+3dE+sPBKMTo/AvDWhtUnX1h6Oq9sEyfWAgNE27lxnSrp2W1xTw5DRT1hUa4TrOmIORgcDzRlD+0lgp0/SUG60n0gaYGfrNEWkXgrmeS+SspxWyX9HWU9CYeb06pnfXcchGZHBMcD0doAdWtWbJmJZbK0asHIi4OfYlHRfpBSx7HuphzCx+qWkg7JDrcPs5pjVa8GQnWSVVbOdRipdTir/YHqdAGFpFLHVqZLydYaoJBnqktIJFztXkPT3o9VwOKex+vUYYLazqbmioXNBdDpIJBJm+xev1NKag64I4gEjvVGKxdHEsNOqKdVh/S4THEbWniLpJzly9ykZY6pKjwENcRYHV3qVV4cNVoi5zm53jgvW8f0Gwb6ZFDXouItFR1Rs8WPJPIhLNH/ANmrNbWqYwZRqiiSJ4uNSY7Ak6xlVnAYJznOaxvrGGgg7WgwA7K5IU6rCAdZrhcAgz60SCSRI28+K7/pD0DcyThtSq0tgNkMcDrAzBEED/dxzSyr0IxRpyab3dVssD6VQ62sYOqCHNEG4Gtv7J3bD077HIelaTlECMvWiBeBJB2qbQ7V9Um8m8DVtYTYi47j3I/AdGsTVr6tKhWcBIJawkNcBBa4iGtvvPNF1egukGUqhNF4FIuEaplzNjmQDrXgiLi+W1+m+GNHHYkqUjxEiItADRcGABaFuk1pMawjVcSL5RYnntO3uV2jNGvc4Mc9gAOqab5BbtdDbXF7SCCFdTwNaoHeioh7Wkuc5oIDTrEQ95MNOZEuEwNyHQxaT4YurSIEtOvBJB1jPsk5ZuGXDKFOk3qNdJMkmxggWzHh3hFYfR9RzZ9G7UBtU1TqubrREmWkkj1ZniifwD6jGamFqENc8OfTo1CAJvdtMNGZtfIyl34Co/QpqDWcJJLo602O5pm82jao6+sD+rIXABDZgQBBcZlMW6LqGm0mm5guJcIYXAQCTPVGXrQbyJi4OKwgDzBGqQDDdUgGJ6pBIcLHLYh9B6a5KcU3rEt9X2ZLtUdo3TCg1jts8vqi2MY7WAeHVHHqAB1wPWEbMrTsnsVTsMP1Nqa1p9XdxuhYKrkVSpSqpW5X2PUVoslblVhy3rLWCixYq9ZbBRsFE1i0EXh6I2ooWUukqp0ScgmWG0STcozB4D9V4jgm1GnuMRs4Jjzs+ra2iUYLRbQAS2eKZ0KNtnZuVYEd+xENdGcRu+s3Upzo8nLklPll9KnGz73hMKL7QJ2JdRqi5kkZeO6URRrkDeZzyzXnZ8p16TBe7D6LiSJn74rrugJZ6V4cBr6o1Sc87x4JT0dwBxLxTyAEudtjcBvTzGUWYATQpa1QmNd/WdJyIFoHZvXmTn1Hu4YOO5nTD8Q2p/giWkAmAXEHeQZAHYucGLqCo01ptaCAInaGjyRGkNMYh4/xiWtJOTdXZca2fcqcA2k7ITG/ySWg5Jr7DMVoujiabmuDSHTPVbIPtAkWcN+xJcP/AGdYRpkh742PeS09oESuka5otkpsqQbD5f1UWvRHqZvA4VtFoZTa1jAIAAAHgrK2IAzc3yPbKoqPJmw7ZvwhAuoumADOyBPimTFas3iniZsez5oWs1js47Ty3owYRxmfr9Fc3BA7bWRtCNCtmHDZOs6c5m3C2QU6RGxxhRr4V4dBmJtcZfFRbh3CNXVF9s/YK2wKDTS2jj3LNaLB8HOCT55KLurcuvwuqjWcSYdyJ2brLUag2jVqAyHx2CL/ABVrdO1mD1ie8oP8WBm4nl8/jkqatU/pBIB2wc9xlHpApteSOJp4Ws7Xq4Wg5zi4l+o1ri52ZLhqkm8ydqIwWHwNNgpigGtD3PDRVqiHGxI6+XDJKMS8zBzJ/TG9RbTOtA7hckDjP0WoZZZryNKuhcK/VDa+NpNDtbVZiXFpMzMPDkzZhQ00/R4zENptEFj2seHg75iDxhI2DV28bAzylG63Vk2+KPTYe/JEv7u4ctIGI1ZcXD0dNtIXMgOa2Q/jOcDJJ6HQim2o4N/CPpOadb0msf8AEtDm0vQwwQMg6OBhGuZN7njEW3bFCuyI2Rxgc1qGWpfoVYvoXUbh3dXCOqtHUFFoab2c1pLWG9/WLuxA4XoJrsa6phXB5HWAxVECeALpCemsDIAPbreaq/FD2zzQabN8j6PDJWSora+hUztJSsUZWBOpGJypsEqDQjKDQqR3JzdFuGw53JxhMNBFgd8hAUH/AHCNpVB7Jneqqjzs0pMPpMJd1RlmEaDaAL8P6oDD1TOYy4K8vg9WOJnf2LM8+cW2GMsclKo4nZHH7yVTHzYOJIG3cpU3wVCaOdoJps1YMTcbD2XvG1EPn9J7vlAQOsO3OPsq8YnVNrdgGdt/0XDlhZbBlcXuNtH6RfTc17dYEEZwJjMEr0nRHSPD4vVbUaG1NgNwd+q/5FeW0qutaJJBMRePmsEsgznGdrfJebPE47o9zDqbW561pfRoMtDHarhDiL7co2ZArzTSOFqUnGGOBBI1r7DHenGg+ldWlA19dvsPzjc12fxXa4HT2GxMAODXew8QewE2Kjaf0ddKR5/o7SgLYe6Dxy57E6oVgciD5Lp9M6BZWzabAwWwCLZ8e+VwGlNB1sNU1qbajmx1uoYEbyCQRySyTRGWH0Pahg5Xj7CuZjN5veY+aQ0tKB0Ty47wr6bjfbt/rvS2RaHIxUnLx+ShXgyRmNnmlwcYnKeXNRdWI2/17Nq3UCmWfgnFsg9wg23cENWpvaQerGQLvJEYfEQZPK3wVGJa55karRPAz3+K1o24Jia8nKI9kavxWqIabDWG2XEj+GIUjSGY6xnZ/WFjRUiI1bXk/KydNCtModTAkztBsA2e/wCikHkCBI75V7cMNXrG+y4MlWYcAGJzG82sZtf4JkxHEGo1rEAX2CPnOSqx1UMABOr2Se1MKlbUhocIg3Iv4W8EsrhzWmO0EN1gSd8D4p1TE3A6OLpm2tYGzTblI8Exw2JmJAjiRHKUtxGjmvaH6uplIDSO8jYFX+WGmRqPLif0tJyHd8k9oSmPhiABBM/MbFo1Wuj5SUqbTDiGyWu3a0eBHzTKjoqoLh7SP3NM8x5I7AakWmLjwlU64GcITGvqCQOuRY6gMi+ZEZImlh7Cxy4+SakJbPA5WLSxd3We8SWKK2nUwFjHIunUQIKm2ouiGVCShY1pP4ouhUHtchKSsqbyiGutwVus5Z4h/SrtsLC/6iPgEbQrMMgG24jPsXIAGbEBMdH6xOq17o2xK0cjbqjly6VVdnSB7djp3jdwhS9IW2IgJbShpiDY7dU/K6JbUBOdyLHjzTNWcEsdBoIyEz4FRA3GbkHh2Qq9YgZza+WakyvrbT3i6hkgSprgKw/ViesBlJyveEb6YERstNp7eEG2aWUqt4Hjkrm1QM3CbkRIuVxzxpjRySiwuo8i9iCYFyLcJ7xmjKWIAs8WgS4HyStuMcCLy0EggCbxa0QeSIqi4M6zoPVgC28wNtt+S4MuE9PDqfZ1uidOVqPqPJbsa64jgCcuxdZgOl7HiKlMtPDrDxuF5bhqrmyGzqiSQbW4Wt3bkfhsYTEkAzvv4rjcZx4PShmTO70j0ewuJ69OaZzJYLHtbMclzmPo08O4NZVqP2HWZEboM32obD4wtOcjdPfvXT6K9BW9doB3GOVlPqtlHGMkI8OZmCIiBEHvhFlvC+3+m5dezR9AgAUqZ7gqK+g6Lx1QWne0n4Gyp0Mi8L8HJlgHARnHhZB4gsyJnhPjlkunr9H3NEhzCNusIPMW8AueeykCQ7qkWmbTs60wlaom8ckBljXAAEjZYC54lEmnNvVy3n4yh/QAZS4b7TO6dqnTkG4cN1+GzwWEao3iM7nIgZcPDuUMS6HBwAPC3krao3z2fMnYqWAZ3+veimCydWs/MNGWYzHZZVUqhbd1w7MRa20mCrTUA2ZxEjZu2rQN9o+XBOmIyqpWpyS1o1h2gE7YGS22vJ1hDtlmg24XmFXiMGC4uc0RNyC6e0gfGVulUAtLIA3yTsgmMoT9RNoJoPdOsSYAgNyGXgsrYzVMucQYs3WtlvDZQ76oYA6TBGcmI78il+kGl8BrtUu2OkEjiUeo1FjukMSQwO3XBdG/ee+EM7pSwnNw4aht/EgcVgA0TLs7QSTbad30S9+BJMkgHdJbwyiyZZBXA8zlZKxYuyz2TFtYsToxi3KxYspsFGwVNrytLF0Qk6sDRY1/er2Yt2WtA4WWLE9snKKfIdgXNaQ4v7t6atqt3TwjxO0LFivjl4PPz41yEemIOzsAPkrnNd2Ds+a2sVKuzzp7NfZjMRBPkb8JRQAcADfgBl2mVixRaTJZdlaJNqNbabbQCPGFqniyJI1WtGzbOUR3rFi5ZpDqFF1HFEHrSWzaADeM5mPvNEDHWIgF4O2xF9pAEDLaM1pYubJijRXFnldFzK4GRuNk27NaCJ71KlpV7TEEbfl8isWLgnjienjyyHOC088RDz7wTnB9Lag9a/C/xWLFytdL2OyM2w1vSn0tnMAbfMmOEgBXHT9EdVzWxawgg+F1tYl62VTL2uw9VpA1GybwAHE7p3oR+g3a3+HVAbFg4ax5yJ5LFiKlYHFPkXaQ0XiWeqGvAFo29gzlKqekKl9aibTrQCYWLEZNpiSwxJUcex9pIPHtyRjmWkXHZPJaWJou0cslToDONiRfP7uh61IETt8D3LaxNZNo06kAy4B8VVTaNWxaL7N8dsLFiaxASvh25lt85DrcibqbS85Ac48NayxYmTBR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1831975" y="3429000"/>
            <a:ext cx="8458200" cy="1944216"/>
          </a:xfrm>
        </p:spPr>
        <p:txBody>
          <a:bodyPr>
            <a:normAutofit fontScale="77500" lnSpcReduction="20000"/>
          </a:bodyPr>
          <a:lstStyle/>
          <a:p>
            <a:endParaRPr lang="id-ID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endParaRPr lang="id-ID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err="1" smtClean="0">
                <a:solidFill>
                  <a:schemeClr val="tx1"/>
                </a:solidFill>
                <a:latin typeface="Arial Rounded MT Bold" pitchFamily="34" charset="0"/>
              </a:rPr>
              <a:t>Dosen</a:t>
            </a:r>
            <a:endParaRPr lang="id-ID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id-ID" dirty="0" smtClean="0">
                <a:solidFill>
                  <a:schemeClr val="tx1"/>
                </a:solidFill>
                <a:latin typeface="Arial Rounded MT Bold" pitchFamily="34" charset="0"/>
              </a:rPr>
              <a:t>BHAYU RHAMA</a:t>
            </a:r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Arial Rounded MT Bold" pitchFamily="34" charset="0"/>
              </a:rPr>
              <a:t>ph.D</a:t>
            </a:r>
            <a:endParaRPr lang="en-US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  <a:hlinkClick r:id="rId2"/>
              </a:rPr>
              <a:t>bhayurhama@fisip.upr.ac.id</a:t>
            </a:r>
            <a:endParaRPr lang="en-US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</a:rPr>
              <a:t>www.bhayurhama.com </a:t>
            </a:r>
            <a:endParaRPr lang="id-ID" dirty="0" smtClean="0">
              <a:solidFill>
                <a:schemeClr val="tx1"/>
              </a:solidFill>
            </a:endParaRPr>
          </a:p>
          <a:p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20898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280" y="452718"/>
            <a:ext cx="9407173" cy="815755"/>
          </a:xfrm>
        </p:spPr>
        <p:txBody>
          <a:bodyPr/>
          <a:lstStyle/>
          <a:p>
            <a:r>
              <a:rPr lang="en-US" b="1" dirty="0" smtClean="0"/>
              <a:t>KREATIVITAS DAN INOVASI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9436" y="2043362"/>
            <a:ext cx="7912792" cy="4327834"/>
          </a:xfrm>
        </p:spPr>
        <p:txBody>
          <a:bodyPr>
            <a:normAutofit lnSpcReduction="10000"/>
          </a:bodyPr>
          <a:lstStyle/>
          <a:p>
            <a:r>
              <a:rPr lang="en-US" sz="3200" dirty="0" err="1" smtClean="0"/>
              <a:t>Sekelompok</a:t>
            </a:r>
            <a:r>
              <a:rPr lang="en-US" sz="3200" dirty="0" smtClean="0"/>
              <a:t> orang </a:t>
            </a:r>
            <a:r>
              <a:rPr lang="en-US" sz="3200" dirty="0" err="1" smtClean="0"/>
              <a:t>istimewa</a:t>
            </a:r>
            <a:endParaRPr lang="en-US" sz="3200" dirty="0"/>
          </a:p>
          <a:p>
            <a:r>
              <a:rPr lang="en-US" sz="3200" dirty="0" err="1" smtClean="0"/>
              <a:t>Sumber</a:t>
            </a:r>
            <a:r>
              <a:rPr lang="en-US" sz="3200" dirty="0" smtClean="0"/>
              <a:t> ide </a:t>
            </a:r>
            <a:r>
              <a:rPr lang="en-US" sz="3200" dirty="0" err="1" smtClean="0"/>
              <a:t>kreatif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inovasi</a:t>
            </a:r>
            <a:endParaRPr lang="en-US" sz="3200" dirty="0" smtClean="0"/>
          </a:p>
          <a:p>
            <a:r>
              <a:rPr lang="en-US" sz="3200" dirty="0" err="1" smtClean="0"/>
              <a:t>Sumber</a:t>
            </a:r>
            <a:r>
              <a:rPr lang="en-US" sz="3200" dirty="0" smtClean="0"/>
              <a:t> </a:t>
            </a:r>
            <a:r>
              <a:rPr lang="en-US" sz="3200" dirty="0" err="1" smtClean="0"/>
              <a:t>pendorong</a:t>
            </a:r>
            <a:r>
              <a:rPr lang="en-US" sz="3200" dirty="0" smtClean="0"/>
              <a:t> </a:t>
            </a:r>
            <a:r>
              <a:rPr lang="en-US" sz="3200" dirty="0" err="1" smtClean="0"/>
              <a:t>perekonomian</a:t>
            </a:r>
            <a:r>
              <a:rPr lang="en-US" sz="3200" dirty="0" smtClean="0"/>
              <a:t> yang </a:t>
            </a:r>
            <a:r>
              <a:rPr lang="en-US" sz="3200" dirty="0" err="1" smtClean="0"/>
              <a:t>penting</a:t>
            </a:r>
            <a:endParaRPr lang="en-US" sz="3200" dirty="0" smtClean="0"/>
          </a:p>
          <a:p>
            <a:r>
              <a:rPr lang="en-US" sz="3200" dirty="0" err="1" smtClean="0"/>
              <a:t>Berorientasi</a:t>
            </a:r>
            <a:r>
              <a:rPr lang="en-US" sz="3200" dirty="0" smtClean="0"/>
              <a:t> </a:t>
            </a:r>
            <a:r>
              <a:rPr lang="en-US" sz="3200" dirty="0" err="1" smtClean="0"/>
              <a:t>pada</a:t>
            </a:r>
            <a:r>
              <a:rPr lang="en-US" sz="3200" dirty="0" smtClean="0"/>
              <a:t> proses</a:t>
            </a:r>
            <a:endParaRPr lang="en-US" sz="3200" dirty="0" smtClean="0"/>
          </a:p>
          <a:p>
            <a:r>
              <a:rPr lang="en-US" sz="3200" dirty="0" err="1" smtClean="0"/>
              <a:t>Banyak</a:t>
            </a:r>
            <a:r>
              <a:rPr lang="en-US" sz="3200" dirty="0" smtClean="0"/>
              <a:t> ide, </a:t>
            </a:r>
            <a:r>
              <a:rPr lang="en-US" sz="3200" dirty="0" err="1" smtClean="0"/>
              <a:t>punya</a:t>
            </a:r>
            <a:r>
              <a:rPr lang="en-US" sz="3200" dirty="0" smtClean="0"/>
              <a:t> </a:t>
            </a:r>
            <a:r>
              <a:rPr lang="en-US" sz="3200" dirty="0" err="1" smtClean="0"/>
              <a:t>mimpi</a:t>
            </a:r>
            <a:r>
              <a:rPr lang="en-US" sz="3200" dirty="0" smtClean="0"/>
              <a:t> </a:t>
            </a:r>
            <a:r>
              <a:rPr lang="en-US" sz="3200" dirty="0" err="1" smtClean="0"/>
              <a:t>besar</a:t>
            </a:r>
            <a:endParaRPr lang="en-US" sz="3200" dirty="0" smtClean="0"/>
          </a:p>
          <a:p>
            <a:r>
              <a:rPr lang="en-US" sz="3200" dirty="0" err="1" smtClean="0"/>
              <a:t>Mimpi</a:t>
            </a:r>
            <a:r>
              <a:rPr lang="en-US" sz="3200" dirty="0" smtClean="0"/>
              <a:t> </a:t>
            </a:r>
            <a:r>
              <a:rPr lang="en-US" sz="3200" dirty="0" err="1" smtClean="0"/>
              <a:t>sebagai</a:t>
            </a:r>
            <a:r>
              <a:rPr lang="en-US" sz="3200" dirty="0" smtClean="0"/>
              <a:t> </a:t>
            </a:r>
            <a:r>
              <a:rPr lang="en-US" sz="3200" dirty="0" err="1" smtClean="0"/>
              <a:t>sumber</a:t>
            </a:r>
            <a:r>
              <a:rPr lang="en-US" sz="3200" dirty="0" smtClean="0"/>
              <a:t> </a:t>
            </a:r>
            <a:r>
              <a:rPr lang="en-US" sz="3200" dirty="0" err="1" smtClean="0"/>
              <a:t>visi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motivasi</a:t>
            </a:r>
            <a:endParaRPr lang="en-US" sz="3200" dirty="0"/>
          </a:p>
          <a:p>
            <a:endParaRPr lang="en-GB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055915" y="1268473"/>
            <a:ext cx="7380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Entrepreneur </a:t>
            </a:r>
            <a:r>
              <a:rPr lang="en-US" sz="3200" dirty="0" smtClean="0"/>
              <a:t>(</a:t>
            </a:r>
            <a:r>
              <a:rPr lang="en-US" sz="3200" dirty="0" err="1" smtClean="0"/>
              <a:t>Zimmerer</a:t>
            </a:r>
            <a:r>
              <a:rPr lang="en-US" sz="3200" dirty="0" smtClean="0"/>
              <a:t>, 1996)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672081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7686" y="528245"/>
            <a:ext cx="73805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prstClr val="white"/>
                </a:solidFill>
              </a:rPr>
              <a:t>Sifat</a:t>
            </a:r>
            <a:r>
              <a:rPr lang="en-US" sz="4800" dirty="0" smtClean="0">
                <a:solidFill>
                  <a:prstClr val="white"/>
                </a:solidFill>
              </a:rPr>
              <a:t> </a:t>
            </a:r>
            <a:r>
              <a:rPr lang="en-US" sz="4800" dirty="0" err="1" smtClean="0">
                <a:solidFill>
                  <a:prstClr val="white"/>
                </a:solidFill>
              </a:rPr>
              <a:t>Keorisinalan</a:t>
            </a:r>
            <a:endParaRPr lang="en-GB" sz="4800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7686" y="1359242"/>
            <a:ext cx="7130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Dasar</a:t>
            </a:r>
            <a:r>
              <a:rPr lang="en-US" sz="3600" dirty="0" smtClean="0"/>
              <a:t> </a:t>
            </a:r>
            <a:r>
              <a:rPr lang="en-US" sz="3600" dirty="0" err="1" smtClean="0"/>
              <a:t>Orisinal</a:t>
            </a:r>
            <a:r>
              <a:rPr lang="en-US" sz="3600" dirty="0" smtClean="0"/>
              <a:t> </a:t>
            </a:r>
            <a:r>
              <a:rPr lang="en-US" sz="3600" dirty="0" err="1" smtClean="0"/>
              <a:t>adalah</a:t>
            </a:r>
            <a:r>
              <a:rPr lang="en-US" sz="3600" dirty="0" smtClean="0"/>
              <a:t> ‘</a:t>
            </a:r>
            <a:r>
              <a:rPr lang="en-US" sz="3600" dirty="0" err="1" smtClean="0"/>
              <a:t>kreatif</a:t>
            </a:r>
            <a:r>
              <a:rPr lang="en-US" sz="3600" dirty="0" smtClean="0"/>
              <a:t>’</a:t>
            </a:r>
            <a:endParaRPr lang="en-GB" sz="36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077686" y="2274087"/>
            <a:ext cx="10243457" cy="391988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6" indent="-342906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62" indent="-285755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20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2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3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42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49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5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6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sz="3200" dirty="0" err="1" smtClean="0"/>
              <a:t>Goman</a:t>
            </a:r>
            <a:r>
              <a:rPr lang="en-US" sz="3200" dirty="0" smtClean="0"/>
              <a:t> (1991): </a:t>
            </a:r>
            <a:r>
              <a:rPr lang="en-US" sz="3200" dirty="0" err="1" smtClean="0"/>
              <a:t>kreatifitas</a:t>
            </a:r>
            <a:r>
              <a:rPr lang="en-US" sz="3200" dirty="0" smtClean="0"/>
              <a:t> </a:t>
            </a:r>
            <a:r>
              <a:rPr lang="en-US" sz="3200" dirty="0" err="1" smtClean="0"/>
              <a:t>baja</a:t>
            </a:r>
            <a:r>
              <a:rPr lang="en-US" sz="3200" dirty="0" smtClean="0"/>
              <a:t> (‘raw’,</a:t>
            </a:r>
            <a:r>
              <a:rPr lang="en-US" sz="3200" dirty="0" err="1" smtClean="0"/>
              <a:t>tapal</a:t>
            </a:r>
            <a:r>
              <a:rPr lang="en-US" sz="3200" dirty="0" smtClean="0"/>
              <a:t> </a:t>
            </a:r>
            <a:r>
              <a:rPr lang="en-US" sz="3200" dirty="0" err="1" smtClean="0"/>
              <a:t>kuda</a:t>
            </a:r>
            <a:r>
              <a:rPr lang="en-US" sz="3200" dirty="0" smtClean="0"/>
              <a:t>, </a:t>
            </a:r>
            <a:r>
              <a:rPr lang="en-US" sz="3200" dirty="0" err="1" smtClean="0"/>
              <a:t>jarum</a:t>
            </a:r>
            <a:r>
              <a:rPr lang="en-US" sz="3200" dirty="0" smtClean="0"/>
              <a:t>, per </a:t>
            </a:r>
            <a:r>
              <a:rPr lang="en-US" sz="3200" dirty="0" err="1" smtClean="0"/>
              <a:t>arloji</a:t>
            </a:r>
            <a:r>
              <a:rPr lang="en-US" sz="3200" dirty="0" smtClean="0"/>
              <a:t>)</a:t>
            </a:r>
          </a:p>
          <a:p>
            <a:pPr marL="358775" indent="0">
              <a:buNone/>
            </a:pPr>
            <a:r>
              <a:rPr lang="en-US" sz="3200" dirty="0" err="1" smtClean="0"/>
              <a:t>Kreatif</a:t>
            </a:r>
            <a:r>
              <a:rPr lang="en-US" sz="3200" dirty="0" smtClean="0"/>
              <a:t>: </a:t>
            </a:r>
            <a:r>
              <a:rPr lang="en-US" sz="3200" dirty="0" err="1" smtClean="0"/>
              <a:t>memberikan</a:t>
            </a:r>
            <a:r>
              <a:rPr lang="en-US" sz="3200" dirty="0" smtClean="0"/>
              <a:t> </a:t>
            </a:r>
            <a:r>
              <a:rPr lang="en-US" sz="3200" dirty="0" err="1" smtClean="0"/>
              <a:t>gagasan</a:t>
            </a:r>
            <a:r>
              <a:rPr lang="en-US" sz="3200" dirty="0" smtClean="0"/>
              <a:t> </a:t>
            </a:r>
            <a:r>
              <a:rPr lang="en-US" sz="3200" dirty="0" err="1" smtClean="0"/>
              <a:t>baru</a:t>
            </a:r>
            <a:endParaRPr lang="en-US" sz="3200" dirty="0" smtClean="0"/>
          </a:p>
          <a:p>
            <a:pPr marL="358775" indent="0">
              <a:buNone/>
            </a:pPr>
            <a:r>
              <a:rPr lang="en-US" sz="3200" dirty="0" err="1" smtClean="0"/>
              <a:t>Inovatif</a:t>
            </a:r>
            <a:r>
              <a:rPr lang="en-US" sz="3200" dirty="0" smtClean="0"/>
              <a:t>: </a:t>
            </a:r>
            <a:r>
              <a:rPr lang="en-US" sz="3200" dirty="0" err="1" smtClean="0"/>
              <a:t>Menerapkan</a:t>
            </a:r>
            <a:r>
              <a:rPr lang="en-US" sz="3200" dirty="0" smtClean="0"/>
              <a:t> </a:t>
            </a:r>
            <a:r>
              <a:rPr lang="en-US" sz="3200" dirty="0" err="1" smtClean="0"/>
              <a:t>kreatifitas</a:t>
            </a:r>
            <a:endParaRPr lang="en-US" sz="3200" dirty="0" smtClean="0"/>
          </a:p>
          <a:p>
            <a:r>
              <a:rPr lang="en-US" sz="3200" dirty="0" err="1" smtClean="0"/>
              <a:t>Semiawan</a:t>
            </a:r>
            <a:r>
              <a:rPr lang="en-US" sz="3200" dirty="0" smtClean="0"/>
              <a:t> (1984):</a:t>
            </a:r>
            <a:r>
              <a:rPr lang="en-US" sz="3200" dirty="0" err="1" smtClean="0"/>
              <a:t>Menciptakan</a:t>
            </a:r>
            <a:r>
              <a:rPr lang="en-US" sz="3200" dirty="0" smtClean="0"/>
              <a:t> </a:t>
            </a:r>
            <a:r>
              <a:rPr lang="en-US" sz="3200" dirty="0" err="1" smtClean="0"/>
              <a:t>produk</a:t>
            </a:r>
            <a:r>
              <a:rPr lang="en-US" sz="3200" dirty="0" smtClean="0"/>
              <a:t> </a:t>
            </a:r>
            <a:r>
              <a:rPr lang="en-US" sz="3200" dirty="0" err="1" smtClean="0"/>
              <a:t>baru</a:t>
            </a:r>
            <a:r>
              <a:rPr lang="en-US" sz="3200" dirty="0"/>
              <a:t> </a:t>
            </a:r>
            <a:r>
              <a:rPr lang="en-US" sz="3200" dirty="0" smtClean="0"/>
              <a:t>(</a:t>
            </a:r>
            <a:r>
              <a:rPr lang="en-US" sz="3200" dirty="0" err="1" smtClean="0"/>
              <a:t>gabungan</a:t>
            </a:r>
            <a:r>
              <a:rPr lang="en-US" sz="3200" dirty="0" smtClean="0"/>
              <a:t> </a:t>
            </a:r>
            <a:r>
              <a:rPr lang="en-US" sz="3200" dirty="0" err="1" smtClean="0"/>
              <a:t>atau</a:t>
            </a:r>
            <a:r>
              <a:rPr lang="en-US" sz="3200" dirty="0" smtClean="0"/>
              <a:t> </a:t>
            </a:r>
            <a:r>
              <a:rPr lang="en-US" sz="3200" dirty="0" err="1" smtClean="0"/>
              <a:t>bagian</a:t>
            </a:r>
            <a:r>
              <a:rPr lang="en-US" sz="3200" dirty="0" smtClean="0"/>
              <a:t> </a:t>
            </a:r>
            <a:r>
              <a:rPr lang="en-US" sz="3200" dirty="0" err="1" smtClean="0"/>
              <a:t>sebuah</a:t>
            </a:r>
            <a:r>
              <a:rPr lang="en-US" sz="3200" dirty="0" smtClean="0"/>
              <a:t> </a:t>
            </a:r>
            <a:r>
              <a:rPr lang="en-US" sz="3200" dirty="0" err="1" smtClean="0"/>
              <a:t>produk</a:t>
            </a:r>
            <a:r>
              <a:rPr lang="en-US" sz="3200" dirty="0" smtClean="0"/>
              <a:t>)</a:t>
            </a:r>
          </a:p>
          <a:p>
            <a:r>
              <a:rPr lang="en-US" sz="3200" dirty="0" err="1" smtClean="0"/>
              <a:t>Supriadi</a:t>
            </a:r>
            <a:r>
              <a:rPr lang="en-US" sz="3200" dirty="0" smtClean="0"/>
              <a:t> (1984)</a:t>
            </a:r>
          </a:p>
          <a:p>
            <a:pPr marL="358775" indent="0">
              <a:buNone/>
            </a:pPr>
            <a:r>
              <a:rPr lang="en-US" sz="3200" dirty="0" smtClean="0"/>
              <a:t>Person: </a:t>
            </a:r>
            <a:r>
              <a:rPr lang="en-US" sz="3200" dirty="0" err="1" smtClean="0"/>
              <a:t>karakter</a:t>
            </a:r>
            <a:endParaRPr lang="en-US" sz="3200" dirty="0" smtClean="0"/>
          </a:p>
          <a:p>
            <a:pPr marL="358775" indent="0">
              <a:buNone/>
            </a:pPr>
            <a:r>
              <a:rPr lang="en-US" sz="3200" dirty="0" smtClean="0"/>
              <a:t>Proses: </a:t>
            </a:r>
            <a:r>
              <a:rPr lang="en-US" sz="3200" dirty="0" err="1" smtClean="0"/>
              <a:t>cara</a:t>
            </a:r>
            <a:r>
              <a:rPr lang="en-US" sz="3200" dirty="0" smtClean="0"/>
              <a:t> </a:t>
            </a:r>
            <a:r>
              <a:rPr lang="en-US" sz="3200" dirty="0" err="1" smtClean="0"/>
              <a:t>kerja</a:t>
            </a:r>
            <a:endParaRPr lang="en-US" sz="3200" dirty="0" smtClean="0"/>
          </a:p>
          <a:p>
            <a:pPr marL="358775" indent="0">
              <a:buNone/>
            </a:pPr>
            <a:r>
              <a:rPr lang="en-US" sz="3200" dirty="0" err="1" smtClean="0"/>
              <a:t>Produk</a:t>
            </a:r>
            <a:r>
              <a:rPr lang="en-US" sz="3200" dirty="0" smtClean="0"/>
              <a:t>: </a:t>
            </a:r>
            <a:r>
              <a:rPr lang="en-US" sz="3200" dirty="0" err="1" smtClean="0"/>
              <a:t>sesuatu</a:t>
            </a:r>
            <a:r>
              <a:rPr lang="en-US" sz="3200" dirty="0" smtClean="0"/>
              <a:t> </a:t>
            </a:r>
            <a:r>
              <a:rPr lang="en-US" sz="3200" dirty="0" err="1" smtClean="0"/>
              <a:t>yg</a:t>
            </a:r>
            <a:r>
              <a:rPr lang="en-US" sz="3200" dirty="0" smtClean="0"/>
              <a:t> </a:t>
            </a:r>
            <a:r>
              <a:rPr lang="en-US" sz="3200" dirty="0" err="1" smtClean="0"/>
              <a:t>baru</a:t>
            </a:r>
            <a:endParaRPr lang="en-US" sz="3200" dirty="0" smtClean="0"/>
          </a:p>
          <a:p>
            <a:pPr marL="358775" indent="0">
              <a:buNone/>
            </a:pPr>
            <a:r>
              <a:rPr lang="en-US" sz="3200" dirty="0" err="1" smtClean="0"/>
              <a:t>Pers</a:t>
            </a:r>
            <a:r>
              <a:rPr lang="en-US" sz="3200" dirty="0" smtClean="0"/>
              <a:t>: </a:t>
            </a:r>
            <a:r>
              <a:rPr lang="en-US" sz="3200" dirty="0" err="1" smtClean="0"/>
              <a:t>pengamatan</a:t>
            </a:r>
            <a:r>
              <a:rPr lang="en-US" sz="3200" dirty="0" smtClean="0"/>
              <a:t> orang lain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862855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5008" y="1866137"/>
            <a:ext cx="7912792" cy="4545549"/>
          </a:xfrm>
        </p:spPr>
        <p:txBody>
          <a:bodyPr>
            <a:normAutofit fontScale="85000" lnSpcReduction="20000"/>
          </a:bodyPr>
          <a:lstStyle/>
          <a:p>
            <a:r>
              <a:rPr lang="en-US" sz="3200" dirty="0" err="1" smtClean="0"/>
              <a:t>Kreatif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intelegensi</a:t>
            </a:r>
            <a:r>
              <a:rPr lang="en-US" sz="3200" dirty="0" smtClean="0"/>
              <a:t> </a:t>
            </a:r>
            <a:r>
              <a:rPr lang="en-US" sz="3200" dirty="0" err="1" smtClean="0"/>
              <a:t>berbeda</a:t>
            </a:r>
            <a:endParaRPr lang="en-US" sz="3200" dirty="0" smtClean="0"/>
          </a:p>
          <a:p>
            <a:r>
              <a:rPr lang="en-US" sz="3200" dirty="0" err="1" smtClean="0"/>
              <a:t>Fenomena</a:t>
            </a:r>
            <a:r>
              <a:rPr lang="en-US" sz="3200" dirty="0" smtClean="0"/>
              <a:t> </a:t>
            </a:r>
            <a:r>
              <a:rPr lang="en-US" sz="3200" dirty="0" err="1" smtClean="0"/>
              <a:t>Masyarakat</a:t>
            </a:r>
            <a:r>
              <a:rPr lang="en-US" sz="3200" dirty="0" smtClean="0"/>
              <a:t> </a:t>
            </a:r>
            <a:r>
              <a:rPr lang="en-US" sz="3200" dirty="0" err="1" smtClean="0"/>
              <a:t>Jepang</a:t>
            </a:r>
            <a:endParaRPr lang="en-US" sz="3200" dirty="0" smtClean="0"/>
          </a:p>
          <a:p>
            <a:pPr marL="719138" indent="-342900">
              <a:buFont typeface="Courier New" panose="02070309020205020404" pitchFamily="49" charset="0"/>
              <a:buChar char="o"/>
            </a:pPr>
            <a:r>
              <a:rPr lang="en-US" sz="3200" dirty="0" err="1" smtClean="0"/>
              <a:t>Berpikir</a:t>
            </a:r>
            <a:r>
              <a:rPr lang="en-US" sz="3200" dirty="0" smtClean="0"/>
              <a:t> </a:t>
            </a:r>
            <a:r>
              <a:rPr lang="en-US" sz="3200" dirty="0" err="1" smtClean="0"/>
              <a:t>ekonomis</a:t>
            </a:r>
            <a:endParaRPr lang="en-US" sz="3200" dirty="0" smtClean="0"/>
          </a:p>
          <a:p>
            <a:pPr marL="719138" indent="-342900">
              <a:buFont typeface="Courier New" panose="02070309020205020404" pitchFamily="49" charset="0"/>
              <a:buChar char="o"/>
            </a:pPr>
            <a:r>
              <a:rPr lang="en-US" sz="3200" dirty="0" err="1" smtClean="0"/>
              <a:t>Memiliki</a:t>
            </a:r>
            <a:r>
              <a:rPr lang="en-US" sz="3200" dirty="0" smtClean="0"/>
              <a:t> </a:t>
            </a:r>
            <a:r>
              <a:rPr lang="en-US" sz="3200" dirty="0" err="1" smtClean="0"/>
              <a:t>daya</a:t>
            </a:r>
            <a:r>
              <a:rPr lang="en-US" sz="3200" dirty="0" smtClean="0"/>
              <a:t> </a:t>
            </a:r>
            <a:r>
              <a:rPr lang="en-US" sz="3200" dirty="0" err="1" smtClean="0"/>
              <a:t>tahan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kegigihan</a:t>
            </a:r>
            <a:endParaRPr lang="en-US" sz="3200" dirty="0" smtClean="0"/>
          </a:p>
          <a:p>
            <a:pPr marL="719138" indent="-342900">
              <a:buFont typeface="Courier New" panose="02070309020205020404" pitchFamily="49" charset="0"/>
              <a:buChar char="o"/>
            </a:pPr>
            <a:r>
              <a:rPr lang="en-US" sz="3200" dirty="0" err="1" smtClean="0"/>
              <a:t>Tidak</a:t>
            </a:r>
            <a:r>
              <a:rPr lang="en-US" sz="3200" dirty="0" smtClean="0"/>
              <a:t> </a:t>
            </a:r>
            <a:r>
              <a:rPr lang="en-US" sz="3200" dirty="0" err="1" smtClean="0"/>
              <a:t>mudah</a:t>
            </a:r>
            <a:r>
              <a:rPr lang="en-US" sz="3200" dirty="0" smtClean="0"/>
              <a:t> </a:t>
            </a:r>
            <a:r>
              <a:rPr lang="en-US" sz="3200" dirty="0" err="1" smtClean="0"/>
              <a:t>puas</a:t>
            </a:r>
            <a:endParaRPr lang="en-US" sz="3200" dirty="0" smtClean="0"/>
          </a:p>
          <a:p>
            <a:pPr marL="719138" indent="-342900">
              <a:buFont typeface="Courier New" panose="02070309020205020404" pitchFamily="49" charset="0"/>
              <a:buChar char="o"/>
            </a:pPr>
            <a:r>
              <a:rPr lang="en-US" sz="3200" dirty="0" smtClean="0"/>
              <a:t>Loyal; </a:t>
            </a:r>
            <a:r>
              <a:rPr lang="en-US" sz="3200" dirty="0" err="1" smtClean="0"/>
              <a:t>Teori</a:t>
            </a:r>
            <a:r>
              <a:rPr lang="en-US" sz="3200" dirty="0" smtClean="0"/>
              <a:t> Z (Dr. </a:t>
            </a:r>
            <a:r>
              <a:rPr lang="en-US" sz="3200" dirty="0" err="1" smtClean="0"/>
              <a:t>Ouchi</a:t>
            </a:r>
            <a:r>
              <a:rPr lang="en-US" sz="3200" dirty="0" smtClean="0"/>
              <a:t> (1981) </a:t>
            </a:r>
            <a:r>
              <a:rPr lang="en-US" sz="3200" dirty="0" err="1" smtClean="0"/>
              <a:t>manajemen</a:t>
            </a:r>
            <a:r>
              <a:rPr lang="en-US" sz="3200" dirty="0" smtClean="0"/>
              <a:t> </a:t>
            </a:r>
            <a:r>
              <a:rPr lang="en-US" sz="3200" dirty="0" err="1" smtClean="0"/>
              <a:t>loyalitas</a:t>
            </a:r>
            <a:r>
              <a:rPr lang="en-US" sz="3200" dirty="0" smtClean="0"/>
              <a:t>)</a:t>
            </a:r>
            <a:endParaRPr lang="en-US" sz="3200" dirty="0" smtClean="0"/>
          </a:p>
          <a:p>
            <a:pPr marL="719138" indent="-342900">
              <a:buFont typeface="Courier New" panose="02070309020205020404" pitchFamily="49" charset="0"/>
              <a:buChar char="o"/>
            </a:pPr>
            <a:r>
              <a:rPr lang="en-US" sz="3200" dirty="0" err="1" smtClean="0"/>
              <a:t>Budaya</a:t>
            </a:r>
            <a:r>
              <a:rPr lang="en-US" sz="3200" dirty="0" smtClean="0"/>
              <a:t> ‘Satori’ (Tingkat </a:t>
            </a:r>
            <a:r>
              <a:rPr lang="en-US" sz="3200" dirty="0" err="1" smtClean="0"/>
              <a:t>pikiran</a:t>
            </a:r>
            <a:r>
              <a:rPr lang="en-US" sz="3200" dirty="0" smtClean="0"/>
              <a:t> yang </a:t>
            </a:r>
            <a:r>
              <a:rPr lang="en-US" sz="3200" dirty="0" err="1" smtClean="0"/>
              <a:t>lebih</a:t>
            </a:r>
            <a:r>
              <a:rPr lang="en-US" sz="3200" dirty="0" smtClean="0"/>
              <a:t> </a:t>
            </a:r>
            <a:r>
              <a:rPr lang="en-US" sz="3200" dirty="0" err="1" smtClean="0"/>
              <a:t>tinggi</a:t>
            </a:r>
            <a:r>
              <a:rPr lang="en-US" sz="3200" dirty="0" smtClean="0"/>
              <a:t> </a:t>
            </a:r>
            <a:r>
              <a:rPr lang="en-US" sz="3200" dirty="0" err="1" smtClean="0"/>
              <a:t>diperoleh</a:t>
            </a:r>
            <a:r>
              <a:rPr lang="en-US" sz="3200" dirty="0" smtClean="0"/>
              <a:t> </a:t>
            </a:r>
            <a:r>
              <a:rPr lang="en-US" sz="3200" dirty="0" err="1" smtClean="0"/>
              <a:t>ketika</a:t>
            </a:r>
            <a:r>
              <a:rPr lang="en-US" sz="3200" dirty="0" smtClean="0"/>
              <a:t> </a:t>
            </a:r>
            <a:r>
              <a:rPr lang="en-US" sz="3200" dirty="0" err="1" smtClean="0"/>
              <a:t>kerja</a:t>
            </a:r>
            <a:r>
              <a:rPr lang="en-US" sz="3200" dirty="0" smtClean="0"/>
              <a:t> </a:t>
            </a:r>
            <a:r>
              <a:rPr lang="en-US" sz="3200" dirty="0" err="1" smtClean="0"/>
              <a:t>keras</a:t>
            </a:r>
            <a:r>
              <a:rPr lang="en-US" sz="3200" dirty="0" smtClean="0"/>
              <a:t>)</a:t>
            </a:r>
          </a:p>
          <a:p>
            <a:pPr marL="719138" indent="-342900">
              <a:buFont typeface="Courier New" panose="02070309020205020404" pitchFamily="49" charset="0"/>
              <a:buChar char="o"/>
            </a:pPr>
            <a:r>
              <a:rPr lang="en-US" sz="3200" dirty="0" err="1" smtClean="0"/>
              <a:t>Budaya</a:t>
            </a:r>
            <a:r>
              <a:rPr lang="en-US" sz="3200" dirty="0" smtClean="0"/>
              <a:t> ‘Kaizen’: </a:t>
            </a:r>
            <a:r>
              <a:rPr lang="en-US" sz="3200" dirty="0" err="1" smtClean="0"/>
              <a:t>harus</a:t>
            </a:r>
            <a:r>
              <a:rPr lang="en-US" sz="3200" dirty="0" smtClean="0"/>
              <a:t> </a:t>
            </a:r>
            <a:r>
              <a:rPr lang="en-US" sz="3200" dirty="0" err="1" smtClean="0"/>
              <a:t>terus</a:t>
            </a:r>
            <a:r>
              <a:rPr lang="en-US" sz="3200" dirty="0" smtClean="0"/>
              <a:t> </a:t>
            </a:r>
            <a:r>
              <a:rPr lang="en-US" sz="3200" dirty="0" err="1" smtClean="0"/>
              <a:t>lebih</a:t>
            </a:r>
            <a:r>
              <a:rPr lang="en-US" sz="3200" dirty="0" smtClean="0"/>
              <a:t> </a:t>
            </a:r>
            <a:r>
              <a:rPr lang="en-US" sz="3200" dirty="0" err="1" smtClean="0"/>
              <a:t>baik</a:t>
            </a:r>
            <a:endParaRPr lang="en-US" sz="3200" dirty="0"/>
          </a:p>
          <a:p>
            <a:endParaRPr lang="en-GB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077685" y="296477"/>
            <a:ext cx="90242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prstClr val="white"/>
                </a:solidFill>
              </a:rPr>
              <a:t>Hubungan</a:t>
            </a:r>
            <a:r>
              <a:rPr lang="en-US" sz="4800" dirty="0" smtClean="0">
                <a:solidFill>
                  <a:prstClr val="white"/>
                </a:solidFill>
              </a:rPr>
              <a:t> </a:t>
            </a:r>
            <a:r>
              <a:rPr lang="en-US" sz="4800" dirty="0" err="1" smtClean="0">
                <a:solidFill>
                  <a:prstClr val="white"/>
                </a:solidFill>
              </a:rPr>
              <a:t>Kreativitas</a:t>
            </a:r>
            <a:r>
              <a:rPr lang="en-US" sz="4800" dirty="0" smtClean="0">
                <a:solidFill>
                  <a:prstClr val="white"/>
                </a:solidFill>
              </a:rPr>
              <a:t> </a:t>
            </a:r>
            <a:r>
              <a:rPr lang="en-US" sz="4800" dirty="0" err="1" smtClean="0">
                <a:solidFill>
                  <a:prstClr val="white"/>
                </a:solidFill>
              </a:rPr>
              <a:t>dan</a:t>
            </a:r>
            <a:r>
              <a:rPr lang="en-US" sz="4800" dirty="0" smtClean="0">
                <a:solidFill>
                  <a:prstClr val="white"/>
                </a:solidFill>
              </a:rPr>
              <a:t> </a:t>
            </a:r>
            <a:r>
              <a:rPr lang="en-US" sz="4800" dirty="0" err="1">
                <a:solidFill>
                  <a:prstClr val="white"/>
                </a:solidFill>
              </a:rPr>
              <a:t>I</a:t>
            </a:r>
            <a:r>
              <a:rPr lang="en-US" sz="4800" dirty="0" err="1" smtClean="0">
                <a:solidFill>
                  <a:prstClr val="white"/>
                </a:solidFill>
              </a:rPr>
              <a:t>ntelegensi</a:t>
            </a:r>
            <a:endParaRPr lang="en-GB" sz="4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089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280" y="452717"/>
            <a:ext cx="9407173" cy="1550254"/>
          </a:xfrm>
        </p:spPr>
        <p:txBody>
          <a:bodyPr/>
          <a:lstStyle/>
          <a:p>
            <a:r>
              <a:rPr lang="en-US" sz="4800" dirty="0" err="1" smtClean="0"/>
              <a:t>Kreatif</a:t>
            </a:r>
            <a:r>
              <a:rPr lang="en-US" sz="4800" dirty="0" smtClean="0"/>
              <a:t> </a:t>
            </a:r>
            <a:r>
              <a:rPr lang="en-US" sz="4800" dirty="0" err="1" smtClean="0"/>
              <a:t>dan</a:t>
            </a:r>
            <a:r>
              <a:rPr lang="en-US" sz="4800" dirty="0" smtClean="0"/>
              <a:t> </a:t>
            </a:r>
            <a:r>
              <a:rPr lang="en-US" sz="4800" dirty="0" err="1" smtClean="0"/>
              <a:t>inovatif</a:t>
            </a:r>
            <a:r>
              <a:rPr lang="en-US" sz="4800" dirty="0" smtClean="0"/>
              <a:t> </a:t>
            </a:r>
            <a:r>
              <a:rPr lang="en-US" sz="4800" dirty="0" err="1" smtClean="0"/>
              <a:t>dalam</a:t>
            </a:r>
            <a:r>
              <a:rPr lang="en-US" sz="4800" dirty="0" smtClean="0"/>
              <a:t> </a:t>
            </a:r>
            <a:r>
              <a:rPr lang="en-US" sz="4800" dirty="0" err="1" smtClean="0"/>
              <a:t>keseharian</a:t>
            </a:r>
            <a:endParaRPr lang="en-GB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430" y="2248870"/>
            <a:ext cx="8948872" cy="324841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Thinking + doing new thing</a:t>
            </a:r>
            <a:endParaRPr lang="en-US" sz="3200" dirty="0" smtClean="0"/>
          </a:p>
          <a:p>
            <a:r>
              <a:rPr lang="en-US" sz="3200" dirty="0" smtClean="0"/>
              <a:t>Old thing in the way</a:t>
            </a:r>
            <a:endParaRPr lang="en-US" sz="3200" dirty="0" smtClean="0"/>
          </a:p>
          <a:p>
            <a:r>
              <a:rPr lang="en-US" sz="3200" dirty="0" smtClean="0"/>
              <a:t>Generating something from nothing</a:t>
            </a:r>
            <a:endParaRPr lang="en-US" sz="3200" dirty="0" smtClean="0"/>
          </a:p>
          <a:p>
            <a:r>
              <a:rPr lang="en-US" sz="3200" dirty="0" smtClean="0"/>
              <a:t>Elaborating on the present</a:t>
            </a:r>
            <a:endParaRPr lang="en-US" sz="3200" dirty="0" smtClean="0"/>
          </a:p>
          <a:p>
            <a:r>
              <a:rPr lang="en-US" sz="3200" dirty="0" smtClean="0"/>
              <a:t>Making simple</a:t>
            </a:r>
            <a:endParaRPr lang="en-GB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012371" y="5497288"/>
            <a:ext cx="9041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Kreatif</a:t>
            </a:r>
            <a:r>
              <a:rPr lang="en-US" sz="3600" b="1" dirty="0" smtClean="0"/>
              <a:t> (</a:t>
            </a:r>
            <a:r>
              <a:rPr lang="en-US" sz="3600" b="1" dirty="0" err="1" smtClean="0"/>
              <a:t>gagasan</a:t>
            </a:r>
            <a:r>
              <a:rPr lang="en-US" sz="3600" b="1" dirty="0" smtClean="0"/>
              <a:t>); </a:t>
            </a:r>
            <a:r>
              <a:rPr lang="en-US" sz="3600" b="1" dirty="0" err="1" smtClean="0"/>
              <a:t>inovatif</a:t>
            </a:r>
            <a:r>
              <a:rPr lang="en-US" sz="3600" b="1" dirty="0" smtClean="0"/>
              <a:t> (</a:t>
            </a:r>
            <a:r>
              <a:rPr lang="en-US" sz="3600" b="1" dirty="0" err="1" smtClean="0"/>
              <a:t>penerapan</a:t>
            </a:r>
            <a:r>
              <a:rPr lang="en-US" sz="3600" b="1" dirty="0" smtClean="0"/>
              <a:t>)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1858296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280" y="452718"/>
            <a:ext cx="9407173" cy="831796"/>
          </a:xfrm>
        </p:spPr>
        <p:txBody>
          <a:bodyPr/>
          <a:lstStyle/>
          <a:p>
            <a:r>
              <a:rPr lang="en-US" sz="4800" dirty="0" err="1" smtClean="0"/>
              <a:t>Melatih</a:t>
            </a:r>
            <a:r>
              <a:rPr lang="en-US" sz="4800" dirty="0" smtClean="0"/>
              <a:t> </a:t>
            </a:r>
            <a:r>
              <a:rPr lang="en-US" sz="4800" dirty="0" err="1" smtClean="0"/>
              <a:t>Kreatifitas</a:t>
            </a:r>
            <a:r>
              <a:rPr lang="en-US" sz="4800" dirty="0" smtClean="0"/>
              <a:t> </a:t>
            </a:r>
            <a:endParaRPr lang="en-GB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257" y="1284514"/>
            <a:ext cx="8948872" cy="4898572"/>
          </a:xfrm>
        </p:spPr>
        <p:txBody>
          <a:bodyPr>
            <a:noAutofit/>
          </a:bodyPr>
          <a:lstStyle/>
          <a:p>
            <a:r>
              <a:rPr lang="en-US" sz="2800" dirty="0" err="1" smtClean="0"/>
              <a:t>Melatih</a:t>
            </a:r>
            <a:r>
              <a:rPr lang="en-US" sz="2800" dirty="0" smtClean="0"/>
              <a:t> </a:t>
            </a:r>
            <a:r>
              <a:rPr lang="en-US" sz="2800" dirty="0" err="1" smtClean="0"/>
              <a:t>otak</a:t>
            </a:r>
            <a:r>
              <a:rPr lang="en-US" sz="2800" dirty="0" smtClean="0"/>
              <a:t> </a:t>
            </a:r>
            <a:r>
              <a:rPr lang="en-US" sz="2800" dirty="0" err="1" smtClean="0"/>
              <a:t>kanan</a:t>
            </a:r>
            <a:endParaRPr lang="en-US" sz="2800" dirty="0" smtClean="0"/>
          </a:p>
          <a:p>
            <a:r>
              <a:rPr lang="en-US" sz="2800" dirty="0" err="1" smtClean="0"/>
              <a:t>Bertanya</a:t>
            </a:r>
            <a:endParaRPr lang="en-US" sz="2800" dirty="0" smtClean="0"/>
          </a:p>
          <a:p>
            <a:r>
              <a:rPr lang="en-US" sz="2800" dirty="0" err="1" smtClean="0"/>
              <a:t>Evaluasi</a:t>
            </a:r>
            <a:r>
              <a:rPr lang="en-US" sz="2800" dirty="0" smtClean="0"/>
              <a:t> </a:t>
            </a:r>
            <a:r>
              <a:rPr lang="en-US" sz="2800" dirty="0" err="1" smtClean="0"/>
              <a:t>kegiatan</a:t>
            </a:r>
            <a:r>
              <a:rPr lang="en-US" sz="2800" dirty="0" smtClean="0"/>
              <a:t> </a:t>
            </a:r>
            <a:r>
              <a:rPr lang="en-US" sz="2800" dirty="0" err="1" smtClean="0"/>
              <a:t>rutin</a:t>
            </a:r>
            <a:endParaRPr lang="en-US" sz="2800" dirty="0" smtClean="0"/>
          </a:p>
          <a:p>
            <a:r>
              <a:rPr lang="en-US" sz="2800" dirty="0" err="1" smtClean="0"/>
              <a:t>Reflektif</a:t>
            </a:r>
            <a:r>
              <a:rPr lang="en-US" sz="2800" dirty="0" smtClean="0"/>
              <a:t>, </a:t>
            </a:r>
            <a:r>
              <a:rPr lang="en-US" sz="2800" dirty="0" err="1" smtClean="0"/>
              <a:t>merenung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berpikir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endParaRPr lang="en-US" sz="2800" dirty="0" smtClean="0"/>
          </a:p>
          <a:p>
            <a:r>
              <a:rPr lang="en-US" sz="2800" dirty="0" err="1" smtClean="0"/>
              <a:t>Melihat</a:t>
            </a:r>
            <a:r>
              <a:rPr lang="en-US" sz="2800" dirty="0" smtClean="0"/>
              <a:t> </a:t>
            </a:r>
            <a:r>
              <a:rPr lang="en-US" sz="2800" dirty="0" err="1" smtClean="0"/>
              <a:t>sesuatu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perspektif</a:t>
            </a:r>
            <a:r>
              <a:rPr lang="en-US" sz="2800" dirty="0" smtClean="0"/>
              <a:t> lain</a:t>
            </a:r>
          </a:p>
          <a:p>
            <a:r>
              <a:rPr lang="en-US" sz="2800" dirty="0" err="1" smtClean="0"/>
              <a:t>Berpikir</a:t>
            </a:r>
            <a:r>
              <a:rPr lang="en-US" sz="2800" dirty="0" smtClean="0"/>
              <a:t> </a:t>
            </a:r>
            <a:r>
              <a:rPr lang="en-US" sz="2800" dirty="0" err="1" smtClean="0"/>
              <a:t>aktif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mencari</a:t>
            </a:r>
            <a:r>
              <a:rPr lang="en-US" sz="2800" dirty="0" smtClean="0"/>
              <a:t> </a:t>
            </a:r>
            <a:r>
              <a:rPr lang="en-US" sz="2800" dirty="0" err="1" smtClean="0"/>
              <a:t>beberapa</a:t>
            </a:r>
            <a:r>
              <a:rPr lang="en-US" sz="2800" dirty="0" smtClean="0"/>
              <a:t> </a:t>
            </a:r>
            <a:r>
              <a:rPr lang="en-US" sz="2800" dirty="0" err="1" smtClean="0"/>
              <a:t>alternatif</a:t>
            </a:r>
            <a:endParaRPr lang="en-US" sz="2800" dirty="0" smtClean="0"/>
          </a:p>
          <a:p>
            <a:r>
              <a:rPr lang="en-US" sz="2800" dirty="0" err="1" smtClean="0"/>
              <a:t>Relaks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tidak</a:t>
            </a:r>
            <a:r>
              <a:rPr lang="en-US" sz="2800" dirty="0" smtClean="0"/>
              <a:t> </a:t>
            </a:r>
            <a:r>
              <a:rPr lang="en-US" sz="2800" dirty="0" err="1" smtClean="0"/>
              <a:t>buru-buru</a:t>
            </a:r>
            <a:r>
              <a:rPr lang="en-US" sz="2800" dirty="0" smtClean="0"/>
              <a:t> </a:t>
            </a:r>
            <a:r>
              <a:rPr lang="en-US" sz="2800" dirty="0" err="1" smtClean="0"/>
              <a:t>mengambil</a:t>
            </a:r>
            <a:r>
              <a:rPr lang="en-US" sz="2800" dirty="0" smtClean="0"/>
              <a:t> </a:t>
            </a:r>
            <a:r>
              <a:rPr lang="en-US" sz="2800" dirty="0" err="1" smtClean="0"/>
              <a:t>keputusan</a:t>
            </a:r>
            <a:endParaRPr lang="en-US" sz="2800" dirty="0" smtClean="0"/>
          </a:p>
          <a:p>
            <a:r>
              <a:rPr lang="en-US" sz="2800" dirty="0" smtClean="0"/>
              <a:t>Helicopter skills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725920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349" y="289432"/>
            <a:ext cx="10087034" cy="799139"/>
          </a:xfrm>
        </p:spPr>
        <p:txBody>
          <a:bodyPr/>
          <a:lstStyle/>
          <a:p>
            <a:r>
              <a:rPr lang="en-US" sz="4800" dirty="0" err="1" smtClean="0"/>
              <a:t>Hambatan</a:t>
            </a:r>
            <a:r>
              <a:rPr lang="en-US" sz="4800" dirty="0" smtClean="0"/>
              <a:t> </a:t>
            </a:r>
            <a:r>
              <a:rPr lang="en-US" sz="4800" dirty="0" err="1" smtClean="0"/>
              <a:t>Munculnya</a:t>
            </a:r>
            <a:r>
              <a:rPr lang="en-US" sz="4800" dirty="0" smtClean="0"/>
              <a:t> </a:t>
            </a:r>
            <a:r>
              <a:rPr lang="en-US" sz="4800" dirty="0" err="1" smtClean="0"/>
              <a:t>Kreativitas</a:t>
            </a:r>
            <a:endParaRPr lang="en-GB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972" y="1273628"/>
            <a:ext cx="10445713" cy="5138058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 err="1" smtClean="0"/>
              <a:t>Doktrin</a:t>
            </a:r>
            <a:r>
              <a:rPr lang="en-US" sz="3200" dirty="0" smtClean="0"/>
              <a:t> </a:t>
            </a:r>
            <a:r>
              <a:rPr lang="en-US" sz="3200" dirty="0" err="1" smtClean="0"/>
              <a:t>hanya</a:t>
            </a:r>
            <a:r>
              <a:rPr lang="en-US" sz="3200" dirty="0" smtClean="0"/>
              <a:t> 1 </a:t>
            </a:r>
            <a:r>
              <a:rPr lang="en-US" sz="3200" dirty="0" err="1" smtClean="0"/>
              <a:t>jawaban</a:t>
            </a:r>
            <a:r>
              <a:rPr lang="en-US" sz="3200" dirty="0" smtClean="0"/>
              <a:t> yang </a:t>
            </a:r>
            <a:r>
              <a:rPr lang="en-US" sz="3200" dirty="0" err="1" smtClean="0"/>
              <a:t>benar</a:t>
            </a:r>
            <a:endParaRPr lang="en-US" sz="32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200" dirty="0" err="1" smtClean="0"/>
              <a:t>Takut</a:t>
            </a:r>
            <a:r>
              <a:rPr lang="en-US" sz="3200" dirty="0" smtClean="0"/>
              <a:t> </a:t>
            </a:r>
            <a:r>
              <a:rPr lang="en-US" sz="3200" dirty="0" err="1" smtClean="0"/>
              <a:t>berbeda</a:t>
            </a:r>
            <a:endParaRPr lang="en-US" sz="32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200" dirty="0" err="1" smtClean="0"/>
              <a:t>Terikat</a:t>
            </a:r>
            <a:r>
              <a:rPr lang="en-US" sz="3200" dirty="0" smtClean="0"/>
              <a:t> </a:t>
            </a:r>
            <a:r>
              <a:rPr lang="en-US" sz="3200" dirty="0" err="1" smtClean="0"/>
              <a:t>aturan</a:t>
            </a:r>
            <a:endParaRPr lang="en-US" sz="32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200" dirty="0" err="1" smtClean="0"/>
              <a:t>Terikat</a:t>
            </a:r>
            <a:r>
              <a:rPr lang="en-US" sz="3200" dirty="0" smtClean="0"/>
              <a:t> </a:t>
            </a:r>
            <a:r>
              <a:rPr lang="en-US" sz="3200" dirty="0" err="1" smtClean="0"/>
              <a:t>rutinitas</a:t>
            </a:r>
            <a:endParaRPr lang="en-US" sz="32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200" dirty="0" err="1" smtClean="0"/>
              <a:t>Kurang</a:t>
            </a:r>
            <a:r>
              <a:rPr lang="en-US" sz="3200" dirty="0" smtClean="0"/>
              <a:t> </a:t>
            </a:r>
            <a:r>
              <a:rPr lang="en-US" sz="3200" dirty="0" err="1" smtClean="0"/>
              <a:t>bermain</a:t>
            </a:r>
            <a:endParaRPr lang="en-US" sz="32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200" dirty="0" err="1" smtClean="0"/>
              <a:t>Berpikir</a:t>
            </a:r>
            <a:r>
              <a:rPr lang="en-US" sz="3200" dirty="0" smtClean="0"/>
              <a:t> </a:t>
            </a:r>
            <a:r>
              <a:rPr lang="en-US" sz="3200" dirty="0" err="1" smtClean="0"/>
              <a:t>spesialis</a:t>
            </a:r>
            <a:endParaRPr lang="en-US" sz="32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200" dirty="0" err="1" smtClean="0"/>
              <a:t>Menghindari</a:t>
            </a:r>
            <a:r>
              <a:rPr lang="en-US" sz="3200" dirty="0" smtClean="0"/>
              <a:t> </a:t>
            </a:r>
            <a:r>
              <a:rPr lang="en-US" sz="3200" dirty="0" err="1" smtClean="0"/>
              <a:t>ambuguitas</a:t>
            </a:r>
            <a:endParaRPr lang="en-US" sz="32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200" dirty="0" err="1" smtClean="0"/>
              <a:t>Takut</a:t>
            </a:r>
            <a:r>
              <a:rPr lang="en-US" sz="3200" dirty="0" smtClean="0"/>
              <a:t> </a:t>
            </a:r>
            <a:r>
              <a:rPr lang="en-US" sz="3200" dirty="0" err="1" smtClean="0"/>
              <a:t>terlihat</a:t>
            </a:r>
            <a:r>
              <a:rPr lang="en-US" sz="3200" dirty="0" smtClean="0"/>
              <a:t> </a:t>
            </a:r>
            <a:r>
              <a:rPr lang="en-US" sz="3200" dirty="0" err="1" smtClean="0"/>
              <a:t>bodoh</a:t>
            </a:r>
            <a:endParaRPr lang="en-US" sz="32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200" dirty="0" err="1" smtClean="0"/>
              <a:t>Takut</a:t>
            </a:r>
            <a:r>
              <a:rPr lang="en-US" sz="3200" dirty="0" smtClean="0"/>
              <a:t> </a:t>
            </a:r>
            <a:r>
              <a:rPr lang="en-US" sz="3200" dirty="0" err="1" smtClean="0"/>
              <a:t>gagal</a:t>
            </a:r>
            <a:endParaRPr lang="en-US" sz="32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200" dirty="0" err="1" smtClean="0"/>
              <a:t>Doktrin</a:t>
            </a:r>
            <a:r>
              <a:rPr lang="en-US" sz="3200" dirty="0" smtClean="0"/>
              <a:t> </a:t>
            </a:r>
            <a:r>
              <a:rPr lang="en-US" sz="3200" dirty="0" err="1" smtClean="0"/>
              <a:t>diri</a:t>
            </a:r>
            <a:r>
              <a:rPr lang="en-US" sz="3200" dirty="0" smtClean="0"/>
              <a:t> </a:t>
            </a:r>
            <a:r>
              <a:rPr lang="en-US" sz="3200" dirty="0" err="1" smtClean="0"/>
              <a:t>bukan</a:t>
            </a:r>
            <a:r>
              <a:rPr lang="en-US" sz="3200" dirty="0" smtClean="0"/>
              <a:t> orang </a:t>
            </a:r>
            <a:r>
              <a:rPr lang="en-US" sz="3200" dirty="0" err="1" smtClean="0"/>
              <a:t>kreatif</a:t>
            </a:r>
            <a:endParaRPr lang="en-US" sz="3200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0716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280" y="452718"/>
            <a:ext cx="9407173" cy="831796"/>
          </a:xfrm>
        </p:spPr>
        <p:txBody>
          <a:bodyPr/>
          <a:lstStyle/>
          <a:p>
            <a:r>
              <a:rPr lang="en-US" sz="4800" dirty="0" err="1" smtClean="0"/>
              <a:t>Mendorong</a:t>
            </a:r>
            <a:r>
              <a:rPr lang="en-US" sz="4800" dirty="0" smtClean="0"/>
              <a:t> </a:t>
            </a:r>
            <a:r>
              <a:rPr lang="en-US" sz="4800" dirty="0" err="1" smtClean="0"/>
              <a:t>Keunggulan</a:t>
            </a:r>
            <a:r>
              <a:rPr lang="en-US" sz="4800" dirty="0" smtClean="0"/>
              <a:t> </a:t>
            </a:r>
            <a:r>
              <a:rPr lang="en-US" sz="4800" dirty="0" err="1" smtClean="0"/>
              <a:t>Diri</a:t>
            </a:r>
            <a:endParaRPr lang="en-GB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257" y="1513114"/>
            <a:ext cx="8948872" cy="45720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en-US" sz="2800" dirty="0" err="1" smtClean="0"/>
              <a:t>Produk</a:t>
            </a:r>
            <a:r>
              <a:rPr lang="en-US" sz="2800" dirty="0" smtClean="0"/>
              <a:t> </a:t>
            </a:r>
            <a:r>
              <a:rPr lang="en-US" sz="2800" dirty="0" err="1"/>
              <a:t>b</a:t>
            </a:r>
            <a:r>
              <a:rPr lang="en-US" sz="2800" dirty="0" err="1" smtClean="0"/>
              <a:t>erbeda</a:t>
            </a:r>
            <a:endParaRPr lang="en-US" sz="2800" dirty="0" smtClean="0"/>
          </a:p>
          <a:p>
            <a:pPr marL="514350" indent="-514350">
              <a:buFont typeface="+mj-lt"/>
              <a:buAutoNum type="arabicParenR"/>
            </a:pPr>
            <a:r>
              <a:rPr lang="en-US" sz="2800" dirty="0" err="1" smtClean="0"/>
              <a:t>Pelayanan</a:t>
            </a:r>
            <a:r>
              <a:rPr lang="en-US" sz="2800" dirty="0" smtClean="0"/>
              <a:t> </a:t>
            </a:r>
            <a:r>
              <a:rPr lang="en-US" sz="2800" dirty="0" err="1" smtClean="0"/>
              <a:t>berbeda</a:t>
            </a:r>
            <a:endParaRPr lang="en-US" sz="2800" dirty="0" smtClean="0"/>
          </a:p>
          <a:p>
            <a:pPr marL="514350" indent="-514350">
              <a:buFont typeface="+mj-lt"/>
              <a:buAutoNum type="arabicParenR"/>
            </a:pPr>
            <a:r>
              <a:rPr lang="en-US" sz="2800" dirty="0" err="1" smtClean="0"/>
              <a:t>Ciptakan</a:t>
            </a:r>
            <a:r>
              <a:rPr lang="en-US" sz="2800" dirty="0" smtClean="0"/>
              <a:t> </a:t>
            </a:r>
            <a:r>
              <a:rPr lang="en-US" sz="2800" dirty="0" err="1" smtClean="0"/>
              <a:t>kemudahan</a:t>
            </a:r>
            <a:endParaRPr lang="en-US" sz="2800" dirty="0" smtClean="0"/>
          </a:p>
          <a:p>
            <a:pPr marL="514350" indent="-514350">
              <a:buFont typeface="+mj-lt"/>
              <a:buAutoNum type="arabicParenR"/>
            </a:pPr>
            <a:r>
              <a:rPr lang="en-US" sz="2800" dirty="0" err="1" smtClean="0"/>
              <a:t>Biaya</a:t>
            </a:r>
            <a:r>
              <a:rPr lang="en-US" sz="2800" dirty="0" smtClean="0"/>
              <a:t> yang </a:t>
            </a:r>
            <a:r>
              <a:rPr lang="en-US" sz="2800" dirty="0" err="1" smtClean="0"/>
              <a:t>rendah</a:t>
            </a:r>
            <a:endParaRPr lang="en-US" sz="2800" dirty="0" smtClean="0"/>
          </a:p>
          <a:p>
            <a:pPr marL="514350" indent="-514350">
              <a:buFont typeface="+mj-lt"/>
              <a:buAutoNum type="arabicParenR"/>
            </a:pPr>
            <a:r>
              <a:rPr lang="en-US" sz="2800" dirty="0" err="1" smtClean="0"/>
              <a:t>Dapatkan</a:t>
            </a:r>
            <a:r>
              <a:rPr lang="en-US" sz="2800" dirty="0" smtClean="0"/>
              <a:t> </a:t>
            </a:r>
            <a:r>
              <a:rPr lang="en-US" sz="2800" dirty="0" err="1" smtClean="0"/>
              <a:t>kepercayaan</a:t>
            </a:r>
            <a:endParaRPr lang="en-US" sz="2800" dirty="0" smtClean="0"/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One stop solution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800" dirty="0" err="1" smtClean="0"/>
              <a:t>Komunikasi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koordinasi</a:t>
            </a:r>
            <a:r>
              <a:rPr lang="en-US" sz="2800" dirty="0" smtClean="0"/>
              <a:t> yang </a:t>
            </a:r>
            <a:r>
              <a:rPr lang="en-US" sz="2800" dirty="0" err="1" smtClean="0"/>
              <a:t>mudah</a:t>
            </a:r>
            <a:endParaRPr lang="en-US" sz="2800" dirty="0" smtClean="0"/>
          </a:p>
          <a:p>
            <a:pPr marL="514350" indent="-514350">
              <a:buFont typeface="+mj-lt"/>
              <a:buAutoNum type="arabicParenR"/>
            </a:pPr>
            <a:r>
              <a:rPr lang="en-US" sz="2800" dirty="0" err="1" smtClean="0"/>
              <a:t>Keakraban</a:t>
            </a:r>
            <a:r>
              <a:rPr lang="en-US" sz="2800" dirty="0" smtClean="0"/>
              <a:t>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592181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2171564" y="2276873"/>
            <a:ext cx="7776864" cy="769441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“</a:t>
            </a:r>
            <a:r>
              <a:rPr lang="en-US" altLang="en-US" sz="4400" dirty="0">
                <a:solidFill>
                  <a:prstClr val="white"/>
                </a:solidFill>
                <a:latin typeface="Arial Rounded MT Bold" pitchFamily="34" charset="0"/>
              </a:rPr>
              <a:t>KEWIRAUSAHAAN</a:t>
            </a: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”</a:t>
            </a:r>
            <a:endParaRPr lang="en-US" altLang="en-US" sz="4400" dirty="0">
              <a:solidFill>
                <a:prstClr val="white"/>
              </a:solidFill>
            </a:endParaRPr>
          </a:p>
        </p:txBody>
      </p:sp>
      <p:sp>
        <p:nvSpPr>
          <p:cNvPr id="24582" name="AutoShape 6" descr="Hasil gambar untuk gambar wisata laut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84" name="AutoShape 8" descr="data:image/jpeg;base64,/9j/4AAQSkZJRgABAQAAAQABAAD/2wCEAAkGBxQSEhUUExQWFhQXFBQYFxcYFxgYHBgVGhUYFxcUGBUcHCggGBolHBQUITEhJSkrLi4uFx8zODMsNygtLisBCgoKDg0OGhAQGywkICQsLCwsLDQsLCwsLCwsLCwsLCwsLCwsLCwsLCwsLCwsLCwsLCwsLCwsLCwsLCwsLCwsLP/AABEIAKgBKwMBIgACEQEDEQH/xAAbAAACAgMBAAAAAAAAAAAAAAAEBQIDAAEGB//EAEQQAAEDAgIGBggEAwgBBQAAAAEAAhEDIQQxBRJBUWGRBiJxgaHREzJSkrHB4fAUFUJiotLxBxYjQ1NygsIzY4OTsuL/xAAaAQADAQEBAQAAAAAAAAAAAAABAgMABAUG/8QAKhEAAgIBAwQCAQQDAQAAAAAAAAECEQMEITESE0FRFGEFMnGRoRVCUiL/2gAMAwEAAhEDEQA/ANUtFA5SiBhH0CDnwsU29CSepZEvwr/1XOVti+geofk8NaeK45N4QFreqY1skwwWPc03chqWHMZc0HUp1NaAO/5rmaUrsvuuDs8K7XBJPBIOkGgA8hzRB3i1uxW4R9YU+rBjZtW3YusPWZChBShK4spPpnGpIVv6NxTOc7xmlrujlRpkuOrbbC6kaRcRAiVJh13apMjgMleOpyx5ISwY5eDkauiNUaweZ/dCFo4LXcScxmYXaY3AN260JXhTBj9M22SrQ1MnFsnLTxtIW4TRQL7tBkZ7J227EXQ6FOcXRUbES22Z3HaLRfinNGnTOY2zYkdia4V42Z/JRnq8i/Sx46XFL9SEWjugbbGrUJM3a0Wz3nYQm9LorhmFzvRzJNnGQBlACYU6/GCiibSuSepzSe8mdePTYYraKOTr9Bab3Sx5Y2MomDvzyVGH6Aw8+kqdQCRqi54Xy2b12DqojsVjoIumWtzpV1A+HgbvpPPcZ0JqBzvRkObaNaxg5z2Kr+5VfXDIaQROsDYb52zdd8yQPgp4RxLjfYqL8hmS5RJ6DA3wzi8T/Z/VBAZUY4XkmWx3XlEV+g9MtGq5zXAGSYMnlaF3TjZJ8RitVxbu3pFrc8vPA8tFp4+DzjSfR2pRcQOuAJLm7O0bFmgujtTFOcGFoDYkmdu7fkV6HgSx1Rxgaxi+8BNaYDcgBvXRL8jkUemt/Zzw/HY3Lqvb0c5hOgeHa3rlzze86vgFwum9E+grvpglwabGIkESPjHcvXamKASvSWj6Va7mAu35HmM8gpafW5ITubbTK6jRY5xSgkmjg9DdFq1cjqljM9ZwIEcBtXSYroGA0+jqmYyLRc9oyC6bA1nCGuFsh3I5xS5dfmcrTofFoMKhurPGcZg6lN2rUBadxCFrYdwAJaYORgwewr2ghrwQ5oINjI2Jdp6hTGHcwtBbADW5QdkLqx/km2k4nLk/GKm1I8afTWg1dM7A0xmOZVlLRNI5lej8qKW55y0cm+UcwGrRYut/JqUWvzCVYrANGRjtWhqYSexp6ScVYkNNQ9GmhwvG/NVhgbxKt3CHafkCGDcdh5FRODO1HjFOCrr1tbgh1TsfphQDUwp+7Kv8BxHiraovvVJaU2/sHUkevHQ23X6pygKl2hqgPUqA/wC6fklb9IVwdUODh2LG43EbwF4Chk9o95yj/wAsaVMBVaM2k7YP0VLW1Rlq80J+Lr72qlxrEySOaZQfloVv0mG1cZUZ62qFU/H73fFBVMO5xk3++1RGDduKoscPIjlP0HNxdIEEzKJo6RY27XZpM6jGYKwEbkzxRYqySQ8q6QD7Fw+CsqtaYINtwH3KS0m9iZUWOidijKCjwysG5ckmsAO0DejqVVjf8xvNCyVH0YU3vyUqg9tdhvJPYrDjzZrWuP3vSh1FvHmVr0bePModuJk2hniMTWblTv2t80KMfVJgw3tPkqJHHmVEQLgIqC9Abfsb0sc0xLhaJvmi/wA2psHrBc6++xUuwzT+n4odmL5GWSS4OqOnqUJPi8a2o6RHNLvwzfZUPwABkCE0cUIglOcuRtQxGpeJJ3ea3V02W2IM8UtFMgRdUuw5JzKPbi3uL1SXAxGkC90lwHNNcPjKerczxhcuMNxyWHDneVpYYvyaM5Lejpa2mqbNsqk9JwbZLnvwvatDDt2rLT4w93IdBh9LOfOowydqE0nQqvaCSdactn0QDXBo9YtHbC2CDk4n/lPzRWPpdxA5OSpieuHAkOVXpCNninbcICZ1SfHmo1aAyIA7l1rMuKOV4Jcpif8AFu3n4qD685jwTKphpMk/BVmgBkmU4+hHin7FhYFBwJtblCYsw8G91J9BuwBP3Rew6Aq2iS1mtrtn2fqljqaaVafDxVDqKpCbXLI5MSb2QrqsWNDdsyjqmGVX4b7sqOa9klikvB0dF5ORA70RRG/4rkB0gGxj+Q81bT06fZd3gea5Hp5HpLUxXKOto2mfisqVgNq5b87O1ru6PNQdpwbWVOTfND47vcPyo1sdW3E3zHNRqvJNnTyXKHpG0foqch5rQ6SN9ipyHmitOxXqE0dMHAHrCe9H0MU05CFxg6RtP6KneApfnzfZdy+i0tO3yCOoUWd0zFNaLASduatbpFsQY7vJefnpCyfVP33Kiv0iP6GR/uvyAhS+HZT5tHpP5g3IxyVf45m4cl5gdK13ZVIncBbmhqlHEPM+keT/ALiPgUfgpcsC19+D1KrjmTkBPA+aqfjmbCD3heXv0NWees4uPEz8SraOhXNyAniQm+NBeRZaqXo9HdjuzksOOtcjj9yuDFGu0QHEf8kLisNWOZ1u15cPdKPYiItTL0d7itO0aYlzwJyi5PYBcpZV6Y0r6jahO6GtHeTJHJce3RVW+UK38nqbh2C3yzW7MEB6jI+EN6/TGuZDdRn/ABDiO828FrC9OK7JDwyoOI1TzbbwSoaFqcAO3yCqfoxwzjn9E3axvwJ3cq3tjXH9NcRUs0CkP2gOPvO+QCU1tKVXN69Wo6+Ree+0qH4F24c/oo1dEPfu5qkYQWyQrnOb/wDTZTRxJYdZry07wYPMJizpZiGEHW127QT8xceKX/3ffvUh0df7QVOmD5GiundN/wBnaaL6S0aogPLXn9DzedwORR/p2zMmV58zo48/ram+Hw+Kpj/zNcNzut45+KlLFDwyrys612JGy6rGJA4Ln242sPWNH+If9kLidMPbtpd0+aywpiPMzqm48jWgkTxhVHGlcY7pHU3t5BUfnr59c+HwTdgXuTO2fjTeFFmMO1ceekT/AGvALf8AeR28cgm7P0DuTvydd+MO5Vvxx2Bci/pK7eO9oVJ6Rv8AaHuhFYfoPVkaOvOMO5VuxjtwXIu0+/2/4W+SgekL/aHut8k3bXoFZWdW7FO3BR/FHcuTOnam/wDhb5LX5zV9o+63yW6F6N0ZfYa3SlMZNd77vJWjSjNx95xSAVDuHJX08Q/cOSVwRRxofM0gz93M+Sn+PZ+7n9ElZXfuHut8lcKr9lvdS9ILHAxrP3ff/FU1dIDYDzH8qBbWqbz4earq13+18EUgMNGkTsn3h5KT8aXeteMpcPJKnVnjafBYKz955DyTdKFDjUi4gdjiPgFoY52xxHY9/wAlQK9T2j99ywYur7R++5ajBjcW/wBp3v1PNEMruOZ/iqn5oBuMq7/DzCNw+Pq7mn/j9ErQVRe3EHhzq+aJp4js5P8ANVDHP2tbyHkpnGu9lvJv8qkyio3UxruHuu81U7Gu3/wH+ZSOkXjJrOQVT9LP2tprJfRn+5H8ZV4R/td/MraGNq/t90/zIX8y3sp8mlSbpPc1nJqZr6FT+xm7G1Iyb7v/AO0rxOKqn6NH8ytdpE7h3R5JdidIn7K0I/RpP7Jsxjwbk9kD+ZG0Medx5/KUmGknff8ARXUtJO2fAeSpKIq2Hn5gfYB7SfNUP0pvot/j/nQLtJuGZI5D5IeppN/tuCRQC2dBg9KN/wBGnyf/ADo6ppYR/wCGl7rv5ly+G0m723ffciK2kzHrv8EssasKewydpfdQod9Nx+aR4zENi1CiLzYVR/3VL9JH/Uf4ILEY6f8AMf3wqRxRvdApvgsOMH+jS915+LloY7/0qHfSJ+JKXuxH7io+n/cVXtQ9FlBjA6SIEeiof/EPmofmrhkygP8A2WeSANX9ygXjf98ke3D0MoDc9Iq0RNMRupUx/wBVWdPV/aHcxg+SV6wWrI9MfQe3HyhmdO4g/wCYeTfJVu01X/1D4fJLyAokLUgrFD0v4DnaZrn/ADX+8fNQ/NK/+q/3z5oEhYhSH7cPS/gZNqngrWPPDkqWhXMhI9zmlQRSeeHuokE7/wCEoei4e0ES2uPaCRkybD9wpOJG0cwPmo+laf6Klz2cZ7FkAg+ZkuE9vksFX93/ANvJQdUb9/1WCoFQFFpfxJ5qIqb9bmVH0w4qArN+z9EDJBLag3O5omm/7sg2VG/Z+qLo1OzmkYQimJ2BXhnAKhhPDn9EU17t/ipsdFZpncFA0TwVjwcy4dkqp7v3s+KyM6IehG8clfRpD7hAvqgf5g90LVPENBvU5D6I0wIdOY2LNb3n6hLMT2NH/EH4ysr4+kBZzz7vmEqr6Racg7mFoJjSTfAS4E5nwA+CtpYYJQMeBsPNE4bFudk4jvVHYjg1uxp+CG/wKqODZN57gfmg6mkao2mOJPmhX455/qfNKkw9N8HQYbCU9jHHt+gV9fAtizY97ySHC1q7rs+XwKtxGKrFoB1gRmSRfsECOZQad8h2rcKfghuHj5ILFYKPZ8fmEPqVXe0eakdF13bDyTp1yxdl5BnUezkqjT4I8aCrn9LvdPzV9LorXOyO0/KUzzQXLKp/YmLOCjqpzi+j/oiBVqMaTlmT8LbboduEoNLtd7oa4CQAQQS4a4h12y05TmFGWtwx5ZRP9xaafZzUTT7Oae0KODIfJdLZ1f3jYRa2+NgQbsTTaDFKmSRa7uo7aHbDlMWzUpfksKCnL0Kyz7la1FuqSSb7ewctyspYt+rbYT1t9iI8VD/LQ9FaZT6Pt5LXouB5Kfpngy0kbJ4RGXerqWlarQAKsRs1WnxLUv8Alo/8hqXgrbUKmKh3oCVuV6lgeMYted6tDjvSsPUg5AR4hn6X93itGtxS/XWi5YXshprjetemKD1lmsnQ3bQZ6Tis9J+5BErNZYPbDxVG8lTZiQN6Xa6kHoCvEho3GcPFS/MDuSsVFIVUtCdlB78USqXVjvQ/pCi8JgnVJ61NgGbqlRrAO4nWd2NBKDairYVjKS4lbammF0C536rbCARI3w6DzATjCdFBaS4+CDklvZzz1EIuuX9I5QsUPRE5Bej4boxSGYnunxK6TC9FRTbrvDKLdUmXxJHBguTwXPPWY4eR8byz/TH+djxyloyo7JjuSd4Do5WIuwgcbL1ypo/C0Ggvqh5ddoDmMBG/1pI4qA0nRypYUkWAqCn6RsnYSNYiNpdAuLrln+SX+qLPTZJfqkl+255tS6JvdnbvnwhMaHQJzsg89jSfGF2WiNI1cWCGNq0HB5a5jmuYW2nWtDdUjbK5DpL0uNB1Wixz3VmEN16klrXB3WAbJ1gWwQeKhL8hk8A+NGKttv8AoYU+hrKTdZ9m731GsE8wU4pdE6YEn0Q2+s423zdeP6f6QVsUR6R0BogDIb5t224K1vSfEjD/AId1b/DIjiGxGprRYWtG9Qlqsj5YyxY0v0np9OrhPRuNPEYZp1nME+2JEBroJXNU+llNjnMrNc9zXapNEtDMxEEnt5Lhn05g/u1RxOrI6wyBUYixgWyyvMwc9g3Lnepm/I3RHwjrcb01AcHUqAa0ZioS5zpMTaA3I70qr9K8S6rrl4aGukMHVEW6pA9aY2nsSB+LaYmc4tYxsyz2cbKzVDgbO1mttMQA25kdhKR5ZeWN0EqlUuedbWLyXDO5F7EzeyGc6coMAmw4m8QrqxaYiRmLwc5hsbIvzUXEmdhAE5dk9tu2ynYyRA5XNozzuP0wtWkTn9JAKuBJJAzIJ1d03IMDb81AthoMSCer2X7/ACWsxXrSb55bc/6bexREZ3txvlvVpc3rdUxO05XymbmyiRPq7Ra433kfBaxiBf3tIAI3xaZ5FVtyyCseI2bJmO4bNyxmHfFg7uQtBsEBUpVWspSvsB6LNZb1lUtyjYtFussLlXKyVrNRPWWtZQlYCtZqJ6yzWUZWBGzUSlSaVlOmSmGE0eXbJ8BzWJznGK3AmiUbh8A92xPcLokDPkMk9wWj8rW7EkppHm5deuIIR4DRhESAuhwmiiYkAd30TClgwMxf77kfh2SQGiSbAC88IXHm1dcEYYMmZ3IFw2Da3t7Pon2g9B/iXS4D0TfWMD3RbP4Jxo3o2GQ/Elo3MkfxH5Bb0pp1g/whDQIhrQ643bGwvLyamUnsz18Ohx41bRXjqGAYdX0TCIi+3dE+sPBKMTo/AvDWhtUnX1h6Oq9sEyfWAgNE27lxnSrp2W1xTw5DRT1hUa4TrOmIORgcDzRlD+0lgp0/SUG60n0gaYGfrNEWkXgrmeS+SspxWyX9HWU9CYeb06pnfXcchGZHBMcD0doAdWtWbJmJZbK0asHIi4OfYlHRfpBSx7HuphzCx+qWkg7JDrcPs5pjVa8GQnWSVVbOdRipdTir/YHqdAGFpFLHVqZLydYaoJBnqktIJFztXkPT3o9VwOKex+vUYYLazqbmioXNBdDpIJBJm+xev1NKag64I4gEjvVGKxdHEsNOqKdVh/S4THEbWniLpJzly9ykZY6pKjwENcRYHV3qVV4cNVoi5zm53jgvW8f0Gwb6ZFDXouItFR1Rs8WPJPIhLNH/ANmrNbWqYwZRqiiSJ4uNSY7Ak6xlVnAYJznOaxvrGGgg7WgwA7K5IU6rCAdZrhcAgz60SCSRI28+K7/pD0DcyThtSq0tgNkMcDrAzBEED/dxzSyr0IxRpyab3dVssD6VQ62sYOqCHNEG4Gtv7J3bD077HIelaTlECMvWiBeBJB2qbQ7V9Um8m8DVtYTYi47j3I/AdGsTVr6tKhWcBIJawkNcBBa4iGtvvPNF1egukGUqhNF4FIuEaplzNjmQDrXgiLi+W1+m+GNHHYkqUjxEiItADRcGABaFuk1pMawjVcSL5RYnntO3uV2jNGvc4Mc9gAOqab5BbtdDbXF7SCCFdTwNaoHeioh7Wkuc5oIDTrEQ95MNOZEuEwNyHQxaT4YurSIEtOvBJB1jPsk5ZuGXDKFOk3qNdJMkmxggWzHh3hFYfR9RzZ9G7UBtU1TqubrREmWkkj1ZniifwD6jGamFqENc8OfTo1CAJvdtMNGZtfIyl34Co/QpqDWcJJLo602O5pm82jao6+sD+rIXABDZgQBBcZlMW6LqGm0mm5guJcIYXAQCTPVGXrQbyJi4OKwgDzBGqQDDdUgGJ6pBIcLHLYh9B6a5KcU3rEt9X2ZLtUdo3TCg1jts8vqi2MY7WAeHVHHqAB1wPWEbMrTsnsVTsMP1Nqa1p9XdxuhYKrkVSpSqpW5X2PUVoslblVhy3rLWCixYq9ZbBRsFE1i0EXh6I2ooWUukqp0ScgmWG0STcozB4D9V4jgm1GnuMRs4Jjzs+ra2iUYLRbQAS2eKZ0KNtnZuVYEd+xENdGcRu+s3Upzo8nLklPll9KnGz73hMKL7QJ2JdRqi5kkZeO6URRrkDeZzyzXnZ8p16TBe7D6LiSJn74rrugJZ6V4cBr6o1Sc87x4JT0dwBxLxTyAEudtjcBvTzGUWYATQpa1QmNd/WdJyIFoHZvXmTn1Hu4YOO5nTD8Q2p/giWkAmAXEHeQZAHYucGLqCo01ptaCAInaGjyRGkNMYh4/xiWtJOTdXZca2fcqcA2k7ITG/ySWg5Jr7DMVoujiabmuDSHTPVbIPtAkWcN+xJcP/AGdYRpkh742PeS09oESuka5otkpsqQbD5f1UWvRHqZvA4VtFoZTa1jAIAAAHgrK2IAzc3yPbKoqPJmw7ZvwhAuoumADOyBPimTFas3iniZsez5oWs1js47Ty3owYRxmfr9Fc3BA7bWRtCNCtmHDZOs6c5m3C2QU6RGxxhRr4V4dBmJtcZfFRbh3CNXVF9s/YK2wKDTS2jj3LNaLB8HOCT55KLurcuvwuqjWcSYdyJ2brLUag2jVqAyHx2CL/ABVrdO1mD1ie8oP8WBm4nl8/jkqatU/pBIB2wc9xlHpApteSOJp4Ws7Xq4Wg5zi4l+o1ri52ZLhqkm8ydqIwWHwNNgpigGtD3PDRVqiHGxI6+XDJKMS8zBzJ/TG9RbTOtA7hckDjP0WoZZZryNKuhcK/VDa+NpNDtbVZiXFpMzMPDkzZhQ00/R4zENptEFj2seHg75iDxhI2DV28bAzylG63Vk2+KPTYe/JEv7u4ctIGI1ZcXD0dNtIXMgOa2Q/jOcDJJ6HQim2o4N/CPpOadb0msf8AEtDm0vQwwQMg6OBhGuZN7njEW3bFCuyI2Rxgc1qGWpfoVYvoXUbh3dXCOqtHUFFoab2c1pLWG9/WLuxA4XoJrsa6phXB5HWAxVECeALpCemsDIAPbreaq/FD2zzQabN8j6PDJWSora+hUztJSsUZWBOpGJypsEqDQjKDQqR3JzdFuGw53JxhMNBFgd8hAUH/AHCNpVB7Jneqqjzs0pMPpMJd1RlmEaDaAL8P6oDD1TOYy4K8vg9WOJnf2LM8+cW2GMsclKo4nZHH7yVTHzYOJIG3cpU3wVCaOdoJps1YMTcbD2XvG1EPn9J7vlAQOsO3OPsq8YnVNrdgGdt/0XDlhZbBlcXuNtH6RfTc17dYEEZwJjMEr0nRHSPD4vVbUaG1NgNwd+q/5FeW0qutaJJBMRePmsEsgznGdrfJebPE47o9zDqbW561pfRoMtDHarhDiL7co2ZArzTSOFqUnGGOBBI1r7DHenGg+ldWlA19dvsPzjc12fxXa4HT2GxMAODXew8QewE2Kjaf0ddKR5/o7SgLYe6Dxy57E6oVgciD5Lp9M6BZWzabAwWwCLZ8e+VwGlNB1sNU1qbajmx1uoYEbyCQRySyTRGWH0Pahg5Xj7CuZjN5veY+aQ0tKB0Ty47wr6bjfbt/rvS2RaHIxUnLx+ShXgyRmNnmlwcYnKeXNRdWI2/17Nq3UCmWfgnFsg9wg23cENWpvaQerGQLvJEYfEQZPK3wVGJa55karRPAz3+K1o24Jia8nKI9kavxWqIabDWG2XEj+GIUjSGY6xnZ/WFjRUiI1bXk/KydNCtModTAkztBsA2e/wCikHkCBI75V7cMNXrG+y4MlWYcAGJzG82sZtf4JkxHEGo1rEAX2CPnOSqx1UMABOr2Se1MKlbUhocIg3Iv4W8EsrhzWmO0EN1gSd8D4p1TE3A6OLpm2tYGzTblI8Exw2JmJAjiRHKUtxGjmvaH6uplIDSO8jYFX+WGmRqPLif0tJyHd8k9oSmPhiABBM/MbFo1Wuj5SUqbTDiGyWu3a0eBHzTKjoqoLh7SP3NM8x5I7AakWmLjwlU64GcITGvqCQOuRY6gMi+ZEZImlh7Cxy4+SakJbPA5WLSxd3We8SWKK2nUwFjHIunUQIKm2ouiGVCShY1pP4ouhUHtchKSsqbyiGutwVus5Z4h/SrtsLC/6iPgEbQrMMgG24jPsXIAGbEBMdH6xOq17o2xK0cjbqjly6VVdnSB7djp3jdwhS9IW2IgJbShpiDY7dU/K6JbUBOdyLHjzTNWcEsdBoIyEz4FRA3GbkHh2Qq9YgZza+WakyvrbT3i6hkgSprgKw/ViesBlJyveEb6YERstNp7eEG2aWUqt4Hjkrm1QM3CbkRIuVxzxpjRySiwuo8i9iCYFyLcJ7xmjKWIAs8WgS4HyStuMcCLy0EggCbxa0QeSIqi4M6zoPVgC28wNtt+S4MuE9PDqfZ1uidOVqPqPJbsa64jgCcuxdZgOl7HiKlMtPDrDxuF5bhqrmyGzqiSQbW4Wt3bkfhsYTEkAzvv4rjcZx4PShmTO70j0ewuJ69OaZzJYLHtbMclzmPo08O4NZVqP2HWZEboM32obD4wtOcjdPfvXT6K9BW9doB3GOVlPqtlHGMkI8OZmCIiBEHvhFlvC+3+m5dezR9AgAUqZ7gqK+g6Lx1QWne0n4Gyp0Mi8L8HJlgHARnHhZB4gsyJnhPjlkunr9H3NEhzCNusIPMW8AueeykCQ7qkWmbTs60wlaom8ckBljXAAEjZYC54lEmnNvVy3n4yh/QAZS4b7TO6dqnTkG4cN1+GzwWEao3iM7nIgZcPDuUMS6HBwAPC3krao3z2fMnYqWAZ3+veimCydWs/MNGWYzHZZVUqhbd1w7MRa20mCrTUA2ZxEjZu2rQN9o+XBOmIyqpWpyS1o1h2gE7YGS22vJ1hDtlmg24XmFXiMGC4uc0RNyC6e0gfGVulUAtLIA3yTsgmMoT9RNoJoPdOsSYAgNyGXgsrYzVMucQYs3WtlvDZQ76oYA6TBGcmI78il+kGl8BrtUu2OkEjiUeo1FjukMSQwO3XBdG/ee+EM7pSwnNw4aht/EgcVgA0TLs7QSTbad30S9+BJMkgHdJbwyiyZZBXA8zlZKxYuyz2TFtYsToxi3KxYspsFGwVNrytLF0Qk6sDRY1/er2Yt2WtA4WWLE9snKKfIdgXNaQ4v7t6atqt3TwjxO0LFivjl4PPz41yEemIOzsAPkrnNd2Ds+a2sVKuzzp7NfZjMRBPkb8JRQAcADfgBl2mVixRaTJZdlaJNqNbabbQCPGFqniyJI1WtGzbOUR3rFi5ZpDqFF1HFEHrSWzaADeM5mPvNEDHWIgF4O2xF9pAEDLaM1pYubJijRXFnldFzK4GRuNk27NaCJ71KlpV7TEEbfl8isWLgnjienjyyHOC088RDz7wTnB9Lag9a/C/xWLFytdL2OyM2w1vSn0tnMAbfMmOEgBXHT9EdVzWxawgg+F1tYl62VTL2uw9VpA1GybwAHE7p3oR+g3a3+HVAbFg4ax5yJ5LFiKlYHFPkXaQ0XiWeqGvAFo29gzlKqekKl9aibTrQCYWLEZNpiSwxJUcex9pIPHtyRjmWkXHZPJaWJou0cslToDONiRfP7uh61IETt8D3LaxNZNo06kAy4B8VVTaNWxaL7N8dsLFiaxASvh25lt85DrcibqbS85Ac48NayxYmTBR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1831975" y="3429000"/>
            <a:ext cx="8458200" cy="1944216"/>
          </a:xfrm>
        </p:spPr>
        <p:txBody>
          <a:bodyPr>
            <a:normAutofit fontScale="77500" lnSpcReduction="20000"/>
          </a:bodyPr>
          <a:lstStyle/>
          <a:p>
            <a:endParaRPr lang="id-ID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endParaRPr lang="id-ID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err="1" smtClean="0">
                <a:solidFill>
                  <a:schemeClr val="tx1"/>
                </a:solidFill>
                <a:latin typeface="Arial Rounded MT Bold" pitchFamily="34" charset="0"/>
              </a:rPr>
              <a:t>Dosen</a:t>
            </a:r>
            <a:endParaRPr lang="id-ID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id-ID" dirty="0" smtClean="0">
                <a:solidFill>
                  <a:schemeClr val="tx1"/>
                </a:solidFill>
                <a:latin typeface="Arial Rounded MT Bold" pitchFamily="34" charset="0"/>
              </a:rPr>
              <a:t>BHAYU RHAMA</a:t>
            </a:r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Arial Rounded MT Bold" pitchFamily="34" charset="0"/>
              </a:rPr>
              <a:t>ph.D</a:t>
            </a:r>
            <a:endParaRPr lang="en-US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  <a:hlinkClick r:id="rId2"/>
              </a:rPr>
              <a:t>bhayurhama@fisip.upr.ac.id</a:t>
            </a:r>
            <a:endParaRPr lang="en-US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</a:rPr>
              <a:t>www.bhayurhama.com </a:t>
            </a:r>
            <a:endParaRPr lang="id-ID" dirty="0" smtClean="0">
              <a:solidFill>
                <a:schemeClr val="tx1"/>
              </a:solidFill>
            </a:endParaRPr>
          </a:p>
          <a:p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49513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1_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305</Words>
  <Application>Microsoft Office PowerPoint</Application>
  <PresentationFormat>Widescreen</PresentationFormat>
  <Paragraphs>78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Arial Rounded MT Bold</vt:lpstr>
      <vt:lpstr>Century Gothic</vt:lpstr>
      <vt:lpstr>Courier New</vt:lpstr>
      <vt:lpstr>Wingdings 3</vt:lpstr>
      <vt:lpstr>Ion</vt:lpstr>
      <vt:lpstr>1_Ion</vt:lpstr>
      <vt:lpstr>PowerPoint Presentation</vt:lpstr>
      <vt:lpstr>KREATIVITAS DAN INOVASI</vt:lpstr>
      <vt:lpstr>PowerPoint Presentation</vt:lpstr>
      <vt:lpstr>PowerPoint Presentation</vt:lpstr>
      <vt:lpstr>Kreatif dan inovatif dalam keseharian</vt:lpstr>
      <vt:lpstr>Melatih Kreatifitas </vt:lpstr>
      <vt:lpstr>Hambatan Munculnya Kreativitas</vt:lpstr>
      <vt:lpstr>Mendorong Keunggulan Diri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acer</cp:lastModifiedBy>
  <cp:revision>21</cp:revision>
  <dcterms:created xsi:type="dcterms:W3CDTF">2018-09-23T15:38:54Z</dcterms:created>
  <dcterms:modified xsi:type="dcterms:W3CDTF">2018-09-30T12:58:12Z</dcterms:modified>
</cp:coreProperties>
</file>