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8" r:id="rId3"/>
    <p:sldId id="257" r:id="rId4"/>
    <p:sldId id="261" r:id="rId5"/>
    <p:sldId id="262" r:id="rId6"/>
    <p:sldId id="260" r:id="rId7"/>
    <p:sldId id="263" r:id="rId8"/>
    <p:sldId id="264" r:id="rId9"/>
    <p:sldId id="266" r:id="rId10"/>
    <p:sldId id="267" r:id="rId11"/>
    <p:sldId id="268" r:id="rId12"/>
    <p:sldId id="269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6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692C69-4A06-4700-9834-6095999836D1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D174F14-CD0C-4666-A15B-CBF09E84905B}">
      <dgm:prSet phldrT="[Text]" custT="1"/>
      <dgm:spPr/>
      <dgm:t>
        <a:bodyPr/>
        <a:lstStyle/>
        <a:p>
          <a:r>
            <a:rPr lang="en-US" sz="2000" dirty="0" err="1" smtClean="0"/>
            <a:t>Produktivitas</a:t>
          </a:r>
          <a:endParaRPr lang="en-GB" sz="2000" dirty="0"/>
        </a:p>
      </dgm:t>
    </dgm:pt>
    <dgm:pt modelId="{9B9BD224-4ADF-4CFC-8454-055B6995AA29}" type="parTrans" cxnId="{6134EF42-53DF-47A6-83D1-E01C0D198207}">
      <dgm:prSet/>
      <dgm:spPr/>
      <dgm:t>
        <a:bodyPr/>
        <a:lstStyle/>
        <a:p>
          <a:endParaRPr lang="en-GB"/>
        </a:p>
      </dgm:t>
    </dgm:pt>
    <dgm:pt modelId="{53BE98F0-898D-41BC-AA69-15BEFD9FA7DF}" type="sibTrans" cxnId="{6134EF42-53DF-47A6-83D1-E01C0D198207}">
      <dgm:prSet/>
      <dgm:spPr/>
      <dgm:t>
        <a:bodyPr/>
        <a:lstStyle/>
        <a:p>
          <a:endParaRPr lang="en-GB"/>
        </a:p>
      </dgm:t>
    </dgm:pt>
    <dgm:pt modelId="{AD986F74-B691-4390-9BFD-1783A4CA3DB3}">
      <dgm:prSet phldrT="[Text]" custT="1"/>
      <dgm:spPr/>
      <dgm:t>
        <a:bodyPr/>
        <a:lstStyle/>
        <a:p>
          <a:r>
            <a:rPr lang="en-US" sz="2000" dirty="0" err="1" smtClean="0"/>
            <a:t>Motivasi</a:t>
          </a:r>
          <a:endParaRPr lang="en-GB" sz="2000" dirty="0"/>
        </a:p>
      </dgm:t>
    </dgm:pt>
    <dgm:pt modelId="{1FC2A47E-E075-4888-9D3B-A6A67B316BF5}" type="parTrans" cxnId="{3DC24C46-9B7D-48FB-8619-6E17FAAFECB9}">
      <dgm:prSet/>
      <dgm:spPr/>
      <dgm:t>
        <a:bodyPr/>
        <a:lstStyle/>
        <a:p>
          <a:endParaRPr lang="en-GB"/>
        </a:p>
      </dgm:t>
    </dgm:pt>
    <dgm:pt modelId="{095EA1E8-B1A4-4E07-AF08-04A59551E289}" type="sibTrans" cxnId="{3DC24C46-9B7D-48FB-8619-6E17FAAFECB9}">
      <dgm:prSet/>
      <dgm:spPr/>
      <dgm:t>
        <a:bodyPr/>
        <a:lstStyle/>
        <a:p>
          <a:endParaRPr lang="en-GB"/>
        </a:p>
      </dgm:t>
    </dgm:pt>
    <dgm:pt modelId="{7767A5D2-D1EE-4C1E-BBB3-47CC67AB8230}">
      <dgm:prSet phldrT="[Text]" custT="1"/>
      <dgm:spPr/>
      <dgm:t>
        <a:bodyPr/>
        <a:lstStyle/>
        <a:p>
          <a:r>
            <a:rPr lang="en-US" sz="1050" dirty="0" err="1" smtClean="0"/>
            <a:t>Managemen</a:t>
          </a:r>
          <a:r>
            <a:rPr lang="en-US" sz="1050" dirty="0" smtClean="0"/>
            <a:t> </a:t>
          </a:r>
          <a:r>
            <a:rPr lang="en-US" sz="1050" dirty="0" err="1" smtClean="0"/>
            <a:t>Kepemimpinan</a:t>
          </a:r>
          <a:endParaRPr lang="en-GB" sz="1050" dirty="0"/>
        </a:p>
      </dgm:t>
    </dgm:pt>
    <dgm:pt modelId="{2995117F-7EEC-4AC5-97D7-AF733A39A7BC}" type="parTrans" cxnId="{71D1A64B-5B44-45CB-911F-DE47566D579E}">
      <dgm:prSet/>
      <dgm:spPr/>
      <dgm:t>
        <a:bodyPr/>
        <a:lstStyle/>
        <a:p>
          <a:endParaRPr lang="en-GB"/>
        </a:p>
      </dgm:t>
    </dgm:pt>
    <dgm:pt modelId="{D98148B9-AD36-4E00-82A5-E161CC3253AE}" type="sibTrans" cxnId="{71D1A64B-5B44-45CB-911F-DE47566D579E}">
      <dgm:prSet/>
      <dgm:spPr/>
      <dgm:t>
        <a:bodyPr/>
        <a:lstStyle/>
        <a:p>
          <a:endParaRPr lang="en-GB"/>
        </a:p>
      </dgm:t>
    </dgm:pt>
    <dgm:pt modelId="{773D514A-4012-4691-B01C-E0B523A4F829}">
      <dgm:prSet phldrT="[Text]" custT="1"/>
      <dgm:spPr/>
      <dgm:t>
        <a:bodyPr/>
        <a:lstStyle/>
        <a:p>
          <a:r>
            <a:rPr lang="en-US" sz="2000" dirty="0" err="1" smtClean="0"/>
            <a:t>Inovasi</a:t>
          </a:r>
          <a:endParaRPr lang="en-GB" sz="2000" dirty="0"/>
        </a:p>
      </dgm:t>
    </dgm:pt>
    <dgm:pt modelId="{150EAB7F-7931-4314-8C59-93DF3A915FB1}" type="parTrans" cxnId="{6AD78BC2-381E-4407-8660-29F72E65183F}">
      <dgm:prSet/>
      <dgm:spPr/>
      <dgm:t>
        <a:bodyPr/>
        <a:lstStyle/>
        <a:p>
          <a:endParaRPr lang="en-GB"/>
        </a:p>
      </dgm:t>
    </dgm:pt>
    <dgm:pt modelId="{B7D00157-5F86-44AC-B4BC-2F9B07C4A599}" type="sibTrans" cxnId="{6AD78BC2-381E-4407-8660-29F72E65183F}">
      <dgm:prSet/>
      <dgm:spPr/>
      <dgm:t>
        <a:bodyPr/>
        <a:lstStyle/>
        <a:p>
          <a:endParaRPr lang="en-GB"/>
        </a:p>
      </dgm:t>
    </dgm:pt>
    <dgm:pt modelId="{61F1E583-DC96-40F0-9F00-CF9A6E6DA64D}">
      <dgm:prSet phldrT="[Text]" custT="1"/>
      <dgm:spPr/>
      <dgm:t>
        <a:bodyPr/>
        <a:lstStyle/>
        <a:p>
          <a:r>
            <a:rPr lang="en-US" sz="1200" dirty="0" err="1" smtClean="0"/>
            <a:t>Managemen</a:t>
          </a:r>
          <a:r>
            <a:rPr lang="en-US" sz="1200" dirty="0" smtClean="0"/>
            <a:t> Proses</a:t>
          </a:r>
          <a:endParaRPr lang="en-GB" sz="1200" dirty="0"/>
        </a:p>
      </dgm:t>
    </dgm:pt>
    <dgm:pt modelId="{50B76071-36CC-4836-B456-8683A21249FC}" type="parTrans" cxnId="{994CAD18-BDBF-4C5E-A4B5-3B191980FA3D}">
      <dgm:prSet/>
      <dgm:spPr/>
      <dgm:t>
        <a:bodyPr/>
        <a:lstStyle/>
        <a:p>
          <a:endParaRPr lang="en-GB"/>
        </a:p>
      </dgm:t>
    </dgm:pt>
    <dgm:pt modelId="{132A06C6-F311-401A-AC51-EC8F33A27043}" type="sibTrans" cxnId="{994CAD18-BDBF-4C5E-A4B5-3B191980FA3D}">
      <dgm:prSet/>
      <dgm:spPr/>
      <dgm:t>
        <a:bodyPr/>
        <a:lstStyle/>
        <a:p>
          <a:endParaRPr lang="en-GB"/>
        </a:p>
      </dgm:t>
    </dgm:pt>
    <dgm:pt modelId="{F4DB479A-7DF4-403E-A54B-988B846CDBC1}">
      <dgm:prSet phldrT="[Text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 sz="1400" dirty="0" err="1" smtClean="0"/>
            <a:t>Pemerintah</a:t>
          </a:r>
          <a:endParaRPr lang="en-GB" sz="1400" dirty="0"/>
        </a:p>
      </dgm:t>
    </dgm:pt>
    <dgm:pt modelId="{0C08B3FD-2AA3-4901-BD94-F85435404ACE}" type="parTrans" cxnId="{D82B02EB-F8A3-44FE-BA52-567D38A4289B}">
      <dgm:prSet/>
      <dgm:spPr/>
      <dgm:t>
        <a:bodyPr/>
        <a:lstStyle/>
        <a:p>
          <a:endParaRPr lang="en-GB"/>
        </a:p>
      </dgm:t>
    </dgm:pt>
    <dgm:pt modelId="{BC9D5D36-51A5-4C64-A826-341ACFC22A4C}" type="sibTrans" cxnId="{D82B02EB-F8A3-44FE-BA52-567D38A4289B}">
      <dgm:prSet/>
      <dgm:spPr/>
      <dgm:t>
        <a:bodyPr/>
        <a:lstStyle/>
        <a:p>
          <a:endParaRPr lang="en-GB"/>
        </a:p>
      </dgm:t>
    </dgm:pt>
    <dgm:pt modelId="{E6A6D53E-437C-4594-B208-CF9C27267CB5}">
      <dgm:prSet phldrT="[Text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 smtClean="0"/>
            <a:t>Serikat</a:t>
          </a:r>
          <a:r>
            <a:rPr lang="en-US" sz="2000" dirty="0" smtClean="0"/>
            <a:t> </a:t>
          </a:r>
          <a:r>
            <a:rPr lang="en-US" sz="2000" dirty="0" err="1" smtClean="0"/>
            <a:t>Pekerja</a:t>
          </a:r>
          <a:endParaRPr lang="en-GB" sz="2000" dirty="0"/>
        </a:p>
      </dgm:t>
    </dgm:pt>
    <dgm:pt modelId="{41812B0A-E1FF-4369-9255-299781C9E8E9}" type="parTrans" cxnId="{9315E38B-A2C7-4AAD-A474-887991FBDF65}">
      <dgm:prSet/>
      <dgm:spPr/>
      <dgm:t>
        <a:bodyPr/>
        <a:lstStyle/>
        <a:p>
          <a:endParaRPr lang="en-GB"/>
        </a:p>
      </dgm:t>
    </dgm:pt>
    <dgm:pt modelId="{FE0E145F-59A7-4D44-A266-AD6B39949507}" type="sibTrans" cxnId="{9315E38B-A2C7-4AAD-A474-887991FBDF65}">
      <dgm:prSet/>
      <dgm:spPr/>
      <dgm:t>
        <a:bodyPr/>
        <a:lstStyle/>
        <a:p>
          <a:endParaRPr lang="en-GB"/>
        </a:p>
      </dgm:t>
    </dgm:pt>
    <dgm:pt modelId="{97132177-2B71-4994-8878-3B4929B8898D}" type="pres">
      <dgm:prSet presAssocID="{E5692C69-4A06-4700-9834-6095999836D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9430AA-A464-4596-A83A-D74D10AAF83C}" type="pres">
      <dgm:prSet presAssocID="{DD174F14-CD0C-4666-A15B-CBF09E84905B}" presName="centerShape" presStyleLbl="node0" presStyleIdx="0" presStyleCnt="1" custScaleX="120043" custScaleY="113672"/>
      <dgm:spPr/>
      <dgm:t>
        <a:bodyPr/>
        <a:lstStyle/>
        <a:p>
          <a:endParaRPr lang="en-GB"/>
        </a:p>
      </dgm:t>
    </dgm:pt>
    <dgm:pt modelId="{58EE0420-0CC6-445E-90CD-00B9BE55F1F5}" type="pres">
      <dgm:prSet presAssocID="{1FC2A47E-E075-4888-9D3B-A6A67B316BF5}" presName="Name9" presStyleLbl="parChTrans1D2" presStyleIdx="0" presStyleCnt="6"/>
      <dgm:spPr/>
    </dgm:pt>
    <dgm:pt modelId="{298E935D-13AF-4BC2-BD4C-4FCF4413BBE2}" type="pres">
      <dgm:prSet presAssocID="{1FC2A47E-E075-4888-9D3B-A6A67B316BF5}" presName="connTx" presStyleLbl="parChTrans1D2" presStyleIdx="0" presStyleCnt="6"/>
      <dgm:spPr/>
    </dgm:pt>
    <dgm:pt modelId="{834B18A0-E41A-45C3-8380-355F9925E267}" type="pres">
      <dgm:prSet presAssocID="{AD986F74-B691-4390-9BFD-1783A4CA3DB3}" presName="node" presStyleLbl="node1" presStyleIdx="0" presStyleCnt="6">
        <dgm:presLayoutVars>
          <dgm:bulletEnabled val="1"/>
        </dgm:presLayoutVars>
      </dgm:prSet>
      <dgm:spPr/>
    </dgm:pt>
    <dgm:pt modelId="{7CE5E9E8-F601-4660-B578-55D6ECC1FF5A}" type="pres">
      <dgm:prSet presAssocID="{2995117F-7EEC-4AC5-97D7-AF733A39A7BC}" presName="Name9" presStyleLbl="parChTrans1D2" presStyleIdx="1" presStyleCnt="6"/>
      <dgm:spPr/>
    </dgm:pt>
    <dgm:pt modelId="{9244B6EF-CB17-42E8-8501-484FD177C682}" type="pres">
      <dgm:prSet presAssocID="{2995117F-7EEC-4AC5-97D7-AF733A39A7BC}" presName="connTx" presStyleLbl="parChTrans1D2" presStyleIdx="1" presStyleCnt="6"/>
      <dgm:spPr/>
    </dgm:pt>
    <dgm:pt modelId="{E5158672-235C-447B-AC02-AB0DF413FD5D}" type="pres">
      <dgm:prSet presAssocID="{7767A5D2-D1EE-4C1E-BBB3-47CC67AB823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E9B32-3659-45E4-971F-253A1A0852AA}" type="pres">
      <dgm:prSet presAssocID="{41812B0A-E1FF-4369-9255-299781C9E8E9}" presName="Name9" presStyleLbl="parChTrans1D2" presStyleIdx="2" presStyleCnt="6"/>
      <dgm:spPr/>
    </dgm:pt>
    <dgm:pt modelId="{FA64AC59-6E98-4F2E-B089-C63089C11E2C}" type="pres">
      <dgm:prSet presAssocID="{41812B0A-E1FF-4369-9255-299781C9E8E9}" presName="connTx" presStyleLbl="parChTrans1D2" presStyleIdx="2" presStyleCnt="6"/>
      <dgm:spPr/>
    </dgm:pt>
    <dgm:pt modelId="{E23678B6-7E99-40B9-B56C-237CB3749A0D}" type="pres">
      <dgm:prSet presAssocID="{E6A6D53E-437C-4594-B208-CF9C27267CB5}" presName="node" presStyleLbl="node1" presStyleIdx="2" presStyleCnt="6">
        <dgm:presLayoutVars>
          <dgm:bulletEnabled val="1"/>
        </dgm:presLayoutVars>
      </dgm:prSet>
      <dgm:spPr/>
    </dgm:pt>
    <dgm:pt modelId="{3029BDDB-1AF7-43CC-8994-414548F18730}" type="pres">
      <dgm:prSet presAssocID="{150EAB7F-7931-4314-8C59-93DF3A915FB1}" presName="Name9" presStyleLbl="parChTrans1D2" presStyleIdx="3" presStyleCnt="6"/>
      <dgm:spPr/>
    </dgm:pt>
    <dgm:pt modelId="{EB3CF207-CB1E-4CDF-BB1E-0603FA349510}" type="pres">
      <dgm:prSet presAssocID="{150EAB7F-7931-4314-8C59-93DF3A915FB1}" presName="connTx" presStyleLbl="parChTrans1D2" presStyleIdx="3" presStyleCnt="6"/>
      <dgm:spPr/>
    </dgm:pt>
    <dgm:pt modelId="{EB9392AA-08BC-4E52-9D29-8B7A8A5412B1}" type="pres">
      <dgm:prSet presAssocID="{773D514A-4012-4691-B01C-E0B523A4F82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78016B-C0D2-436E-A8BC-2B746473B669}" type="pres">
      <dgm:prSet presAssocID="{0C08B3FD-2AA3-4901-BD94-F85435404ACE}" presName="Name9" presStyleLbl="parChTrans1D2" presStyleIdx="4" presStyleCnt="6"/>
      <dgm:spPr/>
    </dgm:pt>
    <dgm:pt modelId="{E8E8ED70-2DBB-4924-87E4-AA966245FF48}" type="pres">
      <dgm:prSet presAssocID="{0C08B3FD-2AA3-4901-BD94-F85435404ACE}" presName="connTx" presStyleLbl="parChTrans1D2" presStyleIdx="4" presStyleCnt="6"/>
      <dgm:spPr/>
    </dgm:pt>
    <dgm:pt modelId="{125A13EC-9A7D-4FFD-B879-8AA047B81BD8}" type="pres">
      <dgm:prSet presAssocID="{F4DB479A-7DF4-403E-A54B-988B846CDBC1}" presName="node" presStyleLbl="node1" presStyleIdx="4" presStyleCnt="6">
        <dgm:presLayoutVars>
          <dgm:bulletEnabled val="1"/>
        </dgm:presLayoutVars>
      </dgm:prSet>
      <dgm:spPr/>
    </dgm:pt>
    <dgm:pt modelId="{3BDEF089-4FD7-4FF2-A672-F133EF798D78}" type="pres">
      <dgm:prSet presAssocID="{50B76071-36CC-4836-B456-8683A21249FC}" presName="Name9" presStyleLbl="parChTrans1D2" presStyleIdx="5" presStyleCnt="6"/>
      <dgm:spPr/>
    </dgm:pt>
    <dgm:pt modelId="{112CF52D-DF38-4143-9255-3F09E893A5F0}" type="pres">
      <dgm:prSet presAssocID="{50B76071-36CC-4836-B456-8683A21249FC}" presName="connTx" presStyleLbl="parChTrans1D2" presStyleIdx="5" presStyleCnt="6"/>
      <dgm:spPr/>
    </dgm:pt>
    <dgm:pt modelId="{F9DAB154-1CA2-4AF2-BB1F-BE10D48101DA}" type="pres">
      <dgm:prSet presAssocID="{61F1E583-DC96-40F0-9F00-CF9A6E6DA64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7264301-B2F5-484B-91FD-0A8100381367}" type="presOf" srcId="{E6A6D53E-437C-4594-B208-CF9C27267CB5}" destId="{E23678B6-7E99-40B9-B56C-237CB3749A0D}" srcOrd="0" destOrd="0" presId="urn:microsoft.com/office/officeart/2005/8/layout/radial1"/>
    <dgm:cxn modelId="{DF79E52E-7DFC-4D82-AE3B-7340F46A4E63}" type="presOf" srcId="{41812B0A-E1FF-4369-9255-299781C9E8E9}" destId="{FA64AC59-6E98-4F2E-B089-C63089C11E2C}" srcOrd="1" destOrd="0" presId="urn:microsoft.com/office/officeart/2005/8/layout/radial1"/>
    <dgm:cxn modelId="{B4D37B11-3073-4CCB-9766-273A205C74C1}" type="presOf" srcId="{150EAB7F-7931-4314-8C59-93DF3A915FB1}" destId="{3029BDDB-1AF7-43CC-8994-414548F18730}" srcOrd="0" destOrd="0" presId="urn:microsoft.com/office/officeart/2005/8/layout/radial1"/>
    <dgm:cxn modelId="{4487E246-4CC6-4D82-976B-1254AC784DCC}" type="presOf" srcId="{773D514A-4012-4691-B01C-E0B523A4F829}" destId="{EB9392AA-08BC-4E52-9D29-8B7A8A5412B1}" srcOrd="0" destOrd="0" presId="urn:microsoft.com/office/officeart/2005/8/layout/radial1"/>
    <dgm:cxn modelId="{994CAD18-BDBF-4C5E-A4B5-3B191980FA3D}" srcId="{DD174F14-CD0C-4666-A15B-CBF09E84905B}" destId="{61F1E583-DC96-40F0-9F00-CF9A6E6DA64D}" srcOrd="5" destOrd="0" parTransId="{50B76071-36CC-4836-B456-8683A21249FC}" sibTransId="{132A06C6-F311-401A-AC51-EC8F33A27043}"/>
    <dgm:cxn modelId="{6C8FB7DE-7A76-48F2-B8F1-1F8097C6CC12}" type="presOf" srcId="{50B76071-36CC-4836-B456-8683A21249FC}" destId="{112CF52D-DF38-4143-9255-3F09E893A5F0}" srcOrd="1" destOrd="0" presId="urn:microsoft.com/office/officeart/2005/8/layout/radial1"/>
    <dgm:cxn modelId="{820825DD-E83B-498C-9F2C-702A363B6F7B}" type="presOf" srcId="{F4DB479A-7DF4-403E-A54B-988B846CDBC1}" destId="{125A13EC-9A7D-4FFD-B879-8AA047B81BD8}" srcOrd="0" destOrd="0" presId="urn:microsoft.com/office/officeart/2005/8/layout/radial1"/>
    <dgm:cxn modelId="{E55381C5-F64E-4B5C-9D67-DD49CAF03CA6}" type="presOf" srcId="{AD986F74-B691-4390-9BFD-1783A4CA3DB3}" destId="{834B18A0-E41A-45C3-8380-355F9925E267}" srcOrd="0" destOrd="0" presId="urn:microsoft.com/office/officeart/2005/8/layout/radial1"/>
    <dgm:cxn modelId="{9315E38B-A2C7-4AAD-A474-887991FBDF65}" srcId="{DD174F14-CD0C-4666-A15B-CBF09E84905B}" destId="{E6A6D53E-437C-4594-B208-CF9C27267CB5}" srcOrd="2" destOrd="0" parTransId="{41812B0A-E1FF-4369-9255-299781C9E8E9}" sibTransId="{FE0E145F-59A7-4D44-A266-AD6B39949507}"/>
    <dgm:cxn modelId="{46210C9F-B60F-4E10-A706-922944EF2630}" type="presOf" srcId="{2995117F-7EEC-4AC5-97D7-AF733A39A7BC}" destId="{9244B6EF-CB17-42E8-8501-484FD177C682}" srcOrd="1" destOrd="0" presId="urn:microsoft.com/office/officeart/2005/8/layout/radial1"/>
    <dgm:cxn modelId="{B6CC86B5-A8C7-40D9-8A71-7EF3F37593EA}" type="presOf" srcId="{DD174F14-CD0C-4666-A15B-CBF09E84905B}" destId="{249430AA-A464-4596-A83A-D74D10AAF83C}" srcOrd="0" destOrd="0" presId="urn:microsoft.com/office/officeart/2005/8/layout/radial1"/>
    <dgm:cxn modelId="{E31A2F80-AEFB-4EB4-B276-C31B453E4A67}" type="presOf" srcId="{1FC2A47E-E075-4888-9D3B-A6A67B316BF5}" destId="{58EE0420-0CC6-445E-90CD-00B9BE55F1F5}" srcOrd="0" destOrd="0" presId="urn:microsoft.com/office/officeart/2005/8/layout/radial1"/>
    <dgm:cxn modelId="{B1DC50BC-C60F-4E2E-B3CE-331BBBFD825F}" type="presOf" srcId="{1FC2A47E-E075-4888-9D3B-A6A67B316BF5}" destId="{298E935D-13AF-4BC2-BD4C-4FCF4413BBE2}" srcOrd="1" destOrd="0" presId="urn:microsoft.com/office/officeart/2005/8/layout/radial1"/>
    <dgm:cxn modelId="{6AD78BC2-381E-4407-8660-29F72E65183F}" srcId="{DD174F14-CD0C-4666-A15B-CBF09E84905B}" destId="{773D514A-4012-4691-B01C-E0B523A4F829}" srcOrd="3" destOrd="0" parTransId="{150EAB7F-7931-4314-8C59-93DF3A915FB1}" sibTransId="{B7D00157-5F86-44AC-B4BC-2F9B07C4A599}"/>
    <dgm:cxn modelId="{FB61A820-AF97-49CD-9319-96B45E29B878}" type="presOf" srcId="{0C08B3FD-2AA3-4901-BD94-F85435404ACE}" destId="{9978016B-C0D2-436E-A8BC-2B746473B669}" srcOrd="0" destOrd="0" presId="urn:microsoft.com/office/officeart/2005/8/layout/radial1"/>
    <dgm:cxn modelId="{C4BB4F40-5D96-408B-BE75-C5E9F76FEA99}" type="presOf" srcId="{7767A5D2-D1EE-4C1E-BBB3-47CC67AB8230}" destId="{E5158672-235C-447B-AC02-AB0DF413FD5D}" srcOrd="0" destOrd="0" presId="urn:microsoft.com/office/officeart/2005/8/layout/radial1"/>
    <dgm:cxn modelId="{AFC39675-88B2-40C8-B891-C6792D00E001}" type="presOf" srcId="{E5692C69-4A06-4700-9834-6095999836D1}" destId="{97132177-2B71-4994-8878-3B4929B8898D}" srcOrd="0" destOrd="0" presId="urn:microsoft.com/office/officeart/2005/8/layout/radial1"/>
    <dgm:cxn modelId="{EB9DD1CF-B358-4D8E-8DCD-5191F381C6B9}" type="presOf" srcId="{150EAB7F-7931-4314-8C59-93DF3A915FB1}" destId="{EB3CF207-CB1E-4CDF-BB1E-0603FA349510}" srcOrd="1" destOrd="0" presId="urn:microsoft.com/office/officeart/2005/8/layout/radial1"/>
    <dgm:cxn modelId="{D82B02EB-F8A3-44FE-BA52-567D38A4289B}" srcId="{DD174F14-CD0C-4666-A15B-CBF09E84905B}" destId="{F4DB479A-7DF4-403E-A54B-988B846CDBC1}" srcOrd="4" destOrd="0" parTransId="{0C08B3FD-2AA3-4901-BD94-F85435404ACE}" sibTransId="{BC9D5D36-51A5-4C64-A826-341ACFC22A4C}"/>
    <dgm:cxn modelId="{C3513A5B-5E32-43B8-8F81-28EA687CC075}" type="presOf" srcId="{2995117F-7EEC-4AC5-97D7-AF733A39A7BC}" destId="{7CE5E9E8-F601-4660-B578-55D6ECC1FF5A}" srcOrd="0" destOrd="0" presId="urn:microsoft.com/office/officeart/2005/8/layout/radial1"/>
    <dgm:cxn modelId="{CF93DB4F-87A8-4E7F-AA64-A17E9641D8CD}" type="presOf" srcId="{61F1E583-DC96-40F0-9F00-CF9A6E6DA64D}" destId="{F9DAB154-1CA2-4AF2-BB1F-BE10D48101DA}" srcOrd="0" destOrd="0" presId="urn:microsoft.com/office/officeart/2005/8/layout/radial1"/>
    <dgm:cxn modelId="{869A6BA1-EF6C-4F9B-A886-8A15036763BC}" type="presOf" srcId="{0C08B3FD-2AA3-4901-BD94-F85435404ACE}" destId="{E8E8ED70-2DBB-4924-87E4-AA966245FF48}" srcOrd="1" destOrd="0" presId="urn:microsoft.com/office/officeart/2005/8/layout/radial1"/>
    <dgm:cxn modelId="{6134EF42-53DF-47A6-83D1-E01C0D198207}" srcId="{E5692C69-4A06-4700-9834-6095999836D1}" destId="{DD174F14-CD0C-4666-A15B-CBF09E84905B}" srcOrd="0" destOrd="0" parTransId="{9B9BD224-4ADF-4CFC-8454-055B6995AA29}" sibTransId="{53BE98F0-898D-41BC-AA69-15BEFD9FA7DF}"/>
    <dgm:cxn modelId="{E4AFBC15-0323-4744-8803-7A43B085C8D0}" type="presOf" srcId="{41812B0A-E1FF-4369-9255-299781C9E8E9}" destId="{386E9B32-3659-45E4-971F-253A1A0852AA}" srcOrd="0" destOrd="0" presId="urn:microsoft.com/office/officeart/2005/8/layout/radial1"/>
    <dgm:cxn modelId="{F0C556C2-6484-4778-B3D7-123C53E89081}" type="presOf" srcId="{50B76071-36CC-4836-B456-8683A21249FC}" destId="{3BDEF089-4FD7-4FF2-A672-F133EF798D78}" srcOrd="0" destOrd="0" presId="urn:microsoft.com/office/officeart/2005/8/layout/radial1"/>
    <dgm:cxn modelId="{3DC24C46-9B7D-48FB-8619-6E17FAAFECB9}" srcId="{DD174F14-CD0C-4666-A15B-CBF09E84905B}" destId="{AD986F74-B691-4390-9BFD-1783A4CA3DB3}" srcOrd="0" destOrd="0" parTransId="{1FC2A47E-E075-4888-9D3B-A6A67B316BF5}" sibTransId="{095EA1E8-B1A4-4E07-AF08-04A59551E289}"/>
    <dgm:cxn modelId="{71D1A64B-5B44-45CB-911F-DE47566D579E}" srcId="{DD174F14-CD0C-4666-A15B-CBF09E84905B}" destId="{7767A5D2-D1EE-4C1E-BBB3-47CC67AB8230}" srcOrd="1" destOrd="0" parTransId="{2995117F-7EEC-4AC5-97D7-AF733A39A7BC}" sibTransId="{D98148B9-AD36-4E00-82A5-E161CC3253AE}"/>
    <dgm:cxn modelId="{32EE3A4C-82AE-4ED6-99AA-8A65AD88B479}" type="presParOf" srcId="{97132177-2B71-4994-8878-3B4929B8898D}" destId="{249430AA-A464-4596-A83A-D74D10AAF83C}" srcOrd="0" destOrd="0" presId="urn:microsoft.com/office/officeart/2005/8/layout/radial1"/>
    <dgm:cxn modelId="{54B67529-A67C-473D-B53C-6BAB0097C509}" type="presParOf" srcId="{97132177-2B71-4994-8878-3B4929B8898D}" destId="{58EE0420-0CC6-445E-90CD-00B9BE55F1F5}" srcOrd="1" destOrd="0" presId="urn:microsoft.com/office/officeart/2005/8/layout/radial1"/>
    <dgm:cxn modelId="{35C00C07-5711-498D-80F7-A6ED46E8E47E}" type="presParOf" srcId="{58EE0420-0CC6-445E-90CD-00B9BE55F1F5}" destId="{298E935D-13AF-4BC2-BD4C-4FCF4413BBE2}" srcOrd="0" destOrd="0" presId="urn:microsoft.com/office/officeart/2005/8/layout/radial1"/>
    <dgm:cxn modelId="{261BA41F-F288-45BF-994C-A75880D4AA39}" type="presParOf" srcId="{97132177-2B71-4994-8878-3B4929B8898D}" destId="{834B18A0-E41A-45C3-8380-355F9925E267}" srcOrd="2" destOrd="0" presId="urn:microsoft.com/office/officeart/2005/8/layout/radial1"/>
    <dgm:cxn modelId="{739DC7E3-DC83-4068-B044-89EFD4C5424A}" type="presParOf" srcId="{97132177-2B71-4994-8878-3B4929B8898D}" destId="{7CE5E9E8-F601-4660-B578-55D6ECC1FF5A}" srcOrd="3" destOrd="0" presId="urn:microsoft.com/office/officeart/2005/8/layout/radial1"/>
    <dgm:cxn modelId="{0EA31955-2AA1-4BA5-B277-ED7E0180A92C}" type="presParOf" srcId="{7CE5E9E8-F601-4660-B578-55D6ECC1FF5A}" destId="{9244B6EF-CB17-42E8-8501-484FD177C682}" srcOrd="0" destOrd="0" presId="urn:microsoft.com/office/officeart/2005/8/layout/radial1"/>
    <dgm:cxn modelId="{1972EDE0-A1B4-4CAD-9411-2D7B7B82F99E}" type="presParOf" srcId="{97132177-2B71-4994-8878-3B4929B8898D}" destId="{E5158672-235C-447B-AC02-AB0DF413FD5D}" srcOrd="4" destOrd="0" presId="urn:microsoft.com/office/officeart/2005/8/layout/radial1"/>
    <dgm:cxn modelId="{31E55325-320D-4653-A784-EFF3E1C48EF5}" type="presParOf" srcId="{97132177-2B71-4994-8878-3B4929B8898D}" destId="{386E9B32-3659-45E4-971F-253A1A0852AA}" srcOrd="5" destOrd="0" presId="urn:microsoft.com/office/officeart/2005/8/layout/radial1"/>
    <dgm:cxn modelId="{DBAD509E-2E10-4C5C-A46E-46CFB2C53FF2}" type="presParOf" srcId="{386E9B32-3659-45E4-971F-253A1A0852AA}" destId="{FA64AC59-6E98-4F2E-B089-C63089C11E2C}" srcOrd="0" destOrd="0" presId="urn:microsoft.com/office/officeart/2005/8/layout/radial1"/>
    <dgm:cxn modelId="{56995453-1366-4427-90B9-F81D3AB70216}" type="presParOf" srcId="{97132177-2B71-4994-8878-3B4929B8898D}" destId="{E23678B6-7E99-40B9-B56C-237CB3749A0D}" srcOrd="6" destOrd="0" presId="urn:microsoft.com/office/officeart/2005/8/layout/radial1"/>
    <dgm:cxn modelId="{EFB19D48-E2A3-4784-9F3E-8941759642F5}" type="presParOf" srcId="{97132177-2B71-4994-8878-3B4929B8898D}" destId="{3029BDDB-1AF7-43CC-8994-414548F18730}" srcOrd="7" destOrd="0" presId="urn:microsoft.com/office/officeart/2005/8/layout/radial1"/>
    <dgm:cxn modelId="{F893EF0C-F70C-4A61-BEB4-046CB935BDB2}" type="presParOf" srcId="{3029BDDB-1AF7-43CC-8994-414548F18730}" destId="{EB3CF207-CB1E-4CDF-BB1E-0603FA349510}" srcOrd="0" destOrd="0" presId="urn:microsoft.com/office/officeart/2005/8/layout/radial1"/>
    <dgm:cxn modelId="{F9ECDAD4-042D-46C4-A104-8C976CA82494}" type="presParOf" srcId="{97132177-2B71-4994-8878-3B4929B8898D}" destId="{EB9392AA-08BC-4E52-9D29-8B7A8A5412B1}" srcOrd="8" destOrd="0" presId="urn:microsoft.com/office/officeart/2005/8/layout/radial1"/>
    <dgm:cxn modelId="{5E0A462B-B68A-42B5-9A05-02D43D1A4BD4}" type="presParOf" srcId="{97132177-2B71-4994-8878-3B4929B8898D}" destId="{9978016B-C0D2-436E-A8BC-2B746473B669}" srcOrd="9" destOrd="0" presId="urn:microsoft.com/office/officeart/2005/8/layout/radial1"/>
    <dgm:cxn modelId="{8908843A-E53E-45D9-8DDC-58529E15591E}" type="presParOf" srcId="{9978016B-C0D2-436E-A8BC-2B746473B669}" destId="{E8E8ED70-2DBB-4924-87E4-AA966245FF48}" srcOrd="0" destOrd="0" presId="urn:microsoft.com/office/officeart/2005/8/layout/radial1"/>
    <dgm:cxn modelId="{C86D94B3-6C8E-417E-B89E-F0CC14D4CB17}" type="presParOf" srcId="{97132177-2B71-4994-8878-3B4929B8898D}" destId="{125A13EC-9A7D-4FFD-B879-8AA047B81BD8}" srcOrd="10" destOrd="0" presId="urn:microsoft.com/office/officeart/2005/8/layout/radial1"/>
    <dgm:cxn modelId="{3A4239FF-02D5-440C-914A-CF5A665067A4}" type="presParOf" srcId="{97132177-2B71-4994-8878-3B4929B8898D}" destId="{3BDEF089-4FD7-4FF2-A672-F133EF798D78}" srcOrd="11" destOrd="0" presId="urn:microsoft.com/office/officeart/2005/8/layout/radial1"/>
    <dgm:cxn modelId="{00F252AF-B3F2-4709-921E-0A2C4093B44C}" type="presParOf" srcId="{3BDEF089-4FD7-4FF2-A672-F133EF798D78}" destId="{112CF52D-DF38-4143-9255-3F09E893A5F0}" srcOrd="0" destOrd="0" presId="urn:microsoft.com/office/officeart/2005/8/layout/radial1"/>
    <dgm:cxn modelId="{FE599DCA-77A0-4080-A296-C0CCB924F7B7}" type="presParOf" srcId="{97132177-2B71-4994-8878-3B4929B8898D}" destId="{F9DAB154-1CA2-4AF2-BB1F-BE10D48101DA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48F62C-B32C-4A31-AC54-9B9319CF5E9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4E208E6-9D4D-4C0E-820E-5FF5098CABA4}">
      <dgm:prSet phldrT="[Text]"/>
      <dgm:spPr/>
      <dgm:t>
        <a:bodyPr/>
        <a:lstStyle/>
        <a:p>
          <a:r>
            <a:rPr lang="en-US" dirty="0" err="1" smtClean="0"/>
            <a:t>Aktualisasi</a:t>
          </a:r>
          <a:endParaRPr lang="en-GB" dirty="0"/>
        </a:p>
      </dgm:t>
    </dgm:pt>
    <dgm:pt modelId="{EFFE81D4-0D32-432C-89CC-4FA808D39694}" type="parTrans" cxnId="{9A0549BE-410F-479F-B51A-5A400C03DCE9}">
      <dgm:prSet/>
      <dgm:spPr/>
      <dgm:t>
        <a:bodyPr/>
        <a:lstStyle/>
        <a:p>
          <a:endParaRPr lang="en-GB"/>
        </a:p>
      </dgm:t>
    </dgm:pt>
    <dgm:pt modelId="{5F082699-7D17-44B2-AFD5-3A1B6CCF02A2}" type="sibTrans" cxnId="{9A0549BE-410F-479F-B51A-5A400C03DCE9}">
      <dgm:prSet/>
      <dgm:spPr/>
      <dgm:t>
        <a:bodyPr/>
        <a:lstStyle/>
        <a:p>
          <a:endParaRPr lang="en-GB"/>
        </a:p>
      </dgm:t>
    </dgm:pt>
    <dgm:pt modelId="{93D80DEA-5E9B-4EA2-91E9-630AAE38E6EA}">
      <dgm:prSet phldrT="[Text]"/>
      <dgm:spPr/>
      <dgm:t>
        <a:bodyPr/>
        <a:lstStyle/>
        <a:p>
          <a:r>
            <a:rPr lang="en-US" dirty="0" err="1" smtClean="0"/>
            <a:t>Penghargaan</a:t>
          </a:r>
          <a:endParaRPr lang="en-GB" dirty="0"/>
        </a:p>
      </dgm:t>
    </dgm:pt>
    <dgm:pt modelId="{D6765C92-F3F7-4697-9C97-0C64192E254F}" type="parTrans" cxnId="{B2812949-0D67-4022-9044-6808B6A56E3A}">
      <dgm:prSet/>
      <dgm:spPr/>
      <dgm:t>
        <a:bodyPr/>
        <a:lstStyle/>
        <a:p>
          <a:endParaRPr lang="en-GB"/>
        </a:p>
      </dgm:t>
    </dgm:pt>
    <dgm:pt modelId="{EB0564FF-2EE4-43C8-AABD-1D9473BD2684}" type="sibTrans" cxnId="{B2812949-0D67-4022-9044-6808B6A56E3A}">
      <dgm:prSet/>
      <dgm:spPr/>
      <dgm:t>
        <a:bodyPr/>
        <a:lstStyle/>
        <a:p>
          <a:endParaRPr lang="en-GB"/>
        </a:p>
      </dgm:t>
    </dgm:pt>
    <dgm:pt modelId="{F8E54FDA-18B3-4EC9-A1E4-31EAD485B300}">
      <dgm:prSet phldrT="[Text]"/>
      <dgm:spPr/>
      <dgm:t>
        <a:bodyPr/>
        <a:lstStyle/>
        <a:p>
          <a:r>
            <a:rPr lang="en-US" dirty="0" err="1" smtClean="0"/>
            <a:t>Afiliasi</a:t>
          </a:r>
          <a:endParaRPr lang="en-GB" dirty="0"/>
        </a:p>
      </dgm:t>
    </dgm:pt>
    <dgm:pt modelId="{86421863-4F08-456C-93DE-5B7150D1FFD4}" type="parTrans" cxnId="{BFBF209A-0060-4C0A-96AE-543159055288}">
      <dgm:prSet/>
      <dgm:spPr/>
      <dgm:t>
        <a:bodyPr/>
        <a:lstStyle/>
        <a:p>
          <a:endParaRPr lang="en-GB"/>
        </a:p>
      </dgm:t>
    </dgm:pt>
    <dgm:pt modelId="{024093E8-AB9A-415A-988F-B7CAC1AC1903}" type="sibTrans" cxnId="{BFBF209A-0060-4C0A-96AE-543159055288}">
      <dgm:prSet/>
      <dgm:spPr/>
      <dgm:t>
        <a:bodyPr/>
        <a:lstStyle/>
        <a:p>
          <a:endParaRPr lang="en-GB"/>
        </a:p>
      </dgm:t>
    </dgm:pt>
    <dgm:pt modelId="{CDD8579B-F96B-47F0-8145-DD4F79BFD64C}">
      <dgm:prSet phldrT="[Text]"/>
      <dgm:spPr/>
      <dgm:t>
        <a:bodyPr/>
        <a:lstStyle/>
        <a:p>
          <a:r>
            <a:rPr lang="en-US" dirty="0" err="1" smtClean="0"/>
            <a:t>Keamanan</a:t>
          </a:r>
          <a:endParaRPr lang="en-GB" dirty="0"/>
        </a:p>
      </dgm:t>
    </dgm:pt>
    <dgm:pt modelId="{79CA04B6-E59C-4CD0-B8F1-BABC3273AFC0}" type="parTrans" cxnId="{1BE5605B-1663-4AE8-8223-99AFAC7E1BDF}">
      <dgm:prSet/>
      <dgm:spPr/>
      <dgm:t>
        <a:bodyPr/>
        <a:lstStyle/>
        <a:p>
          <a:endParaRPr lang="en-GB"/>
        </a:p>
      </dgm:t>
    </dgm:pt>
    <dgm:pt modelId="{DBB8C535-1064-48AC-AF05-B45E6EB8A10E}" type="sibTrans" cxnId="{1BE5605B-1663-4AE8-8223-99AFAC7E1BDF}">
      <dgm:prSet/>
      <dgm:spPr/>
      <dgm:t>
        <a:bodyPr/>
        <a:lstStyle/>
        <a:p>
          <a:endParaRPr lang="en-GB"/>
        </a:p>
      </dgm:t>
    </dgm:pt>
    <dgm:pt modelId="{253CE35C-A8C1-4B82-972F-7DAE0462C2FC}">
      <dgm:prSet phldrT="[Text]"/>
      <dgm:spPr/>
      <dgm:t>
        <a:bodyPr/>
        <a:lstStyle/>
        <a:p>
          <a:r>
            <a:rPr lang="en-US" dirty="0" err="1" smtClean="0"/>
            <a:t>Fisiologis</a:t>
          </a:r>
          <a:endParaRPr lang="en-GB" dirty="0"/>
        </a:p>
      </dgm:t>
    </dgm:pt>
    <dgm:pt modelId="{7D83EDA2-839D-4DDB-A00A-7EB91F2AF839}" type="parTrans" cxnId="{98FB70D6-880D-4BE6-BBD1-2B7BC2315313}">
      <dgm:prSet/>
      <dgm:spPr/>
      <dgm:t>
        <a:bodyPr/>
        <a:lstStyle/>
        <a:p>
          <a:endParaRPr lang="en-GB"/>
        </a:p>
      </dgm:t>
    </dgm:pt>
    <dgm:pt modelId="{E4D22515-F276-4BF0-9145-59CEFFAD23F7}" type="sibTrans" cxnId="{98FB70D6-880D-4BE6-BBD1-2B7BC2315313}">
      <dgm:prSet/>
      <dgm:spPr/>
      <dgm:t>
        <a:bodyPr/>
        <a:lstStyle/>
        <a:p>
          <a:endParaRPr lang="en-GB"/>
        </a:p>
      </dgm:t>
    </dgm:pt>
    <dgm:pt modelId="{A795C80C-3123-4994-902B-2A00AF0472C7}" type="pres">
      <dgm:prSet presAssocID="{C548F62C-B32C-4A31-AC54-9B9319CF5E9F}" presName="Name0" presStyleCnt="0">
        <dgm:presLayoutVars>
          <dgm:dir/>
          <dgm:animLvl val="lvl"/>
          <dgm:resizeHandles val="exact"/>
        </dgm:presLayoutVars>
      </dgm:prSet>
      <dgm:spPr/>
    </dgm:pt>
    <dgm:pt modelId="{87708E0C-3D7E-4603-B0EF-67DD3588C779}" type="pres">
      <dgm:prSet presAssocID="{44E208E6-9D4D-4C0E-820E-5FF5098CABA4}" presName="Name8" presStyleCnt="0"/>
      <dgm:spPr/>
    </dgm:pt>
    <dgm:pt modelId="{5A85C839-7F8B-4DD5-B8EB-B68DA549F802}" type="pres">
      <dgm:prSet presAssocID="{44E208E6-9D4D-4C0E-820E-5FF5098CABA4}" presName="level" presStyleLbl="node1" presStyleIdx="0" presStyleCnt="5">
        <dgm:presLayoutVars>
          <dgm:chMax val="1"/>
          <dgm:bulletEnabled val="1"/>
        </dgm:presLayoutVars>
      </dgm:prSet>
      <dgm:spPr/>
    </dgm:pt>
    <dgm:pt modelId="{CB212DB5-4587-4A09-A965-2BD11A558BD0}" type="pres">
      <dgm:prSet presAssocID="{44E208E6-9D4D-4C0E-820E-5FF5098CABA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2140690-B7E3-4936-B2B2-1AED861A1F27}" type="pres">
      <dgm:prSet presAssocID="{93D80DEA-5E9B-4EA2-91E9-630AAE38E6EA}" presName="Name8" presStyleCnt="0"/>
      <dgm:spPr/>
    </dgm:pt>
    <dgm:pt modelId="{31EAB2DE-3A84-456C-96F7-4F56446AA544}" type="pres">
      <dgm:prSet presAssocID="{93D80DEA-5E9B-4EA2-91E9-630AAE38E6EA}" presName="level" presStyleLbl="node1" presStyleIdx="1" presStyleCnt="5">
        <dgm:presLayoutVars>
          <dgm:chMax val="1"/>
          <dgm:bulletEnabled val="1"/>
        </dgm:presLayoutVars>
      </dgm:prSet>
      <dgm:spPr/>
    </dgm:pt>
    <dgm:pt modelId="{A35CD319-DF8E-4134-BB53-64E0D7087D3C}" type="pres">
      <dgm:prSet presAssocID="{93D80DEA-5E9B-4EA2-91E9-630AAE38E6E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1F81CEC-1D4C-4EDF-BFF2-809A52868FC2}" type="pres">
      <dgm:prSet presAssocID="{F8E54FDA-18B3-4EC9-A1E4-31EAD485B300}" presName="Name8" presStyleCnt="0"/>
      <dgm:spPr/>
    </dgm:pt>
    <dgm:pt modelId="{E716837A-1842-4E77-9602-2D9B110B345B}" type="pres">
      <dgm:prSet presAssocID="{F8E54FDA-18B3-4EC9-A1E4-31EAD485B300}" presName="level" presStyleLbl="node1" presStyleIdx="2" presStyleCnt="5">
        <dgm:presLayoutVars>
          <dgm:chMax val="1"/>
          <dgm:bulletEnabled val="1"/>
        </dgm:presLayoutVars>
      </dgm:prSet>
      <dgm:spPr/>
    </dgm:pt>
    <dgm:pt modelId="{4E9ED4FD-32E2-4BB7-9A86-73D853B27167}" type="pres">
      <dgm:prSet presAssocID="{F8E54FDA-18B3-4EC9-A1E4-31EAD485B30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A2F9860-C4B3-41F8-9453-8BAEBE97765E}" type="pres">
      <dgm:prSet presAssocID="{CDD8579B-F96B-47F0-8145-DD4F79BFD64C}" presName="Name8" presStyleCnt="0"/>
      <dgm:spPr/>
    </dgm:pt>
    <dgm:pt modelId="{F5BF92BE-F668-4E26-AAF0-0707ABF572E5}" type="pres">
      <dgm:prSet presAssocID="{CDD8579B-F96B-47F0-8145-DD4F79BFD64C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397752-4EAC-46C4-953F-25E41D462CA5}" type="pres">
      <dgm:prSet presAssocID="{CDD8579B-F96B-47F0-8145-DD4F79BFD64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8D59CE-22AA-42C5-AD10-D98D0649D1F2}" type="pres">
      <dgm:prSet presAssocID="{253CE35C-A8C1-4B82-972F-7DAE0462C2FC}" presName="Name8" presStyleCnt="0"/>
      <dgm:spPr/>
    </dgm:pt>
    <dgm:pt modelId="{029C5E8A-4CFF-47A7-A72F-34A540159B7F}" type="pres">
      <dgm:prSet presAssocID="{253CE35C-A8C1-4B82-972F-7DAE0462C2FC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377B70-1C17-4F24-A121-C8CBB72789F7}" type="pres">
      <dgm:prSet presAssocID="{253CE35C-A8C1-4B82-972F-7DAE0462C2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23774BA-0017-45FC-9D0F-FA621874EBFF}" type="presOf" srcId="{CDD8579B-F96B-47F0-8145-DD4F79BFD64C}" destId="{64397752-4EAC-46C4-953F-25E41D462CA5}" srcOrd="1" destOrd="0" presId="urn:microsoft.com/office/officeart/2005/8/layout/pyramid1"/>
    <dgm:cxn modelId="{07DF9598-4C95-402E-8A49-8536C24B4226}" type="presOf" srcId="{44E208E6-9D4D-4C0E-820E-5FF5098CABA4}" destId="{5A85C839-7F8B-4DD5-B8EB-B68DA549F802}" srcOrd="0" destOrd="0" presId="urn:microsoft.com/office/officeart/2005/8/layout/pyramid1"/>
    <dgm:cxn modelId="{CF34C353-1FB2-474E-87FB-948A72C9D09B}" type="presOf" srcId="{CDD8579B-F96B-47F0-8145-DD4F79BFD64C}" destId="{F5BF92BE-F668-4E26-AAF0-0707ABF572E5}" srcOrd="0" destOrd="0" presId="urn:microsoft.com/office/officeart/2005/8/layout/pyramid1"/>
    <dgm:cxn modelId="{53B744A4-1D4E-4BEB-B570-E0E615F5AEBE}" type="presOf" srcId="{93D80DEA-5E9B-4EA2-91E9-630AAE38E6EA}" destId="{31EAB2DE-3A84-456C-96F7-4F56446AA544}" srcOrd="0" destOrd="0" presId="urn:microsoft.com/office/officeart/2005/8/layout/pyramid1"/>
    <dgm:cxn modelId="{BFBF209A-0060-4C0A-96AE-543159055288}" srcId="{C548F62C-B32C-4A31-AC54-9B9319CF5E9F}" destId="{F8E54FDA-18B3-4EC9-A1E4-31EAD485B300}" srcOrd="2" destOrd="0" parTransId="{86421863-4F08-456C-93DE-5B7150D1FFD4}" sibTransId="{024093E8-AB9A-415A-988F-B7CAC1AC1903}"/>
    <dgm:cxn modelId="{13AD7462-D506-49AF-915C-6006F524DECA}" type="presOf" srcId="{93D80DEA-5E9B-4EA2-91E9-630AAE38E6EA}" destId="{A35CD319-DF8E-4134-BB53-64E0D7087D3C}" srcOrd="1" destOrd="0" presId="urn:microsoft.com/office/officeart/2005/8/layout/pyramid1"/>
    <dgm:cxn modelId="{74DAA970-EA00-4852-BED4-99C01E8D9F14}" type="presOf" srcId="{F8E54FDA-18B3-4EC9-A1E4-31EAD485B300}" destId="{4E9ED4FD-32E2-4BB7-9A86-73D853B27167}" srcOrd="1" destOrd="0" presId="urn:microsoft.com/office/officeart/2005/8/layout/pyramid1"/>
    <dgm:cxn modelId="{D623E64D-F61C-4745-B950-36B3CDD48A4E}" type="presOf" srcId="{F8E54FDA-18B3-4EC9-A1E4-31EAD485B300}" destId="{E716837A-1842-4E77-9602-2D9B110B345B}" srcOrd="0" destOrd="0" presId="urn:microsoft.com/office/officeart/2005/8/layout/pyramid1"/>
    <dgm:cxn modelId="{3D18DEAD-D968-417B-91F4-4DBA1DC240EB}" type="presOf" srcId="{253CE35C-A8C1-4B82-972F-7DAE0462C2FC}" destId="{7C377B70-1C17-4F24-A121-C8CBB72789F7}" srcOrd="1" destOrd="0" presId="urn:microsoft.com/office/officeart/2005/8/layout/pyramid1"/>
    <dgm:cxn modelId="{740AEF10-8F11-4C5E-A6A7-48861846BCF2}" type="presOf" srcId="{C548F62C-B32C-4A31-AC54-9B9319CF5E9F}" destId="{A795C80C-3123-4994-902B-2A00AF0472C7}" srcOrd="0" destOrd="0" presId="urn:microsoft.com/office/officeart/2005/8/layout/pyramid1"/>
    <dgm:cxn modelId="{B2812949-0D67-4022-9044-6808B6A56E3A}" srcId="{C548F62C-B32C-4A31-AC54-9B9319CF5E9F}" destId="{93D80DEA-5E9B-4EA2-91E9-630AAE38E6EA}" srcOrd="1" destOrd="0" parTransId="{D6765C92-F3F7-4697-9C97-0C64192E254F}" sibTransId="{EB0564FF-2EE4-43C8-AABD-1D9473BD2684}"/>
    <dgm:cxn modelId="{B5121853-0204-4D18-8AA2-DD8908B2FCC9}" type="presOf" srcId="{44E208E6-9D4D-4C0E-820E-5FF5098CABA4}" destId="{CB212DB5-4587-4A09-A965-2BD11A558BD0}" srcOrd="1" destOrd="0" presId="urn:microsoft.com/office/officeart/2005/8/layout/pyramid1"/>
    <dgm:cxn modelId="{9A0549BE-410F-479F-B51A-5A400C03DCE9}" srcId="{C548F62C-B32C-4A31-AC54-9B9319CF5E9F}" destId="{44E208E6-9D4D-4C0E-820E-5FF5098CABA4}" srcOrd="0" destOrd="0" parTransId="{EFFE81D4-0D32-432C-89CC-4FA808D39694}" sibTransId="{5F082699-7D17-44B2-AFD5-3A1B6CCF02A2}"/>
    <dgm:cxn modelId="{98FB70D6-880D-4BE6-BBD1-2B7BC2315313}" srcId="{C548F62C-B32C-4A31-AC54-9B9319CF5E9F}" destId="{253CE35C-A8C1-4B82-972F-7DAE0462C2FC}" srcOrd="4" destOrd="0" parTransId="{7D83EDA2-839D-4DDB-A00A-7EB91F2AF839}" sibTransId="{E4D22515-F276-4BF0-9145-59CEFFAD23F7}"/>
    <dgm:cxn modelId="{609930A0-6B93-4FB5-8E54-169C91FA26D1}" type="presOf" srcId="{253CE35C-A8C1-4B82-972F-7DAE0462C2FC}" destId="{029C5E8A-4CFF-47A7-A72F-34A540159B7F}" srcOrd="0" destOrd="0" presId="urn:microsoft.com/office/officeart/2005/8/layout/pyramid1"/>
    <dgm:cxn modelId="{1BE5605B-1663-4AE8-8223-99AFAC7E1BDF}" srcId="{C548F62C-B32C-4A31-AC54-9B9319CF5E9F}" destId="{CDD8579B-F96B-47F0-8145-DD4F79BFD64C}" srcOrd="3" destOrd="0" parTransId="{79CA04B6-E59C-4CD0-B8F1-BABC3273AFC0}" sibTransId="{DBB8C535-1064-48AC-AF05-B45E6EB8A10E}"/>
    <dgm:cxn modelId="{B843ED81-90CA-42DD-B961-6174A6E229C8}" type="presParOf" srcId="{A795C80C-3123-4994-902B-2A00AF0472C7}" destId="{87708E0C-3D7E-4603-B0EF-67DD3588C779}" srcOrd="0" destOrd="0" presId="urn:microsoft.com/office/officeart/2005/8/layout/pyramid1"/>
    <dgm:cxn modelId="{BD62E9F2-AF1C-4B2E-9885-DBC70EC38A5E}" type="presParOf" srcId="{87708E0C-3D7E-4603-B0EF-67DD3588C779}" destId="{5A85C839-7F8B-4DD5-B8EB-B68DA549F802}" srcOrd="0" destOrd="0" presId="urn:microsoft.com/office/officeart/2005/8/layout/pyramid1"/>
    <dgm:cxn modelId="{D4EBE220-FE93-4D34-8785-40C6480EE272}" type="presParOf" srcId="{87708E0C-3D7E-4603-B0EF-67DD3588C779}" destId="{CB212DB5-4587-4A09-A965-2BD11A558BD0}" srcOrd="1" destOrd="0" presId="urn:microsoft.com/office/officeart/2005/8/layout/pyramid1"/>
    <dgm:cxn modelId="{5715C4B3-5AE3-4933-8B59-EA303FA75C9A}" type="presParOf" srcId="{A795C80C-3123-4994-902B-2A00AF0472C7}" destId="{32140690-B7E3-4936-B2B2-1AED861A1F27}" srcOrd="1" destOrd="0" presId="urn:microsoft.com/office/officeart/2005/8/layout/pyramid1"/>
    <dgm:cxn modelId="{7E24350C-A335-44B3-95F6-2AB528E9ACFB}" type="presParOf" srcId="{32140690-B7E3-4936-B2B2-1AED861A1F27}" destId="{31EAB2DE-3A84-456C-96F7-4F56446AA544}" srcOrd="0" destOrd="0" presId="urn:microsoft.com/office/officeart/2005/8/layout/pyramid1"/>
    <dgm:cxn modelId="{44B79215-7751-4D6D-A97C-7DA0C45E640F}" type="presParOf" srcId="{32140690-B7E3-4936-B2B2-1AED861A1F27}" destId="{A35CD319-DF8E-4134-BB53-64E0D7087D3C}" srcOrd="1" destOrd="0" presId="urn:microsoft.com/office/officeart/2005/8/layout/pyramid1"/>
    <dgm:cxn modelId="{AD6B152E-A7D3-4AB4-B6D5-CB8DD29FD3DA}" type="presParOf" srcId="{A795C80C-3123-4994-902B-2A00AF0472C7}" destId="{41F81CEC-1D4C-4EDF-BFF2-809A52868FC2}" srcOrd="2" destOrd="0" presId="urn:microsoft.com/office/officeart/2005/8/layout/pyramid1"/>
    <dgm:cxn modelId="{261CC55C-569E-426C-81F5-5006C1307271}" type="presParOf" srcId="{41F81CEC-1D4C-4EDF-BFF2-809A52868FC2}" destId="{E716837A-1842-4E77-9602-2D9B110B345B}" srcOrd="0" destOrd="0" presId="urn:microsoft.com/office/officeart/2005/8/layout/pyramid1"/>
    <dgm:cxn modelId="{71AC1E7D-848C-4742-BBAF-76A0052B9011}" type="presParOf" srcId="{41F81CEC-1D4C-4EDF-BFF2-809A52868FC2}" destId="{4E9ED4FD-32E2-4BB7-9A86-73D853B27167}" srcOrd="1" destOrd="0" presId="urn:microsoft.com/office/officeart/2005/8/layout/pyramid1"/>
    <dgm:cxn modelId="{993D7B25-62FC-462D-AC67-A18AAB438170}" type="presParOf" srcId="{A795C80C-3123-4994-902B-2A00AF0472C7}" destId="{AA2F9860-C4B3-41F8-9453-8BAEBE97765E}" srcOrd="3" destOrd="0" presId="urn:microsoft.com/office/officeart/2005/8/layout/pyramid1"/>
    <dgm:cxn modelId="{57F1F38C-C707-4A36-911A-168A3A280477}" type="presParOf" srcId="{AA2F9860-C4B3-41F8-9453-8BAEBE97765E}" destId="{F5BF92BE-F668-4E26-AAF0-0707ABF572E5}" srcOrd="0" destOrd="0" presId="urn:microsoft.com/office/officeart/2005/8/layout/pyramid1"/>
    <dgm:cxn modelId="{F7CDE111-F8ED-4D88-94CE-2DBBC8A7906E}" type="presParOf" srcId="{AA2F9860-C4B3-41F8-9453-8BAEBE97765E}" destId="{64397752-4EAC-46C4-953F-25E41D462CA5}" srcOrd="1" destOrd="0" presId="urn:microsoft.com/office/officeart/2005/8/layout/pyramid1"/>
    <dgm:cxn modelId="{03586A7A-061A-4F16-A62B-E3196F56CCCA}" type="presParOf" srcId="{A795C80C-3123-4994-902B-2A00AF0472C7}" destId="{118D59CE-22AA-42C5-AD10-D98D0649D1F2}" srcOrd="4" destOrd="0" presId="urn:microsoft.com/office/officeart/2005/8/layout/pyramid1"/>
    <dgm:cxn modelId="{9F151EE9-0274-4299-8D9E-DBC40EDDAEE6}" type="presParOf" srcId="{118D59CE-22AA-42C5-AD10-D98D0649D1F2}" destId="{029C5E8A-4CFF-47A7-A72F-34A540159B7F}" srcOrd="0" destOrd="0" presId="urn:microsoft.com/office/officeart/2005/8/layout/pyramid1"/>
    <dgm:cxn modelId="{8D6E020D-7995-4F7C-929D-E4ACADD9BA86}" type="presParOf" srcId="{118D59CE-22AA-42C5-AD10-D98D0649D1F2}" destId="{7C377B70-1C17-4F24-A121-C8CBB72789F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430AA-A464-4596-A83A-D74D10AAF83C}">
      <dsp:nvSpPr>
        <dsp:cNvPr id="0" name=""/>
        <dsp:cNvSpPr/>
      </dsp:nvSpPr>
      <dsp:spPr>
        <a:xfrm>
          <a:off x="3578308" y="1839689"/>
          <a:ext cx="1770348" cy="16763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Produktivitas</a:t>
          </a:r>
          <a:endParaRPr lang="en-GB" sz="2000" kern="1200" dirty="0"/>
        </a:p>
      </dsp:txBody>
      <dsp:txXfrm>
        <a:off x="3837569" y="2085191"/>
        <a:ext cx="1251826" cy="1185387"/>
      </dsp:txXfrm>
    </dsp:sp>
    <dsp:sp modelId="{58EE0420-0CC6-445E-90CD-00B9BE55F1F5}">
      <dsp:nvSpPr>
        <dsp:cNvPr id="0" name=""/>
        <dsp:cNvSpPr/>
      </dsp:nvSpPr>
      <dsp:spPr>
        <a:xfrm rot="16200000">
          <a:off x="4291126" y="1652464"/>
          <a:ext cx="344712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44712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454864" y="1658715"/>
        <a:ext cx="17235" cy="17235"/>
      </dsp:txXfrm>
    </dsp:sp>
    <dsp:sp modelId="{834B18A0-E41A-45C3-8380-355F9925E267}">
      <dsp:nvSpPr>
        <dsp:cNvPr id="0" name=""/>
        <dsp:cNvSpPr/>
      </dsp:nvSpPr>
      <dsp:spPr>
        <a:xfrm>
          <a:off x="3726101" y="20214"/>
          <a:ext cx="1474762" cy="1474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Motivasi</a:t>
          </a:r>
          <a:endParaRPr lang="en-GB" sz="2000" kern="1200" dirty="0"/>
        </a:p>
      </dsp:txBody>
      <dsp:txXfrm>
        <a:off x="3942075" y="236188"/>
        <a:ext cx="1042814" cy="1042814"/>
      </dsp:txXfrm>
    </dsp:sp>
    <dsp:sp modelId="{7CE5E9E8-F601-4660-B578-55D6ECC1FF5A}">
      <dsp:nvSpPr>
        <dsp:cNvPr id="0" name=""/>
        <dsp:cNvSpPr/>
      </dsp:nvSpPr>
      <dsp:spPr>
        <a:xfrm rot="19800000">
          <a:off x="5198476" y="2149116"/>
          <a:ext cx="310215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10215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45828" y="2156229"/>
        <a:ext cx="15510" cy="15510"/>
      </dsp:txXfrm>
    </dsp:sp>
    <dsp:sp modelId="{E5158672-235C-447B-AC02-AB0DF413FD5D}">
      <dsp:nvSpPr>
        <dsp:cNvPr id="0" name=""/>
        <dsp:cNvSpPr/>
      </dsp:nvSpPr>
      <dsp:spPr>
        <a:xfrm>
          <a:off x="5389120" y="980359"/>
          <a:ext cx="1474762" cy="1474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err="1" smtClean="0"/>
            <a:t>Managemen</a:t>
          </a:r>
          <a:r>
            <a:rPr lang="en-US" sz="1050" kern="1200" dirty="0" smtClean="0"/>
            <a:t> </a:t>
          </a:r>
          <a:r>
            <a:rPr lang="en-US" sz="1050" kern="1200" dirty="0" err="1" smtClean="0"/>
            <a:t>Kepemimpinan</a:t>
          </a:r>
          <a:endParaRPr lang="en-GB" sz="1050" kern="1200" dirty="0"/>
        </a:p>
      </dsp:txBody>
      <dsp:txXfrm>
        <a:off x="5605094" y="1196333"/>
        <a:ext cx="1042814" cy="1042814"/>
      </dsp:txXfrm>
    </dsp:sp>
    <dsp:sp modelId="{386E9B32-3659-45E4-971F-253A1A0852AA}">
      <dsp:nvSpPr>
        <dsp:cNvPr id="0" name=""/>
        <dsp:cNvSpPr/>
      </dsp:nvSpPr>
      <dsp:spPr>
        <a:xfrm rot="1800000">
          <a:off x="5198476" y="3176916"/>
          <a:ext cx="310215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10215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45828" y="3184029"/>
        <a:ext cx="15510" cy="15510"/>
      </dsp:txXfrm>
    </dsp:sp>
    <dsp:sp modelId="{E23678B6-7E99-40B9-B56C-237CB3749A0D}">
      <dsp:nvSpPr>
        <dsp:cNvPr id="0" name=""/>
        <dsp:cNvSpPr/>
      </dsp:nvSpPr>
      <dsp:spPr>
        <a:xfrm>
          <a:off x="5389120" y="2900648"/>
          <a:ext cx="1474762" cy="1474762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Serikat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Pekerja</a:t>
          </a:r>
          <a:endParaRPr lang="en-GB" sz="2000" kern="1200" dirty="0"/>
        </a:p>
      </dsp:txBody>
      <dsp:txXfrm>
        <a:off x="5605094" y="3116622"/>
        <a:ext cx="1042814" cy="1042814"/>
      </dsp:txXfrm>
    </dsp:sp>
    <dsp:sp modelId="{3029BDDB-1AF7-43CC-8994-414548F18730}">
      <dsp:nvSpPr>
        <dsp:cNvPr id="0" name=""/>
        <dsp:cNvSpPr/>
      </dsp:nvSpPr>
      <dsp:spPr>
        <a:xfrm rot="5400000">
          <a:off x="4291126" y="3673568"/>
          <a:ext cx="344712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44712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454864" y="3679819"/>
        <a:ext cx="17235" cy="17235"/>
      </dsp:txXfrm>
    </dsp:sp>
    <dsp:sp modelId="{EB9392AA-08BC-4E52-9D29-8B7A8A5412B1}">
      <dsp:nvSpPr>
        <dsp:cNvPr id="0" name=""/>
        <dsp:cNvSpPr/>
      </dsp:nvSpPr>
      <dsp:spPr>
        <a:xfrm>
          <a:off x="3726101" y="3860793"/>
          <a:ext cx="1474762" cy="1474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Inovasi</a:t>
          </a:r>
          <a:endParaRPr lang="en-GB" sz="2000" kern="1200" dirty="0"/>
        </a:p>
      </dsp:txBody>
      <dsp:txXfrm>
        <a:off x="3942075" y="4076767"/>
        <a:ext cx="1042814" cy="1042814"/>
      </dsp:txXfrm>
    </dsp:sp>
    <dsp:sp modelId="{9978016B-C0D2-436E-A8BC-2B746473B669}">
      <dsp:nvSpPr>
        <dsp:cNvPr id="0" name=""/>
        <dsp:cNvSpPr/>
      </dsp:nvSpPr>
      <dsp:spPr>
        <a:xfrm rot="9000000">
          <a:off x="3418273" y="3176916"/>
          <a:ext cx="310215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10215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565625" y="3184029"/>
        <a:ext cx="15510" cy="15510"/>
      </dsp:txXfrm>
    </dsp:sp>
    <dsp:sp modelId="{125A13EC-9A7D-4FFD-B879-8AA047B81BD8}">
      <dsp:nvSpPr>
        <dsp:cNvPr id="0" name=""/>
        <dsp:cNvSpPr/>
      </dsp:nvSpPr>
      <dsp:spPr>
        <a:xfrm>
          <a:off x="2063082" y="2900648"/>
          <a:ext cx="1474762" cy="1474762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Pemerintah</a:t>
          </a:r>
          <a:endParaRPr lang="en-GB" sz="1400" kern="1200" dirty="0"/>
        </a:p>
      </dsp:txBody>
      <dsp:txXfrm>
        <a:off x="2279056" y="3116622"/>
        <a:ext cx="1042814" cy="1042814"/>
      </dsp:txXfrm>
    </dsp:sp>
    <dsp:sp modelId="{3BDEF089-4FD7-4FF2-A672-F133EF798D78}">
      <dsp:nvSpPr>
        <dsp:cNvPr id="0" name=""/>
        <dsp:cNvSpPr/>
      </dsp:nvSpPr>
      <dsp:spPr>
        <a:xfrm rot="12600000">
          <a:off x="3418273" y="2149116"/>
          <a:ext cx="310215" cy="29736"/>
        </a:xfrm>
        <a:custGeom>
          <a:avLst/>
          <a:gdLst/>
          <a:ahLst/>
          <a:cxnLst/>
          <a:rect l="0" t="0" r="0" b="0"/>
          <a:pathLst>
            <a:path>
              <a:moveTo>
                <a:pt x="0" y="14868"/>
              </a:moveTo>
              <a:lnTo>
                <a:pt x="310215" y="1486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565625" y="2156229"/>
        <a:ext cx="15510" cy="15510"/>
      </dsp:txXfrm>
    </dsp:sp>
    <dsp:sp modelId="{F9DAB154-1CA2-4AF2-BB1F-BE10D48101DA}">
      <dsp:nvSpPr>
        <dsp:cNvPr id="0" name=""/>
        <dsp:cNvSpPr/>
      </dsp:nvSpPr>
      <dsp:spPr>
        <a:xfrm>
          <a:off x="2063082" y="980359"/>
          <a:ext cx="1474762" cy="1474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Managemen</a:t>
          </a:r>
          <a:r>
            <a:rPr lang="en-US" sz="1200" kern="1200" dirty="0" smtClean="0"/>
            <a:t> Proses</a:t>
          </a:r>
          <a:endParaRPr lang="en-GB" sz="1200" kern="1200" dirty="0"/>
        </a:p>
      </dsp:txBody>
      <dsp:txXfrm>
        <a:off x="2279056" y="1196333"/>
        <a:ext cx="1042814" cy="10428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5C839-7F8B-4DD5-B8EB-B68DA549F802}">
      <dsp:nvSpPr>
        <dsp:cNvPr id="0" name=""/>
        <dsp:cNvSpPr/>
      </dsp:nvSpPr>
      <dsp:spPr>
        <a:xfrm>
          <a:off x="2953657" y="0"/>
          <a:ext cx="1476828" cy="972941"/>
        </a:xfrm>
        <a:prstGeom prst="trapezoid">
          <a:avLst>
            <a:gd name="adj" fmla="val 7589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Aktualisasi</a:t>
          </a:r>
          <a:endParaRPr lang="en-GB" sz="2100" kern="1200" dirty="0"/>
        </a:p>
      </dsp:txBody>
      <dsp:txXfrm>
        <a:off x="2953657" y="0"/>
        <a:ext cx="1476828" cy="972941"/>
      </dsp:txXfrm>
    </dsp:sp>
    <dsp:sp modelId="{31EAB2DE-3A84-456C-96F7-4F56446AA544}">
      <dsp:nvSpPr>
        <dsp:cNvPr id="0" name=""/>
        <dsp:cNvSpPr/>
      </dsp:nvSpPr>
      <dsp:spPr>
        <a:xfrm>
          <a:off x="2215242" y="972941"/>
          <a:ext cx="2953657" cy="972941"/>
        </a:xfrm>
        <a:prstGeom prst="trapezoid">
          <a:avLst>
            <a:gd name="adj" fmla="val 7589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Penghargaan</a:t>
          </a:r>
          <a:endParaRPr lang="en-GB" sz="2100" kern="1200" dirty="0"/>
        </a:p>
      </dsp:txBody>
      <dsp:txXfrm>
        <a:off x="2732132" y="972941"/>
        <a:ext cx="1919877" cy="972941"/>
      </dsp:txXfrm>
    </dsp:sp>
    <dsp:sp modelId="{E716837A-1842-4E77-9602-2D9B110B345B}">
      <dsp:nvSpPr>
        <dsp:cNvPr id="0" name=""/>
        <dsp:cNvSpPr/>
      </dsp:nvSpPr>
      <dsp:spPr>
        <a:xfrm>
          <a:off x="1476828" y="1945882"/>
          <a:ext cx="4430485" cy="972941"/>
        </a:xfrm>
        <a:prstGeom prst="trapezoid">
          <a:avLst>
            <a:gd name="adj" fmla="val 7589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Afiliasi</a:t>
          </a:r>
          <a:endParaRPr lang="en-GB" sz="2100" kern="1200" dirty="0"/>
        </a:p>
      </dsp:txBody>
      <dsp:txXfrm>
        <a:off x="2252163" y="1945882"/>
        <a:ext cx="2879815" cy="972941"/>
      </dsp:txXfrm>
    </dsp:sp>
    <dsp:sp modelId="{F5BF92BE-F668-4E26-AAF0-0707ABF572E5}">
      <dsp:nvSpPr>
        <dsp:cNvPr id="0" name=""/>
        <dsp:cNvSpPr/>
      </dsp:nvSpPr>
      <dsp:spPr>
        <a:xfrm>
          <a:off x="738414" y="2918823"/>
          <a:ext cx="5907314" cy="972941"/>
        </a:xfrm>
        <a:prstGeom prst="trapezoid">
          <a:avLst>
            <a:gd name="adj" fmla="val 7589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Keamanan</a:t>
          </a:r>
          <a:endParaRPr lang="en-GB" sz="2100" kern="1200" dirty="0"/>
        </a:p>
      </dsp:txBody>
      <dsp:txXfrm>
        <a:off x="1772194" y="2918823"/>
        <a:ext cx="3839754" cy="972941"/>
      </dsp:txXfrm>
    </dsp:sp>
    <dsp:sp modelId="{029C5E8A-4CFF-47A7-A72F-34A540159B7F}">
      <dsp:nvSpPr>
        <dsp:cNvPr id="0" name=""/>
        <dsp:cNvSpPr/>
      </dsp:nvSpPr>
      <dsp:spPr>
        <a:xfrm>
          <a:off x="0" y="3891764"/>
          <a:ext cx="7384143" cy="972941"/>
        </a:xfrm>
        <a:prstGeom prst="trapezoid">
          <a:avLst>
            <a:gd name="adj" fmla="val 7589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Fisiologis</a:t>
          </a:r>
          <a:endParaRPr lang="en-GB" sz="2100" kern="1200" dirty="0"/>
        </a:p>
      </dsp:txBody>
      <dsp:txXfrm>
        <a:off x="1292225" y="3891764"/>
        <a:ext cx="4799692" cy="972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3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2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4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11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9737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7703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845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363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246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85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9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FB14-1B04-4100-9D64-5BEA5E909C28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81DE-29BE-419A-B150-60A259C2E40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25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B5C33-823D-431A-B238-09596CB319D1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5FC2-49DF-4FCE-BFD4-3C329226BDCD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52" y="381000"/>
            <a:ext cx="134924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5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31677-DA83-4BED-9702-9480214B0739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695A-85FD-4731-A512-3A2E5D5FF5F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13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3915CC-E1C1-459F-B4E7-2246B23740A6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30FC-FCBC-4290-B3DB-A8EA22BFFF86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02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CC1817-8808-4872-B413-6B14D5D1262E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84785-41A8-405E-B10E-1CE15D3B37A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85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05FACF-D4EC-4D1E-AF1C-C49E586BB0DA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7FEBE-9F15-4A23-807A-E7E195BC392F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7B4847-433E-4194-A082-831FF90A0653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3401-CC4F-4E00-9D9A-7C0441F62B21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0A0AD7-7E00-490F-96A4-B8BC715D86CD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2F8D-2538-4C2E-AF6A-E787BAA6A8BA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96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45D7B-A1BA-4D6F-9AB5-32B231B5F764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76EB-06BC-43CC-9243-392C884DE3A5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3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17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334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0"/>
            <a:ext cx="800139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904" y="3771174"/>
            <a:ext cx="7281545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200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430432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0019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78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544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73F191-B615-4F80-8BF2-F9914BDEBB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83F2A-C213-4F05-A0D1-6605897CD0CB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3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1309E-E3E7-43C8-AA3E-91A473C73247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</a:rPr>
              <a:pPr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3D88-E45B-4564-8396-57E6492D5279}" type="slidenum">
              <a:rPr lang="id-ID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750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0373-7BEB-41F7-A91D-20A4FD880E70}" type="datetime1">
              <a:rPr lang="id-ID" smtClean="0">
                <a:solidFill>
                  <a:prstClr val="white">
                    <a:tint val="75000"/>
                    <a:alpha val="6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07/10/2018</a:t>
            </a:fld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prstClr val="white">
                  <a:tint val="75000"/>
                  <a:alpha val="6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875460-292E-424C-9105-EBBC67EB6F14}" type="slidenum">
              <a:rPr lang="id-ID" altLang="en-US" smtClean="0">
                <a:solidFill>
                  <a:prstClr val="white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d-ID" altLang="en-US">
              <a:solidFill>
                <a:prstClr val="white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8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bhayurhama@fisip.upr.ac.id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08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</p:spPr>
        <p:txBody>
          <a:bodyPr/>
          <a:lstStyle/>
          <a:p>
            <a:r>
              <a:rPr lang="en-US" b="1" dirty="0" smtClean="0"/>
              <a:t>MENINGKATKAN PRODUKTIVITAS MELALUI MOTIVASI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9436" y="2492828"/>
            <a:ext cx="9763364" cy="387836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/>
              <a:t>Seberapa</a:t>
            </a:r>
            <a:r>
              <a:rPr lang="en-US" sz="3200" dirty="0" smtClean="0"/>
              <a:t> </a:t>
            </a:r>
            <a:r>
              <a:rPr lang="en-US" sz="3200" dirty="0" err="1" smtClean="0"/>
              <a:t>baik</a:t>
            </a:r>
            <a:r>
              <a:rPr lang="en-US" sz="3200" dirty="0" smtClean="0"/>
              <a:t>/</a:t>
            </a:r>
            <a:r>
              <a:rPr lang="en-US" sz="3200" dirty="0" err="1" smtClean="0"/>
              <a:t>efisien</a:t>
            </a:r>
            <a:r>
              <a:rPr lang="en-US" sz="3200" dirty="0" smtClean="0"/>
              <a:t> </a:t>
            </a:r>
            <a:r>
              <a:rPr lang="en-US" sz="3200" dirty="0" err="1" smtClean="0"/>
              <a:t>sebuah</a:t>
            </a:r>
            <a:r>
              <a:rPr lang="en-US" sz="3200" dirty="0" smtClean="0"/>
              <a:t> SD </a:t>
            </a:r>
            <a:r>
              <a:rPr lang="en-US" sz="3200" dirty="0" err="1" smtClean="0"/>
              <a:t>digunakan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proses </a:t>
            </a:r>
            <a:r>
              <a:rPr lang="en-US" sz="3200" dirty="0" err="1" smtClean="0"/>
              <a:t>prosukdi</a:t>
            </a:r>
            <a:r>
              <a:rPr lang="en-US" sz="3200" dirty="0" smtClean="0"/>
              <a:t> (Americana Vol. 22)</a:t>
            </a:r>
            <a:endParaRPr lang="en-US" sz="3200" dirty="0"/>
          </a:p>
          <a:p>
            <a:r>
              <a:rPr lang="en-US" sz="3200" dirty="0" err="1" smtClean="0"/>
              <a:t>Rasio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</a:t>
            </a:r>
            <a:r>
              <a:rPr lang="en-US" sz="3200" dirty="0" err="1" smtClean="0"/>
              <a:t>apa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dihasilkan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apa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diperlukan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menghasilkan</a:t>
            </a:r>
            <a:r>
              <a:rPr lang="en-US" sz="3200" dirty="0" smtClean="0"/>
              <a:t> (</a:t>
            </a:r>
            <a:r>
              <a:rPr lang="en-US" sz="3200" dirty="0" err="1" smtClean="0"/>
              <a:t>Britanica</a:t>
            </a:r>
            <a:r>
              <a:rPr lang="en-US" sz="3200" dirty="0" smtClean="0"/>
              <a:t> Vol. 15)</a:t>
            </a:r>
            <a:endParaRPr lang="en-US" sz="3200" dirty="0" smtClean="0"/>
          </a:p>
          <a:p>
            <a:r>
              <a:rPr lang="en-US" sz="3200" dirty="0" err="1" smtClean="0"/>
              <a:t>Sebuah</a:t>
            </a:r>
            <a:r>
              <a:rPr lang="en-US" sz="3200" dirty="0" smtClean="0"/>
              <a:t> </a:t>
            </a:r>
            <a:r>
              <a:rPr lang="en-US" sz="3200" dirty="0" err="1" smtClean="0"/>
              <a:t>golongan</a:t>
            </a:r>
            <a:r>
              <a:rPr lang="en-US" sz="3200" dirty="0" smtClean="0"/>
              <a:t> </a:t>
            </a:r>
            <a:r>
              <a:rPr lang="en-US" sz="3200" dirty="0" err="1" smtClean="0"/>
              <a:t>rasio</a:t>
            </a:r>
            <a:r>
              <a:rPr lang="en-US" sz="3200" dirty="0" smtClean="0"/>
              <a:t> output-input yang </a:t>
            </a:r>
            <a:r>
              <a:rPr lang="en-US" sz="3200" dirty="0" err="1" smtClean="0"/>
              <a:t>digunakan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luas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sejarah</a:t>
            </a:r>
            <a:r>
              <a:rPr lang="en-US" sz="3200" dirty="0" smtClean="0"/>
              <a:t> </a:t>
            </a:r>
            <a:r>
              <a:rPr lang="en-US" sz="3200" dirty="0" err="1" smtClean="0"/>
              <a:t>ekonomi</a:t>
            </a:r>
            <a:r>
              <a:rPr lang="en-US" sz="3200" dirty="0" smtClean="0"/>
              <a:t>, </a:t>
            </a:r>
            <a:r>
              <a:rPr lang="en-US" sz="3200" dirty="0" err="1" smtClean="0"/>
              <a:t>analisa</a:t>
            </a:r>
            <a:r>
              <a:rPr lang="en-US" sz="3200" dirty="0" smtClean="0"/>
              <a:t> </a:t>
            </a:r>
            <a:r>
              <a:rPr lang="en-US" sz="3200" dirty="0" err="1" smtClean="0"/>
              <a:t>ekonomi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kebijakan</a:t>
            </a:r>
            <a:r>
              <a:rPr lang="en-US" sz="3200" dirty="0" smtClean="0"/>
              <a:t> </a:t>
            </a:r>
            <a:r>
              <a:rPr lang="en-US" sz="3200" dirty="0" err="1" smtClean="0"/>
              <a:t>ekonomi</a:t>
            </a:r>
            <a:r>
              <a:rPr lang="en-US" sz="3200" dirty="0" smtClean="0"/>
              <a:t> (</a:t>
            </a:r>
            <a:r>
              <a:rPr lang="en-US" sz="3200" dirty="0" err="1" smtClean="0"/>
              <a:t>Ensiklopedia</a:t>
            </a:r>
            <a:r>
              <a:rPr lang="en-US" sz="3200" dirty="0" smtClean="0"/>
              <a:t> </a:t>
            </a:r>
            <a:r>
              <a:rPr lang="en-US" sz="3200" dirty="0" err="1" smtClean="0"/>
              <a:t>Ilmu</a:t>
            </a:r>
            <a:r>
              <a:rPr lang="en-US" sz="3200" dirty="0" smtClean="0"/>
              <a:t> </a:t>
            </a:r>
            <a:r>
              <a:rPr lang="en-US" sz="3200" dirty="0" err="1" smtClean="0"/>
              <a:t>Sosial</a:t>
            </a:r>
            <a:r>
              <a:rPr lang="en-US" sz="3200" dirty="0" smtClean="0"/>
              <a:t> Vol. 12)</a:t>
            </a:r>
            <a:endParaRPr lang="en-US" sz="3200" dirty="0" smtClean="0"/>
          </a:p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46280" y="1853248"/>
            <a:ext cx="738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Definisi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7208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7686" y="1359242"/>
            <a:ext cx="7130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Definisi</a:t>
            </a:r>
            <a:endParaRPr lang="en-GB" sz="3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77686" y="2274087"/>
            <a:ext cx="10243457" cy="391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3200" dirty="0" err="1" smtClean="0"/>
              <a:t>Hasil</a:t>
            </a:r>
            <a:r>
              <a:rPr lang="en-US" sz="3200" dirty="0" smtClean="0"/>
              <a:t>: </a:t>
            </a:r>
            <a:r>
              <a:rPr lang="en-US" sz="3200" dirty="0" err="1" smtClean="0"/>
              <a:t>Kuantitas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Kualitas</a:t>
            </a:r>
            <a:endParaRPr lang="en-US" sz="3200" dirty="0" smtClean="0"/>
          </a:p>
          <a:p>
            <a:r>
              <a:rPr lang="en-US" sz="3200" dirty="0" err="1" smtClean="0"/>
              <a:t>Diukur</a:t>
            </a:r>
            <a:r>
              <a:rPr lang="en-US" sz="3200" dirty="0" smtClean="0"/>
              <a:t> </a:t>
            </a:r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individu</a:t>
            </a:r>
            <a:r>
              <a:rPr lang="en-US" sz="3200" dirty="0" smtClean="0"/>
              <a:t>, </a:t>
            </a:r>
            <a:r>
              <a:rPr lang="en-US" sz="3200" dirty="0" err="1" smtClean="0"/>
              <a:t>kelompok</a:t>
            </a:r>
            <a:r>
              <a:rPr lang="en-US" sz="3200" dirty="0" smtClean="0"/>
              <a:t> </a:t>
            </a:r>
            <a:r>
              <a:rPr lang="en-US" sz="3200" dirty="0" err="1" smtClean="0"/>
              <a:t>kerja</a:t>
            </a:r>
            <a:r>
              <a:rPr lang="en-US" sz="3200" dirty="0" smtClean="0"/>
              <a:t>, </a:t>
            </a:r>
            <a:r>
              <a:rPr lang="en-US" sz="3200" dirty="0" err="1" smtClean="0"/>
              <a:t>organisasi</a:t>
            </a:r>
            <a:endParaRPr lang="en-US" sz="3200" dirty="0" smtClean="0"/>
          </a:p>
          <a:p>
            <a:r>
              <a:rPr lang="en-US" sz="3200" dirty="0" err="1" smtClean="0"/>
              <a:t>Instrumen</a:t>
            </a:r>
            <a:r>
              <a:rPr lang="en-US" sz="3200" dirty="0" smtClean="0"/>
              <a:t> </a:t>
            </a:r>
            <a:r>
              <a:rPr lang="en-US" sz="3200" dirty="0" err="1" smtClean="0"/>
              <a:t>produktivitas</a:t>
            </a:r>
            <a:r>
              <a:rPr lang="en-US" sz="3200" dirty="0" smtClean="0"/>
              <a:t>: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</a:t>
            </a:r>
            <a:r>
              <a:rPr lang="en-US" sz="3200" dirty="0" err="1" smtClean="0"/>
              <a:t>Strategi</a:t>
            </a:r>
            <a:r>
              <a:rPr lang="en-US" sz="3200" dirty="0" smtClean="0"/>
              <a:t>, </a:t>
            </a:r>
            <a:r>
              <a:rPr lang="en-US" sz="3200" dirty="0" err="1" smtClean="0"/>
              <a:t>Efektivitas</a:t>
            </a:r>
            <a:r>
              <a:rPr lang="en-US" sz="3200" dirty="0" smtClean="0"/>
              <a:t>, </a:t>
            </a:r>
            <a:r>
              <a:rPr lang="en-US" sz="3200" dirty="0" err="1" smtClean="0"/>
              <a:t>Efisiensi</a:t>
            </a:r>
            <a:endParaRPr lang="en-US" sz="3200" dirty="0" smtClean="0"/>
          </a:p>
          <a:p>
            <a:r>
              <a:rPr lang="en-US" sz="3200" dirty="0" err="1" smtClean="0"/>
              <a:t>Seberapa</a:t>
            </a:r>
            <a:r>
              <a:rPr lang="en-US" sz="3200" dirty="0" smtClean="0"/>
              <a:t> </a:t>
            </a:r>
            <a:r>
              <a:rPr lang="en-US" sz="3200" dirty="0" err="1" smtClean="0"/>
              <a:t>baik</a:t>
            </a:r>
            <a:r>
              <a:rPr lang="en-US" sz="3200" dirty="0" smtClean="0"/>
              <a:t> SD </a:t>
            </a:r>
            <a:r>
              <a:rPr lang="en-US" sz="3200" dirty="0" err="1" smtClean="0"/>
              <a:t>digunakan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bersama</a:t>
            </a:r>
            <a:r>
              <a:rPr lang="en-US" sz="3200" dirty="0" smtClean="0"/>
              <a:t> di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organsasi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dimanfaatkan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penyelesaian</a:t>
            </a:r>
            <a:r>
              <a:rPr lang="en-US" sz="3200" dirty="0" smtClean="0"/>
              <a:t> </a:t>
            </a:r>
            <a:r>
              <a:rPr lang="en-US" sz="3200" dirty="0" err="1" smtClean="0"/>
              <a:t>sejumlah</a:t>
            </a:r>
            <a:r>
              <a:rPr lang="en-US" sz="3200" dirty="0" smtClean="0"/>
              <a:t>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(Mali, 1978)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6285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5893" y="2780537"/>
            <a:ext cx="7912792" cy="2999777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Hasil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diperoleh</a:t>
            </a:r>
            <a:r>
              <a:rPr lang="en-US" sz="3200" dirty="0" smtClean="0"/>
              <a:t> : input yang </a:t>
            </a:r>
            <a:r>
              <a:rPr lang="en-US" sz="3200" dirty="0" err="1" smtClean="0"/>
              <a:t>diperlukan</a:t>
            </a:r>
            <a:endParaRPr lang="en-US" sz="3200" dirty="0" smtClean="0"/>
          </a:p>
          <a:p>
            <a:r>
              <a:rPr lang="en-US" sz="3200" dirty="0" smtClean="0"/>
              <a:t>Performance yang </a:t>
            </a:r>
            <a:r>
              <a:rPr lang="en-US" sz="3200" dirty="0" err="1" smtClean="0"/>
              <a:t>dicapai</a:t>
            </a:r>
            <a:r>
              <a:rPr lang="en-US" sz="3200" dirty="0" smtClean="0"/>
              <a:t> : </a:t>
            </a:r>
            <a:r>
              <a:rPr lang="en-US" sz="3200" dirty="0" err="1" smtClean="0"/>
              <a:t>sumber-sumber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dikorbankan</a:t>
            </a:r>
            <a:endParaRPr lang="en-US" sz="3200" dirty="0" smtClean="0"/>
          </a:p>
          <a:p>
            <a:r>
              <a:rPr lang="en-US" sz="3200" dirty="0" err="1" smtClean="0"/>
              <a:t>Efektifitas</a:t>
            </a:r>
            <a:r>
              <a:rPr lang="en-US" sz="3200" dirty="0" smtClean="0"/>
              <a:t> : </a:t>
            </a:r>
            <a:r>
              <a:rPr lang="en-US" sz="3200" dirty="0" err="1" smtClean="0"/>
              <a:t>efisiensi</a:t>
            </a:r>
            <a:endParaRPr lang="en-US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88570" y="1254420"/>
            <a:ext cx="9024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prstClr val="white"/>
                </a:solidFill>
              </a:rPr>
              <a:t>Indeks</a:t>
            </a:r>
            <a:r>
              <a:rPr lang="en-US" sz="4800" dirty="0" smtClean="0">
                <a:solidFill>
                  <a:prstClr val="white"/>
                </a:solidFill>
              </a:rPr>
              <a:t> </a:t>
            </a:r>
            <a:r>
              <a:rPr lang="en-US" sz="4800" dirty="0" err="1" smtClean="0">
                <a:solidFill>
                  <a:prstClr val="white"/>
                </a:solidFill>
              </a:rPr>
              <a:t>Produktivitas</a:t>
            </a:r>
            <a:endParaRPr lang="en-GB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8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308" y="322088"/>
            <a:ext cx="9804006" cy="1016854"/>
          </a:xfrm>
        </p:spPr>
        <p:txBody>
          <a:bodyPr/>
          <a:lstStyle/>
          <a:p>
            <a:r>
              <a:rPr lang="en-US" sz="4800" dirty="0" err="1" smtClean="0"/>
              <a:t>Variabel</a:t>
            </a:r>
            <a:r>
              <a:rPr lang="en-US" sz="4800" dirty="0" smtClean="0"/>
              <a:t> </a:t>
            </a:r>
            <a:r>
              <a:rPr lang="en-US" sz="4800" dirty="0" err="1"/>
              <a:t>P</a:t>
            </a:r>
            <a:r>
              <a:rPr lang="en-US" sz="4800" dirty="0" err="1" smtClean="0"/>
              <a:t>engaruh</a:t>
            </a:r>
            <a:r>
              <a:rPr lang="en-US" sz="4800" dirty="0" smtClean="0"/>
              <a:t> </a:t>
            </a:r>
            <a:r>
              <a:rPr lang="en-US" sz="4800" dirty="0" err="1" smtClean="0"/>
              <a:t>Produktivitas</a:t>
            </a:r>
            <a:endParaRPr lang="en-GB" sz="4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588650"/>
              </p:ext>
            </p:extLst>
          </p:nvPr>
        </p:nvGraphicFramePr>
        <p:xfrm>
          <a:off x="986828" y="1208315"/>
          <a:ext cx="8926965" cy="5355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829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23" y="779289"/>
            <a:ext cx="5090491" cy="831796"/>
          </a:xfrm>
        </p:spPr>
        <p:txBody>
          <a:bodyPr/>
          <a:lstStyle/>
          <a:p>
            <a:r>
              <a:rPr lang="en-US" sz="4800" dirty="0" err="1" smtClean="0"/>
              <a:t>Motivasi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029" y="1981200"/>
            <a:ext cx="8948872" cy="1828800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Keinginan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berbuat</a:t>
            </a:r>
            <a:r>
              <a:rPr lang="en-US" sz="2800" dirty="0" smtClean="0"/>
              <a:t> </a:t>
            </a:r>
            <a:r>
              <a:rPr lang="en-US" sz="2800" dirty="0" err="1" smtClean="0"/>
              <a:t>sesuatu</a:t>
            </a:r>
            <a:endParaRPr lang="en-US" sz="2800" dirty="0" smtClean="0"/>
          </a:p>
          <a:p>
            <a:r>
              <a:rPr lang="en-US" sz="2800" dirty="0" err="1" smtClean="0"/>
              <a:t>Kebutuhan</a:t>
            </a:r>
            <a:r>
              <a:rPr lang="en-US" sz="2800" dirty="0" smtClean="0"/>
              <a:t>, </a:t>
            </a:r>
            <a:r>
              <a:rPr lang="en-US" sz="2800" dirty="0" err="1" smtClean="0"/>
              <a:t>keinginan</a:t>
            </a:r>
            <a:r>
              <a:rPr lang="en-US" sz="2800" dirty="0" smtClean="0"/>
              <a:t>, </a:t>
            </a:r>
            <a:r>
              <a:rPr lang="en-US" sz="2800" dirty="0" err="1" smtClean="0"/>
              <a:t>impuls</a:t>
            </a:r>
            <a:r>
              <a:rPr lang="en-US" sz="2800" dirty="0" smtClean="0"/>
              <a:t> (buying)</a:t>
            </a:r>
          </a:p>
          <a:p>
            <a:r>
              <a:rPr lang="en-US" sz="2800" dirty="0" err="1" smtClean="0"/>
              <a:t>Bisa</a:t>
            </a:r>
            <a:r>
              <a:rPr lang="en-US" sz="2800" dirty="0" smtClean="0"/>
              <a:t> </a:t>
            </a:r>
            <a:r>
              <a:rPr lang="en-US" sz="2800" dirty="0" err="1" smtClean="0"/>
              <a:t>berubah</a:t>
            </a:r>
            <a:r>
              <a:rPr lang="en-US" sz="2800" dirty="0" smtClean="0"/>
              <a:t>: </a:t>
            </a:r>
            <a:r>
              <a:rPr lang="en-US" sz="2800" dirty="0" err="1" smtClean="0"/>
              <a:t>terpuaskan</a:t>
            </a:r>
            <a:r>
              <a:rPr lang="en-US" sz="2800" dirty="0" smtClean="0"/>
              <a:t>, </a:t>
            </a:r>
            <a:r>
              <a:rPr lang="en-US" sz="2800" dirty="0" err="1" smtClean="0"/>
              <a:t>hambatan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2592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49" y="289432"/>
            <a:ext cx="10087034" cy="799139"/>
          </a:xfrm>
        </p:spPr>
        <p:txBody>
          <a:bodyPr/>
          <a:lstStyle/>
          <a:p>
            <a:r>
              <a:rPr lang="en-US" sz="4800" dirty="0" err="1" smtClean="0"/>
              <a:t>Teori</a:t>
            </a:r>
            <a:r>
              <a:rPr lang="en-US" sz="4800" dirty="0" smtClean="0"/>
              <a:t> </a:t>
            </a:r>
            <a:r>
              <a:rPr lang="en-US" sz="4800" dirty="0" err="1" smtClean="0"/>
              <a:t>Motivasi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973" y="1273628"/>
            <a:ext cx="2891028" cy="75111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Maslow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85686272"/>
              </p:ext>
            </p:extLst>
          </p:nvPr>
        </p:nvGraphicFramePr>
        <p:xfrm>
          <a:off x="1814286" y="1426028"/>
          <a:ext cx="7384143" cy="4864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071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57" y="1513114"/>
            <a:ext cx="8948872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US" sz="2800" dirty="0" smtClean="0"/>
              <a:t>Hawthorne (1924): ‘human aspect’ </a:t>
            </a:r>
            <a:r>
              <a:rPr lang="en-US" sz="2800" dirty="0" err="1" smtClean="0"/>
              <a:t>motivasi</a:t>
            </a:r>
            <a:r>
              <a:rPr lang="en-US" sz="2800" dirty="0" smtClean="0"/>
              <a:t> </a:t>
            </a:r>
            <a:r>
              <a:rPr lang="en-US" sz="2800" dirty="0" err="1" smtClean="0"/>
              <a:t>tercipta</a:t>
            </a:r>
            <a:r>
              <a:rPr lang="en-US" sz="2800" dirty="0" smtClean="0"/>
              <a:t>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hub. </a:t>
            </a:r>
            <a:r>
              <a:rPr lang="en-US" sz="2800" dirty="0" err="1" smtClean="0"/>
              <a:t>manusia</a:t>
            </a:r>
            <a:endParaRPr lang="en-US" sz="28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US" sz="2800" dirty="0" smtClean="0"/>
              <a:t>McGregor (1950)</a:t>
            </a:r>
          </a:p>
          <a:p>
            <a:pPr marL="446088" indent="0">
              <a:buNone/>
            </a:pPr>
            <a:r>
              <a:rPr lang="en-US" sz="2800" dirty="0" err="1" smtClean="0"/>
              <a:t>Teori</a:t>
            </a:r>
            <a:r>
              <a:rPr lang="en-US" sz="2800" dirty="0" smtClean="0"/>
              <a:t> X: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senang</a:t>
            </a:r>
            <a:r>
              <a:rPr lang="en-US" sz="2800" dirty="0" smtClean="0"/>
              <a:t> </a:t>
            </a:r>
            <a:r>
              <a:rPr lang="en-US" sz="2800" dirty="0" err="1" smtClean="0"/>
              <a:t>dipimpin</a:t>
            </a:r>
            <a:endParaRPr lang="en-US" sz="2800" dirty="0" smtClean="0"/>
          </a:p>
          <a:p>
            <a:pPr marL="446088" indent="0">
              <a:buNone/>
            </a:pPr>
            <a:r>
              <a:rPr lang="en-US" sz="2800" dirty="0" err="1" smtClean="0"/>
              <a:t>Teori</a:t>
            </a:r>
            <a:r>
              <a:rPr lang="en-US" sz="2800" dirty="0" smtClean="0"/>
              <a:t> Y: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kreatif</a:t>
            </a:r>
            <a:endParaRPr lang="en-US" sz="2800" dirty="0" smtClean="0"/>
          </a:p>
          <a:p>
            <a:pPr marL="514350" indent="-514350">
              <a:buFont typeface="+mj-lt"/>
              <a:buAutoNum type="arabicParenR" startAt="4"/>
            </a:pPr>
            <a:r>
              <a:rPr lang="en-US" sz="2800" dirty="0" err="1" smtClean="0"/>
              <a:t>Argyris</a:t>
            </a:r>
            <a:r>
              <a:rPr lang="en-US" sz="2800" dirty="0" smtClean="0"/>
              <a:t> (1957): </a:t>
            </a:r>
          </a:p>
          <a:p>
            <a:pPr marL="533400" indent="0">
              <a:buNone/>
            </a:pPr>
            <a:r>
              <a:rPr lang="en-US" sz="2800" dirty="0" err="1" smtClean="0"/>
              <a:t>Pola</a:t>
            </a:r>
            <a:r>
              <a:rPr lang="en-US" sz="2800" dirty="0" smtClean="0"/>
              <a:t> A: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introvert</a:t>
            </a:r>
          </a:p>
          <a:p>
            <a:pPr marL="533400" indent="0">
              <a:buNone/>
            </a:pPr>
            <a:r>
              <a:rPr lang="en-US" sz="2800" dirty="0" err="1" smtClean="0"/>
              <a:t>Pola</a:t>
            </a:r>
            <a:r>
              <a:rPr lang="en-US" sz="2800" dirty="0" smtClean="0"/>
              <a:t> B: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extrovert</a:t>
            </a:r>
          </a:p>
        </p:txBody>
      </p:sp>
    </p:spTree>
    <p:extLst>
      <p:ext uri="{BB962C8B-B14F-4D97-AF65-F5344CB8AC3E}">
        <p14:creationId xmlns:p14="http://schemas.microsoft.com/office/powerpoint/2010/main" val="159218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57" y="1513114"/>
            <a:ext cx="8948872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en-US" sz="2800" dirty="0" smtClean="0"/>
              <a:t>Herzberg (1964): </a:t>
            </a:r>
            <a:r>
              <a:rPr lang="en-US" sz="2800" dirty="0" err="1" smtClean="0"/>
              <a:t>Teori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Faktor</a:t>
            </a:r>
            <a:endParaRPr lang="en-US" sz="2800" dirty="0" smtClean="0"/>
          </a:p>
          <a:p>
            <a:pPr marL="446088" indent="0">
              <a:buNone/>
            </a:pPr>
            <a:r>
              <a:rPr lang="en-US" sz="2800" dirty="0" smtClean="0"/>
              <a:t>Motivator: intrinsic (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dalam:kepuasan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)</a:t>
            </a:r>
          </a:p>
          <a:p>
            <a:pPr marL="446088" indent="0">
              <a:buNone/>
            </a:pPr>
            <a:r>
              <a:rPr lang="en-US" sz="2800" dirty="0" smtClean="0"/>
              <a:t>Hygiene: </a:t>
            </a:r>
            <a:r>
              <a:rPr lang="en-US" sz="2800" dirty="0" err="1" smtClean="0"/>
              <a:t>ekstrinsik</a:t>
            </a:r>
            <a:r>
              <a:rPr lang="en-US" sz="2800" dirty="0" smtClean="0"/>
              <a:t> (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luar:gaji</a:t>
            </a:r>
            <a:r>
              <a:rPr lang="en-US" sz="2800" dirty="0" smtClean="0"/>
              <a:t>, status)</a:t>
            </a:r>
            <a:endParaRPr lang="en-US" sz="2800" dirty="0" smtClean="0"/>
          </a:p>
          <a:p>
            <a:pPr marL="514350" indent="-514350">
              <a:buFont typeface="+mj-lt"/>
              <a:buAutoNum type="arabicParenR" startAt="6"/>
            </a:pPr>
            <a:r>
              <a:rPr lang="en-US" sz="2800" dirty="0" smtClean="0"/>
              <a:t>Vroom (1964): </a:t>
            </a:r>
          </a:p>
          <a:p>
            <a:pPr marL="533400" indent="0">
              <a:buNone/>
            </a:pPr>
            <a:r>
              <a:rPr lang="en-US" sz="2800" dirty="0" err="1" smtClean="0"/>
              <a:t>Motivasi</a:t>
            </a:r>
            <a:r>
              <a:rPr lang="en-US" sz="2800" dirty="0" smtClean="0"/>
              <a:t> = </a:t>
            </a:r>
            <a:r>
              <a:rPr lang="en-US" sz="2800" dirty="0" err="1" smtClean="0"/>
              <a:t>Ekspektasi</a:t>
            </a:r>
            <a:r>
              <a:rPr lang="en-US" sz="2800" dirty="0" smtClean="0"/>
              <a:t> (</a:t>
            </a:r>
            <a:r>
              <a:rPr lang="en-US" sz="2800" dirty="0" err="1" smtClean="0"/>
              <a:t>Hasil</a:t>
            </a:r>
            <a:r>
              <a:rPr lang="en-US" sz="2800" dirty="0" smtClean="0"/>
              <a:t> x </a:t>
            </a:r>
            <a:r>
              <a:rPr lang="en-US" sz="2800" dirty="0" err="1" smtClean="0"/>
              <a:t>Nilai</a:t>
            </a:r>
            <a:r>
              <a:rPr lang="en-US" sz="2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2368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400" y="664028"/>
            <a:ext cx="8948872" cy="685800"/>
          </a:xfrm>
        </p:spPr>
        <p:txBody>
          <a:bodyPr>
            <a:noAutofit/>
          </a:bodyPr>
          <a:lstStyle/>
          <a:p>
            <a:pPr marL="533400" indent="-514350">
              <a:buFont typeface="+mj-lt"/>
              <a:buAutoNum type="arabicParenR" startAt="7"/>
            </a:pPr>
            <a:r>
              <a:rPr lang="en-US" sz="2800" dirty="0" smtClean="0"/>
              <a:t>Porter &amp; Lawyer (1968)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1349828"/>
            <a:ext cx="7108371" cy="533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5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257" y="1513114"/>
            <a:ext cx="8948872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 startAt="8"/>
            </a:pPr>
            <a:r>
              <a:rPr lang="en-US" sz="2800" dirty="0" smtClean="0"/>
              <a:t>McClelland (1976): </a:t>
            </a:r>
            <a:r>
              <a:rPr lang="en-US" sz="2800" dirty="0" err="1" smtClean="0"/>
              <a:t>Teori</a:t>
            </a:r>
            <a:r>
              <a:rPr lang="en-US" sz="2800" dirty="0" smtClean="0"/>
              <a:t> </a:t>
            </a:r>
            <a:r>
              <a:rPr lang="en-US" sz="2800" dirty="0" err="1" smtClean="0"/>
              <a:t>Prestasi</a:t>
            </a:r>
            <a:endParaRPr lang="en-US" sz="2800" dirty="0" smtClean="0"/>
          </a:p>
          <a:p>
            <a:pPr marL="446088" indent="0">
              <a:buNone/>
            </a:pPr>
            <a:r>
              <a:rPr lang="en-US" sz="2800" dirty="0" err="1" smtClean="0"/>
              <a:t>Kekuasaan</a:t>
            </a:r>
            <a:endParaRPr lang="en-US" sz="2800" dirty="0" smtClean="0"/>
          </a:p>
          <a:p>
            <a:pPr marL="446088" indent="0">
              <a:buNone/>
            </a:pPr>
            <a:r>
              <a:rPr lang="en-US" sz="2800" dirty="0" err="1" smtClean="0"/>
              <a:t>Afiliasi</a:t>
            </a:r>
            <a:endParaRPr lang="en-US" sz="2800" dirty="0" smtClean="0"/>
          </a:p>
          <a:p>
            <a:pPr marL="446088" indent="0">
              <a:buNone/>
            </a:pPr>
            <a:r>
              <a:rPr lang="en-US" sz="2800" dirty="0" err="1" smtClean="0"/>
              <a:t>Keberhasilan</a:t>
            </a:r>
            <a:endParaRPr lang="en-US" sz="2800" dirty="0" smtClean="0"/>
          </a:p>
          <a:p>
            <a:pPr marL="514350" indent="-514350">
              <a:buFont typeface="+mj-lt"/>
              <a:buAutoNum type="arabicParenR" startAt="6"/>
            </a:pPr>
            <a:r>
              <a:rPr lang="en-US" sz="2800" dirty="0" err="1" smtClean="0"/>
              <a:t>Ouchi</a:t>
            </a:r>
            <a:r>
              <a:rPr lang="en-US" sz="2800" dirty="0" smtClean="0"/>
              <a:t> (1982): </a:t>
            </a:r>
            <a:r>
              <a:rPr lang="en-US" sz="2800" dirty="0" err="1" smtClean="0"/>
              <a:t>Teori</a:t>
            </a:r>
            <a:r>
              <a:rPr lang="en-US" sz="2800" dirty="0" smtClean="0"/>
              <a:t> Z</a:t>
            </a:r>
          </a:p>
          <a:p>
            <a:pPr marL="533400" indent="0">
              <a:buNone/>
            </a:pPr>
            <a:r>
              <a:rPr lang="en-US" sz="2800" dirty="0" smtClean="0"/>
              <a:t>Clan (</a:t>
            </a:r>
            <a:r>
              <a:rPr lang="en-US" sz="2800" dirty="0" err="1" smtClean="0"/>
              <a:t>Paguyuban</a:t>
            </a:r>
            <a:r>
              <a:rPr lang="en-US" sz="2800" dirty="0" smtClean="0"/>
              <a:t>), </a:t>
            </a:r>
            <a:r>
              <a:rPr lang="en-US" sz="2800" dirty="0" err="1" smtClean="0"/>
              <a:t>Sosial</a:t>
            </a:r>
            <a:r>
              <a:rPr lang="en-US" sz="2800" dirty="0" smtClean="0"/>
              <a:t>, </a:t>
            </a:r>
            <a:r>
              <a:rPr lang="en-US" sz="2800" dirty="0" err="1" smtClean="0"/>
              <a:t>Loyalitas</a:t>
            </a:r>
            <a:r>
              <a:rPr lang="en-US" sz="2800" dirty="0" smtClean="0"/>
              <a:t>, </a:t>
            </a:r>
            <a:r>
              <a:rPr lang="en-US" sz="2800" dirty="0" err="1" smtClean="0"/>
              <a:t>Egaliter</a:t>
            </a:r>
            <a:endParaRPr lang="en-US" sz="2800" dirty="0" smtClean="0"/>
          </a:p>
          <a:p>
            <a:pPr marL="533400" indent="0">
              <a:buNone/>
            </a:pPr>
            <a:r>
              <a:rPr lang="en-US" sz="2800" dirty="0" err="1" smtClean="0"/>
              <a:t>Karyawan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modal </a:t>
            </a:r>
            <a:r>
              <a:rPr lang="en-US" sz="2800" dirty="0" err="1" smtClean="0"/>
              <a:t>utama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589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171564" y="2276873"/>
            <a:ext cx="7776864" cy="769441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“</a:t>
            </a:r>
            <a:r>
              <a:rPr lang="en-US" altLang="en-US" sz="4400" dirty="0">
                <a:solidFill>
                  <a:prstClr val="white"/>
                </a:solidFill>
                <a:latin typeface="Arial Rounded MT Bold" pitchFamily="34" charset="0"/>
              </a:rPr>
              <a:t>KEWIRAUSAHAAN</a:t>
            </a:r>
            <a:r>
              <a:rPr lang="id-ID" altLang="en-US" sz="4400" dirty="0">
                <a:solidFill>
                  <a:prstClr val="white"/>
                </a:solidFill>
                <a:latin typeface="Arial Rounded MT Bold" pitchFamily="34" charset="0"/>
              </a:rPr>
              <a:t>”</a:t>
            </a:r>
            <a:endParaRPr lang="en-US" altLang="en-US" sz="4400" dirty="0">
              <a:solidFill>
                <a:prstClr val="white"/>
              </a:solidFill>
            </a:endParaRPr>
          </a:p>
        </p:txBody>
      </p:sp>
      <p:sp>
        <p:nvSpPr>
          <p:cNvPr id="24582" name="AutoShape 6" descr="Hasil gambar untuk gambar wisata lau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4" name="AutoShape 8" descr="data:image/jpeg;base64,/9j/4AAQSkZJRgABAQAAAQABAAD/2wCEAAkGBxQSEhUUExQWFhQXFBQYFxcYFxgYHBgVGhUYFxcUGBUcHCggGBolHBQUITEhJSkrLi4uFx8zODMsNygtLisBCgoKDg0OGhAQGywkICQsLCwsLDQsLCwsLCwsLCwsLCwsLCwsLCwsLCwsLCwsLCwsLCwsLCwsLCwsLCwsLCwsLP/AABEIAKgBKwMBIgACEQEDEQH/xAAbAAACAgMBAAAAAAAAAAAAAAAEBQIDAAEGB//EAEQQAAEDAgIGBggEAwgBBQAAAAEAAhEDIQQxBRJBUWGRBiJxgaHREzJSkrHB4fAUFUJiotLxBxYjQ1NygsIzY4OTsuL/xAAaAQADAQEBAQAAAAAAAAAAAAABAgMABAUG/8QAKhEAAgIBAwQCAQQDAQAAAAAAAAECEQMEITESE0FRFGEFMnGRoRVCUiL/2gAMAwEAAhEDEQA/ANUtFA5SiBhH0CDnwsU29CSepZEvwr/1XOVti+geofk8NaeK45N4QFreqY1skwwWPc03chqWHMZc0HUp1NaAO/5rmaUrsvuuDs8K7XBJPBIOkGgA8hzRB3i1uxW4R9YU+rBjZtW3YusPWZChBShK4spPpnGpIVv6NxTOc7xmlrujlRpkuOrbbC6kaRcRAiVJh13apMjgMleOpyx5ISwY5eDkauiNUaweZ/dCFo4LXcScxmYXaY3AN260JXhTBj9M22SrQ1MnFsnLTxtIW4TRQL7tBkZ7J227EXQ6FOcXRUbES22Z3HaLRfinNGnTOY2zYkdia4V42Z/JRnq8i/Sx46XFL9SEWjugbbGrUJM3a0Wz3nYQm9LorhmFzvRzJNnGQBlACYU6/GCiibSuSepzSe8mdePTYYraKOTr9Bab3Sx5Y2MomDvzyVGH6Aw8+kqdQCRqi54Xy2b12DqojsVjoIumWtzpV1A+HgbvpPPcZ0JqBzvRkObaNaxg5z2Kr+5VfXDIaQROsDYb52zdd8yQPgp4RxLjfYqL8hmS5RJ6DA3wzi8T/Z/VBAZUY4XkmWx3XlEV+g9MtGq5zXAGSYMnlaF3TjZJ8RitVxbu3pFrc8vPA8tFp4+DzjSfR2pRcQOuAJLm7O0bFmgujtTFOcGFoDYkmdu7fkV6HgSx1Rxgaxi+8BNaYDcgBvXRL8jkUemt/Zzw/HY3Lqvb0c5hOgeHa3rlzze86vgFwum9E+grvpglwabGIkESPjHcvXamKASvSWj6Va7mAu35HmM8gpafW5ITubbTK6jRY5xSgkmjg9DdFq1cjqljM9ZwIEcBtXSYroGA0+jqmYyLRc9oyC6bA1nCGuFsh3I5xS5dfmcrTofFoMKhurPGcZg6lN2rUBadxCFrYdwAJaYORgwewr2ghrwQ5oINjI2Jdp6hTGHcwtBbADW5QdkLqx/km2k4nLk/GKm1I8afTWg1dM7A0xmOZVlLRNI5lej8qKW55y0cm+UcwGrRYut/JqUWvzCVYrANGRjtWhqYSexp6ScVYkNNQ9GmhwvG/NVhgbxKt3CHafkCGDcdh5FRODO1HjFOCrr1tbgh1TsfphQDUwp+7Kv8BxHiraovvVJaU2/sHUkevHQ23X6pygKl2hqgPUqA/wC6fklb9IVwdUODh2LG43EbwF4Chk9o95yj/wAsaVMBVaM2k7YP0VLW1Rlq80J+Lr72qlxrEySOaZQfloVv0mG1cZUZ62qFU/H73fFBVMO5xk3++1RGDduKoscPIjlP0HNxdIEEzKJo6RY27XZpM6jGYKwEbkzxRYqySQ8q6QD7Fw+CsqtaYINtwH3KS0m9iZUWOidijKCjwysG5ckmsAO0DejqVVjf8xvNCyVH0YU3vyUqg9tdhvJPYrDjzZrWuP3vSh1FvHmVr0bePModuJk2hniMTWblTv2t80KMfVJgw3tPkqJHHmVEQLgIqC9Abfsb0sc0xLhaJvmi/wA2psHrBc6++xUuwzT+n4odmL5GWSS4OqOnqUJPi8a2o6RHNLvwzfZUPwABkCE0cUIglOcuRtQxGpeJJ3ea3V02W2IM8UtFMgRdUuw5JzKPbi3uL1SXAxGkC90lwHNNcPjKerczxhcuMNxyWHDneVpYYvyaM5Lejpa2mqbNsqk9JwbZLnvwvatDDt2rLT4w93IdBh9LOfOowydqE0nQqvaCSdactn0QDXBo9YtHbC2CDk4n/lPzRWPpdxA5OSpieuHAkOVXpCNninbcICZ1SfHmo1aAyIA7l1rMuKOV4Jcpif8AFu3n4qD685jwTKphpMk/BVmgBkmU4+hHin7FhYFBwJtblCYsw8G91J9BuwBP3Rew6Aq2iS1mtrtn2fqljqaaVafDxVDqKpCbXLI5MSb2QrqsWNDdsyjqmGVX4b7sqOa9klikvB0dF5ORA70RRG/4rkB0gGxj+Q81bT06fZd3gea5Hp5HpLUxXKOto2mfisqVgNq5b87O1ru6PNQdpwbWVOTfND47vcPyo1sdW3E3zHNRqvJNnTyXKHpG0foqch5rQ6SN9ipyHmitOxXqE0dMHAHrCe9H0MU05CFxg6RtP6KneApfnzfZdy+i0tO3yCOoUWd0zFNaLASduatbpFsQY7vJefnpCyfVP33Kiv0iP6GR/uvyAhS+HZT5tHpP5g3IxyVf45m4cl5gdK13ZVIncBbmhqlHEPM+keT/ALiPgUfgpcsC19+D1KrjmTkBPA+aqfjmbCD3heXv0NWees4uPEz8SraOhXNyAniQm+NBeRZaqXo9HdjuzksOOtcjj9yuDFGu0QHEf8kLisNWOZ1u15cPdKPYiItTL0d7itO0aYlzwJyi5PYBcpZV6Y0r6jahO6GtHeTJHJce3RVW+UK38nqbh2C3yzW7MEB6jI+EN6/TGuZDdRn/ABDiO828FrC9OK7JDwyoOI1TzbbwSoaFqcAO3yCqfoxwzjn9E3axvwJ3cq3tjXH9NcRUs0CkP2gOPvO+QCU1tKVXN69Wo6+Ree+0qH4F24c/oo1dEPfu5qkYQWyQrnOb/wDTZTRxJYdZry07wYPMJizpZiGEHW127QT8xceKX/3ffvUh0df7QVOmD5GiundN/wBnaaL6S0aogPLXn9DzedwORR/p2zMmV58zo48/ram+Hw+Kpj/zNcNzut45+KlLFDwyrys612JGy6rGJA4Ln242sPWNH+If9kLidMPbtpd0+aywpiPMzqm48jWgkTxhVHGlcY7pHU3t5BUfnr59c+HwTdgXuTO2fjTeFFmMO1ceekT/AGvALf8AeR28cgm7P0DuTvydd+MO5Vvxx2Bci/pK7eO9oVJ6Rv8AaHuhFYfoPVkaOvOMO5VuxjtwXIu0+/2/4W+SgekL/aHut8k3bXoFZWdW7FO3BR/FHcuTOnam/wDhb5LX5zV9o+63yW6F6N0ZfYa3SlMZNd77vJWjSjNx95xSAVDuHJX08Q/cOSVwRRxofM0gz93M+Sn+PZ+7n9ElZXfuHut8lcKr9lvdS9ILHAxrP3ff/FU1dIDYDzH8qBbWqbz4earq13+18EUgMNGkTsn3h5KT8aXeteMpcPJKnVnjafBYKz955DyTdKFDjUi4gdjiPgFoY52xxHY9/wAlQK9T2j99ywYur7R++5ajBjcW/wBp3v1PNEMruOZ/iqn5oBuMq7/DzCNw+Pq7mn/j9ErQVRe3EHhzq+aJp4js5P8ANVDHP2tbyHkpnGu9lvJv8qkyio3UxruHuu81U7Gu3/wH+ZSOkXjJrOQVT9LP2tprJfRn+5H8ZV4R/td/MraGNq/t90/zIX8y3sp8mlSbpPc1nJqZr6FT+xm7G1Iyb7v/AO0rxOKqn6NH8ytdpE7h3R5JdidIn7K0I/RpP7Jsxjwbk9kD+ZG0Medx5/KUmGknff8ARXUtJO2fAeSpKIq2Hn5gfYB7SfNUP0pvot/j/nQLtJuGZI5D5IeppN/tuCRQC2dBg9KN/wBGnyf/ADo6ppYR/wCGl7rv5ly+G0m723ffciK2kzHrv8EssasKewydpfdQod9Nx+aR4zENi1CiLzYVR/3VL9JH/Uf4ILEY6f8AMf3wqRxRvdApvgsOMH+jS915+LloY7/0qHfSJ+JKXuxH7io+n/cVXtQ9FlBjA6SIEeiof/EPmofmrhkygP8A2WeSANX9ygXjf98ke3D0MoDc9Iq0RNMRupUx/wBVWdPV/aHcxg+SV6wWrI9MfQe3HyhmdO4g/wCYeTfJVu01X/1D4fJLyAokLUgrFD0v4DnaZrn/ADX+8fNQ/NK/+q/3z5oEhYhSH7cPS/gZNqngrWPPDkqWhXMhI9zmlQRSeeHuokE7/wCEoei4e0ES2uPaCRkybD9wpOJG0cwPmo+laf6Klz2cZ7FkAg+ZkuE9vksFX93/ANvJQdUb9/1WCoFQFFpfxJ5qIqb9bmVH0w4qArN+z9EDJBLag3O5omm/7sg2VG/Z+qLo1OzmkYQimJ2BXhnAKhhPDn9EU17t/ipsdFZpncFA0TwVjwcy4dkqp7v3s+KyM6IehG8clfRpD7hAvqgf5g90LVPENBvU5D6I0wIdOY2LNb3n6hLMT2NH/EH4ysr4+kBZzz7vmEqr6Racg7mFoJjSTfAS4E5nwA+CtpYYJQMeBsPNE4bFudk4jvVHYjg1uxp+CG/wKqODZN57gfmg6mkao2mOJPmhX455/qfNKkw9N8HQYbCU9jHHt+gV9fAtizY97ySHC1q7rs+XwKtxGKrFoB1gRmSRfsECOZQad8h2rcKfghuHj5ILFYKPZ8fmEPqVXe0eakdF13bDyTp1yxdl5BnUezkqjT4I8aCrn9LvdPzV9LorXOyO0/KUzzQXLKp/YmLOCjqpzi+j/oiBVqMaTlmT8LbboduEoNLtd7oa4CQAQQS4a4h12y05TmFGWtwx5ZRP9xaafZzUTT7Oae0KODIfJdLZ1f3jYRa2+NgQbsTTaDFKmSRa7uo7aHbDlMWzUpfksKCnL0Kyz7la1FuqSSb7ewctyspYt+rbYT1t9iI8VD/LQ9FaZT6Pt5LXouB5Kfpngy0kbJ4RGXerqWlarQAKsRs1WnxLUv8Alo/8hqXgrbUKmKh3oCVuV6lgeMYted6tDjvSsPUg5AR4hn6X93itGtxS/XWi5YXshprjetemKD1lmsnQ3bQZ6Tis9J+5BErNZYPbDxVG8lTZiQN6Xa6kHoCvEho3GcPFS/MDuSsVFIVUtCdlB78USqXVjvQ/pCi8JgnVJ61NgGbqlRrAO4nWd2NBKDairYVjKS4lbammF0C536rbCARI3w6DzATjCdFBaS4+CDklvZzz1EIuuX9I5QsUPRE5Bej4boxSGYnunxK6TC9FRTbrvDKLdUmXxJHBguTwXPPWY4eR8byz/TH+djxyloyo7JjuSd4Do5WIuwgcbL1ypo/C0Ggvqh5ddoDmMBG/1pI4qA0nRypYUkWAqCn6RsnYSNYiNpdAuLrln+SX+qLPTZJfqkl+255tS6JvdnbvnwhMaHQJzsg89jSfGF2WiNI1cWCGNq0HB5a5jmuYW2nWtDdUjbK5DpL0uNB1Wixz3VmEN16klrXB3WAbJ1gWwQeKhL8hk8A+NGKttv8AoYU+hrKTdZ9m731GsE8wU4pdE6YEn0Q2+s423zdeP6f6QVsUR6R0BogDIb5t224K1vSfEjD/AId1b/DIjiGxGprRYWtG9Qlqsj5YyxY0v0np9OrhPRuNPEYZp1nME+2JEBroJXNU+llNjnMrNc9zXapNEtDMxEEnt5Lhn05g/u1RxOrI6wyBUYixgWyyvMwc9g3Lnepm/I3RHwjrcb01AcHUqAa0ZioS5zpMTaA3I70qr9K8S6rrl4aGukMHVEW6pA9aY2nsSB+LaYmc4tYxsyz2cbKzVDgbO1mttMQA25kdhKR5ZeWN0EqlUuedbWLyXDO5F7EzeyGc6coMAmw4m8QrqxaYiRmLwc5hsbIvzUXEmdhAE5dk9tu2ynYyRA5XNozzuP0wtWkTn9JAKuBJJAzIJ1d03IMDb81AthoMSCer2X7/ACWsxXrSb55bc/6bexREZ3txvlvVpc3rdUxO05XymbmyiRPq7Ra433kfBaxiBf3tIAI3xaZ5FVtyyCseI2bJmO4bNyxmHfFg7uQtBsEBUpVWspSvsB6LNZb1lUtyjYtFussLlXKyVrNRPWWtZQlYCtZqJ6yzWUZWBGzUSlSaVlOmSmGE0eXbJ8BzWJznGK3AmiUbh8A92xPcLokDPkMk9wWj8rW7EkppHm5deuIIR4DRhESAuhwmiiYkAd30TClgwMxf77kfh2SQGiSbAC88IXHm1dcEYYMmZ3IFw2Da3t7Pon2g9B/iXS4D0TfWMD3RbP4Jxo3o2GQ/Elo3MkfxH5Bb0pp1g/whDQIhrQ643bGwvLyamUnsz18Ohx41bRXjqGAYdX0TCIi+3dE+sPBKMTo/AvDWhtUnX1h6Oq9sEyfWAgNE27lxnSrp2W1xTw5DRT1hUa4TrOmIORgcDzRlD+0lgp0/SUG60n0gaYGfrNEWkXgrmeS+SspxWyX9HWU9CYeb06pnfXcchGZHBMcD0doAdWtWbJmJZbK0asHIi4OfYlHRfpBSx7HuphzCx+qWkg7JDrcPs5pjVa8GQnWSVVbOdRipdTir/YHqdAGFpFLHVqZLydYaoJBnqktIJFztXkPT3o9VwOKex+vUYYLazqbmioXNBdDpIJBJm+xev1NKag64I4gEjvVGKxdHEsNOqKdVh/S4THEbWniLpJzly9ykZY6pKjwENcRYHV3qVV4cNVoi5zm53jgvW8f0Gwb6ZFDXouItFR1Rs8WPJPIhLNH/ANmrNbWqYwZRqiiSJ4uNSY7Ak6xlVnAYJznOaxvrGGgg7WgwA7K5IU6rCAdZrhcAgz60SCSRI28+K7/pD0DcyThtSq0tgNkMcDrAzBEED/dxzSyr0IxRpyab3dVssD6VQ62sYOqCHNEG4Gtv7J3bD077HIelaTlECMvWiBeBJB2qbQ7V9Um8m8DVtYTYi47j3I/AdGsTVr6tKhWcBIJawkNcBBa4iGtvvPNF1egukGUqhNF4FIuEaplzNjmQDrXgiLi+W1+m+GNHHYkqUjxEiItADRcGABaFuk1pMawjVcSL5RYnntO3uV2jNGvc4Mc9gAOqab5BbtdDbXF7SCCFdTwNaoHeioh7Wkuc5oIDTrEQ95MNOZEuEwNyHQxaT4YurSIEtOvBJB1jPsk5ZuGXDKFOk3qNdJMkmxggWzHh3hFYfR9RzZ9G7UBtU1TqubrREmWkkj1ZniifwD6jGamFqENc8OfTo1CAJvdtMNGZtfIyl34Co/QpqDWcJJLo602O5pm82jao6+sD+rIXABDZgQBBcZlMW6LqGm0mm5guJcIYXAQCTPVGXrQbyJi4OKwgDzBGqQDDdUgGJ6pBIcLHLYh9B6a5KcU3rEt9X2ZLtUdo3TCg1jts8vqi2MY7WAeHVHHqAB1wPWEbMrTsnsVTsMP1Nqa1p9XdxuhYKrkVSpSqpW5X2PUVoslblVhy3rLWCixYq9ZbBRsFE1i0EXh6I2ooWUukqp0ScgmWG0STcozB4D9V4jgm1GnuMRs4Jjzs+ra2iUYLRbQAS2eKZ0KNtnZuVYEd+xENdGcRu+s3Upzo8nLklPll9KnGz73hMKL7QJ2JdRqi5kkZeO6URRrkDeZzyzXnZ8p16TBe7D6LiSJn74rrugJZ6V4cBr6o1Sc87x4JT0dwBxLxTyAEudtjcBvTzGUWYATQpa1QmNd/WdJyIFoHZvXmTn1Hu4YOO5nTD8Q2p/giWkAmAXEHeQZAHYucGLqCo01ptaCAInaGjyRGkNMYh4/xiWtJOTdXZca2fcqcA2k7ITG/ySWg5Jr7DMVoujiabmuDSHTPVbIPtAkWcN+xJcP/AGdYRpkh742PeS09oESuka5otkpsqQbD5f1UWvRHqZvA4VtFoZTa1jAIAAAHgrK2IAzc3yPbKoqPJmw7ZvwhAuoumADOyBPimTFas3iniZsez5oWs1js47Ty3owYRxmfr9Fc3BA7bWRtCNCtmHDZOs6c5m3C2QU6RGxxhRr4V4dBmJtcZfFRbh3CNXVF9s/YK2wKDTS2jj3LNaLB8HOCT55KLurcuvwuqjWcSYdyJ2brLUag2jVqAyHx2CL/ABVrdO1mD1ie8oP8WBm4nl8/jkqatU/pBIB2wc9xlHpApteSOJp4Ws7Xq4Wg5zi4l+o1ri52ZLhqkm8ydqIwWHwNNgpigGtD3PDRVqiHGxI6+XDJKMS8zBzJ/TG9RbTOtA7hckDjP0WoZZZryNKuhcK/VDa+NpNDtbVZiXFpMzMPDkzZhQ00/R4zENptEFj2seHg75iDxhI2DV28bAzylG63Vk2+KPTYe/JEv7u4ctIGI1ZcXD0dNtIXMgOa2Q/jOcDJJ6HQim2o4N/CPpOadb0msf8AEtDm0vQwwQMg6OBhGuZN7njEW3bFCuyI2Rxgc1qGWpfoVYvoXUbh3dXCOqtHUFFoab2c1pLWG9/WLuxA4XoJrsa6phXB5HWAxVECeALpCemsDIAPbreaq/FD2zzQabN8j6PDJWSora+hUztJSsUZWBOpGJypsEqDQjKDQqR3JzdFuGw53JxhMNBFgd8hAUH/AHCNpVB7Jneqqjzs0pMPpMJd1RlmEaDaAL8P6oDD1TOYy4K8vg9WOJnf2LM8+cW2GMsclKo4nZHH7yVTHzYOJIG3cpU3wVCaOdoJps1YMTcbD2XvG1EPn9J7vlAQOsO3OPsq8YnVNrdgGdt/0XDlhZbBlcXuNtH6RfTc17dYEEZwJjMEr0nRHSPD4vVbUaG1NgNwd+q/5FeW0qutaJJBMRePmsEsgznGdrfJebPE47o9zDqbW561pfRoMtDHarhDiL7co2ZArzTSOFqUnGGOBBI1r7DHenGg+ldWlA19dvsPzjc12fxXa4HT2GxMAODXew8QewE2Kjaf0ddKR5/o7SgLYe6Dxy57E6oVgciD5Lp9M6BZWzabAwWwCLZ8e+VwGlNB1sNU1qbajmx1uoYEbyCQRySyTRGWH0Pahg5Xj7CuZjN5veY+aQ0tKB0Ty47wr6bjfbt/rvS2RaHIxUnLx+ShXgyRmNnmlwcYnKeXNRdWI2/17Nq3UCmWfgnFsg9wg23cENWpvaQerGQLvJEYfEQZPK3wVGJa55karRPAz3+K1o24Jia8nKI9kavxWqIabDWG2XEj+GIUjSGY6xnZ/WFjRUiI1bXk/KydNCtModTAkztBsA2e/wCikHkCBI75V7cMNXrG+y4MlWYcAGJzG82sZtf4JkxHEGo1rEAX2CPnOSqx1UMABOr2Se1MKlbUhocIg3Iv4W8EsrhzWmO0EN1gSd8D4p1TE3A6OLpm2tYGzTblI8Exw2JmJAjiRHKUtxGjmvaH6uplIDSO8jYFX+WGmRqPLif0tJyHd8k9oSmPhiABBM/MbFo1Wuj5SUqbTDiGyWu3a0eBHzTKjoqoLh7SP3NM8x5I7AakWmLjwlU64GcITGvqCQOuRY6gMi+ZEZImlh7Cxy4+SakJbPA5WLSxd3We8SWKK2nUwFjHIunUQIKm2ouiGVCShY1pP4ouhUHtchKSsqbyiGutwVus5Z4h/SrtsLC/6iPgEbQrMMgG24jPsXIAGbEBMdH6xOq17o2xK0cjbqjly6VVdnSB7djp3jdwhS9IW2IgJbShpiDY7dU/K6JbUBOdyLHjzTNWcEsdBoIyEz4FRA3GbkHh2Qq9YgZza+WakyvrbT3i6hkgSprgKw/ViesBlJyveEb6YERstNp7eEG2aWUqt4Hjkrm1QM3CbkRIuVxzxpjRySiwuo8i9iCYFyLcJ7xmjKWIAs8WgS4HyStuMcCLy0EggCbxa0QeSIqi4M6zoPVgC28wNtt+S4MuE9PDqfZ1uidOVqPqPJbsa64jgCcuxdZgOl7HiKlMtPDrDxuF5bhqrmyGzqiSQbW4Wt3bkfhsYTEkAzvv4rjcZx4PShmTO70j0ewuJ69OaZzJYLHtbMclzmPo08O4NZVqP2HWZEboM32obD4wtOcjdPfvXT6K9BW9doB3GOVlPqtlHGMkI8OZmCIiBEHvhFlvC+3+m5dezR9AgAUqZ7gqK+g6Lx1QWne0n4Gyp0Mi8L8HJlgHARnHhZB4gsyJnhPjlkunr9H3NEhzCNusIPMW8AueeykCQ7qkWmbTs60wlaom8ckBljXAAEjZYC54lEmnNvVy3n4yh/QAZS4b7TO6dqnTkG4cN1+GzwWEao3iM7nIgZcPDuUMS6HBwAPC3krao3z2fMnYqWAZ3+veimCydWs/MNGWYzHZZVUqhbd1w7MRa20mCrTUA2ZxEjZu2rQN9o+XBOmIyqpWpyS1o1h2gE7YGS22vJ1hDtlmg24XmFXiMGC4uc0RNyC6e0gfGVulUAtLIA3yTsgmMoT9RNoJoPdOsSYAgNyGXgsrYzVMucQYs3WtlvDZQ76oYA6TBGcmI78il+kGl8BrtUu2OkEjiUeo1FjukMSQwO3XBdG/ee+EM7pSwnNw4aht/EgcVgA0TLs7QSTbad30S9+BJMkgHdJbwyiyZZBXA8zlZKxYuyz2TFtYsToxi3KxYspsFGwVNrytLF0Qk6sDRY1/er2Yt2WtA4WWLE9snKKfIdgXNaQ4v7t6atqt3TwjxO0LFivjl4PPz41yEemIOzsAPkrnNd2Ds+a2sVKuzzp7NfZjMRBPkb8JRQAcADfgBl2mVixRaTJZdlaJNqNbabbQCPGFqniyJI1WtGzbOUR3rFi5ZpDqFF1HFEHrSWzaADeM5mPvNEDHWIgF4O2xF9pAEDLaM1pYubJijRXFnldFzK4GRuNk27NaCJ71KlpV7TEEbfl8isWLgnjienjyyHOC088RDz7wTnB9Lag9a/C/xWLFytdL2OyM2w1vSn0tnMAbfMmOEgBXHT9EdVzWxawgg+F1tYl62VTL2uw9VpA1GybwAHE7p3oR+g3a3+HVAbFg4ax5yJ5LFiKlYHFPkXaQ0XiWeqGvAFo29gzlKqekKl9aibTrQCYWLEZNpiSwxJUcex9pIPHtyRjmWkXHZPJaWJou0cslToDONiRfP7uh61IETt8D3LaxNZNo06kAy4B8VVTaNWxaL7N8dsLFiaxASvh25lt85DrcibqbS85Ac48NayxYmTBR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1831975" y="3429000"/>
            <a:ext cx="8458200" cy="1944216"/>
          </a:xfrm>
        </p:spPr>
        <p:txBody>
          <a:bodyPr>
            <a:normAutofit fontScale="77500" lnSpcReduction="20000"/>
          </a:bodyPr>
          <a:lstStyle/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Dosen</a:t>
            </a:r>
            <a:endParaRPr lang="id-ID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id-ID" dirty="0" smtClean="0">
                <a:solidFill>
                  <a:schemeClr val="tx1"/>
                </a:solidFill>
                <a:latin typeface="Arial Rounded MT Bold" pitchFamily="34" charset="0"/>
              </a:rPr>
              <a:t>BHAYU RHAMA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Arial Rounded MT Bold" pitchFamily="34" charset="0"/>
              </a:rPr>
              <a:t>ph.D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  <a:hlinkClick r:id="rId2"/>
              </a:rPr>
              <a:t>bhayurhama@fisip.upr.ac.id</a:t>
            </a:r>
            <a:endParaRPr lang="en-US" dirty="0" smtClean="0">
              <a:solidFill>
                <a:schemeClr val="tx1"/>
              </a:solidFill>
              <a:latin typeface="Arial Rounded MT Bold" pitchFamily="34" charset="0"/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www.bhayurhama.com </a:t>
            </a:r>
            <a:endParaRPr lang="id-ID" dirty="0" smtClean="0">
              <a:solidFill>
                <a:schemeClr val="tx1"/>
              </a:solidFill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95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295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Rounded MT Bold</vt:lpstr>
      <vt:lpstr>Century Gothic</vt:lpstr>
      <vt:lpstr>Wingdings 3</vt:lpstr>
      <vt:lpstr>Ion</vt:lpstr>
      <vt:lpstr>1_Ion</vt:lpstr>
      <vt:lpstr>PowerPoint Presentation</vt:lpstr>
      <vt:lpstr>MENINGKATKAN PRODUKTIVITAS MELALUI MOTIVASI</vt:lpstr>
      <vt:lpstr>PowerPoint Presentation</vt:lpstr>
      <vt:lpstr>PowerPoint Presentation</vt:lpstr>
      <vt:lpstr>Variabel Pengaruh Produktivitas</vt:lpstr>
      <vt:lpstr>Motivasi</vt:lpstr>
      <vt:lpstr>Teori Motivasi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31</cp:revision>
  <dcterms:created xsi:type="dcterms:W3CDTF">2018-09-23T15:38:54Z</dcterms:created>
  <dcterms:modified xsi:type="dcterms:W3CDTF">2018-10-07T13:14:03Z</dcterms:modified>
</cp:coreProperties>
</file>