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sldIdLst>
    <p:sldId id="258" r:id="rId3"/>
    <p:sldId id="257" r:id="rId4"/>
    <p:sldId id="261" r:id="rId5"/>
    <p:sldId id="262" r:id="rId6"/>
    <p:sldId id="260" r:id="rId7"/>
    <p:sldId id="263" r:id="rId8"/>
    <p:sldId id="270" r:id="rId9"/>
    <p:sldId id="271" r:id="rId10"/>
    <p:sldId id="272" r:id="rId11"/>
    <p:sldId id="273" r:id="rId12"/>
    <p:sldId id="269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1" d="100"/>
          <a:sy n="81" d="100"/>
        </p:scale>
        <p:origin x="11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43E330-24B3-4B28-8B2F-B4A6602361E3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3AC449A1-7F36-4BBD-BB0A-F66E968A71A9}">
      <dgm:prSet phldrT="[Text]"/>
      <dgm:spPr/>
      <dgm:t>
        <a:bodyPr/>
        <a:lstStyle/>
        <a:p>
          <a:r>
            <a:rPr lang="en-US" dirty="0" err="1" smtClean="0"/>
            <a:t>Komunikasi</a:t>
          </a:r>
          <a:endParaRPr lang="en-GB" dirty="0"/>
        </a:p>
      </dgm:t>
    </dgm:pt>
    <dgm:pt modelId="{6221C56A-2FD4-4012-ABD1-F08D967C4221}" type="parTrans" cxnId="{4F3F27A5-ED52-4D62-90A8-4A15A2BA9938}">
      <dgm:prSet/>
      <dgm:spPr/>
      <dgm:t>
        <a:bodyPr/>
        <a:lstStyle/>
        <a:p>
          <a:endParaRPr lang="en-GB"/>
        </a:p>
      </dgm:t>
    </dgm:pt>
    <dgm:pt modelId="{E5CFDFDD-BE47-4C37-8692-B6F154EA2782}" type="sibTrans" cxnId="{4F3F27A5-ED52-4D62-90A8-4A15A2BA9938}">
      <dgm:prSet/>
      <dgm:spPr/>
      <dgm:t>
        <a:bodyPr/>
        <a:lstStyle/>
        <a:p>
          <a:endParaRPr lang="en-GB"/>
        </a:p>
      </dgm:t>
    </dgm:pt>
    <dgm:pt modelId="{CA7D1FBC-D48C-4A06-A24E-7E229B8E45CB}">
      <dgm:prSet phldrT="[Text]"/>
      <dgm:spPr/>
      <dgm:t>
        <a:bodyPr/>
        <a:lstStyle/>
        <a:p>
          <a:r>
            <a:rPr lang="en-US" dirty="0" err="1" smtClean="0"/>
            <a:t>Mencapai</a:t>
          </a:r>
          <a:r>
            <a:rPr lang="en-US" dirty="0" smtClean="0"/>
            <a:t> </a:t>
          </a:r>
          <a:r>
            <a:rPr lang="en-US" dirty="0" err="1" smtClean="0"/>
            <a:t>tujuan</a:t>
          </a:r>
          <a:r>
            <a:rPr lang="en-US" dirty="0" smtClean="0"/>
            <a:t> </a:t>
          </a:r>
          <a:r>
            <a:rPr lang="en-US" dirty="0" err="1" smtClean="0"/>
            <a:t>dengan</a:t>
          </a:r>
          <a:r>
            <a:rPr lang="en-US" dirty="0" smtClean="0"/>
            <a:t> </a:t>
          </a:r>
          <a:r>
            <a:rPr lang="en-US" dirty="0" err="1" smtClean="0"/>
            <a:t>bantuan</a:t>
          </a:r>
          <a:r>
            <a:rPr lang="en-US" dirty="0" smtClean="0"/>
            <a:t> orang lain</a:t>
          </a:r>
          <a:endParaRPr lang="en-GB" dirty="0"/>
        </a:p>
      </dgm:t>
    </dgm:pt>
    <dgm:pt modelId="{172B3902-3CF5-4D7D-BB69-F6AE3D01FC31}" type="parTrans" cxnId="{CA35F7FE-E08D-418F-9745-F41A2F33B0EF}">
      <dgm:prSet/>
      <dgm:spPr/>
      <dgm:t>
        <a:bodyPr/>
        <a:lstStyle/>
        <a:p>
          <a:endParaRPr lang="en-GB"/>
        </a:p>
      </dgm:t>
    </dgm:pt>
    <dgm:pt modelId="{CCA56922-24E2-48A3-8A79-F2CB143FDD26}" type="sibTrans" cxnId="{CA35F7FE-E08D-418F-9745-F41A2F33B0EF}">
      <dgm:prSet/>
      <dgm:spPr/>
      <dgm:t>
        <a:bodyPr/>
        <a:lstStyle/>
        <a:p>
          <a:endParaRPr lang="en-GB"/>
        </a:p>
      </dgm:t>
    </dgm:pt>
    <dgm:pt modelId="{7942B091-A805-40EF-9606-1D3523406326}">
      <dgm:prSet phldrT="[Text]"/>
      <dgm:spPr/>
      <dgm:t>
        <a:bodyPr/>
        <a:lstStyle/>
        <a:p>
          <a:r>
            <a:rPr lang="en-US" dirty="0" err="1" smtClean="0"/>
            <a:t>Kemauan</a:t>
          </a:r>
          <a:r>
            <a:rPr lang="en-US" dirty="0" smtClean="0"/>
            <a:t> </a:t>
          </a:r>
          <a:r>
            <a:rPr lang="en-US" dirty="0" err="1" smtClean="0"/>
            <a:t>untuk</a:t>
          </a:r>
          <a:r>
            <a:rPr lang="en-US" dirty="0" smtClean="0"/>
            <a:t> </a:t>
          </a:r>
          <a:r>
            <a:rPr lang="en-US" dirty="0" err="1" smtClean="0"/>
            <a:t>bekerja</a:t>
          </a:r>
          <a:r>
            <a:rPr lang="en-US" dirty="0" smtClean="0"/>
            <a:t> </a:t>
          </a:r>
          <a:r>
            <a:rPr lang="en-US" dirty="0" err="1" smtClean="0"/>
            <a:t>keras</a:t>
          </a:r>
          <a:endParaRPr lang="en-GB" dirty="0"/>
        </a:p>
      </dgm:t>
    </dgm:pt>
    <dgm:pt modelId="{5DA3C834-785A-4BD9-894D-EF857BDF1CA5}" type="parTrans" cxnId="{D5AC5B06-EB01-4782-9D81-28BB3F3E7133}">
      <dgm:prSet/>
      <dgm:spPr/>
      <dgm:t>
        <a:bodyPr/>
        <a:lstStyle/>
        <a:p>
          <a:endParaRPr lang="en-GB"/>
        </a:p>
      </dgm:t>
    </dgm:pt>
    <dgm:pt modelId="{BBD4857F-2654-4427-AA80-4E247C20C4F5}" type="sibTrans" cxnId="{D5AC5B06-EB01-4782-9D81-28BB3F3E7133}">
      <dgm:prSet/>
      <dgm:spPr/>
      <dgm:t>
        <a:bodyPr/>
        <a:lstStyle/>
        <a:p>
          <a:endParaRPr lang="en-GB"/>
        </a:p>
      </dgm:t>
    </dgm:pt>
    <dgm:pt modelId="{96DC1430-0178-47AC-91AC-5183E09F2267}">
      <dgm:prSet phldrT="[Text]"/>
      <dgm:spPr/>
      <dgm:t>
        <a:bodyPr/>
        <a:lstStyle/>
        <a:p>
          <a:r>
            <a:rPr lang="en-US" dirty="0" err="1" smtClean="0"/>
            <a:t>Penampilan</a:t>
          </a:r>
          <a:r>
            <a:rPr lang="en-US" dirty="0" smtClean="0"/>
            <a:t> yang </a:t>
          </a:r>
          <a:r>
            <a:rPr lang="en-US" dirty="0" err="1" smtClean="0"/>
            <a:t>baik</a:t>
          </a:r>
          <a:endParaRPr lang="en-GB" dirty="0"/>
        </a:p>
      </dgm:t>
    </dgm:pt>
    <dgm:pt modelId="{D27B2149-5C26-4AAF-A139-90604ECFD466}" type="parTrans" cxnId="{45A5CF2C-961F-46A0-8E0D-D678AC244850}">
      <dgm:prSet/>
      <dgm:spPr/>
      <dgm:t>
        <a:bodyPr/>
        <a:lstStyle/>
        <a:p>
          <a:endParaRPr lang="en-GB"/>
        </a:p>
      </dgm:t>
    </dgm:pt>
    <dgm:pt modelId="{30F50CC7-42E1-4836-94F6-5AC69BB03D02}" type="sibTrans" cxnId="{45A5CF2C-961F-46A0-8E0D-D678AC244850}">
      <dgm:prSet/>
      <dgm:spPr/>
      <dgm:t>
        <a:bodyPr/>
        <a:lstStyle/>
        <a:p>
          <a:endParaRPr lang="en-GB"/>
        </a:p>
      </dgm:t>
    </dgm:pt>
    <dgm:pt modelId="{4C3EC1B6-8859-4894-80ED-6D692C56622B}">
      <dgm:prSet phldrT="[Text]"/>
      <dgm:spPr/>
      <dgm:t>
        <a:bodyPr/>
        <a:lstStyle/>
        <a:p>
          <a:r>
            <a:rPr lang="en-US" dirty="0" err="1" smtClean="0"/>
            <a:t>Dorongan</a:t>
          </a:r>
          <a:r>
            <a:rPr lang="en-US" dirty="0" smtClean="0"/>
            <a:t> </a:t>
          </a:r>
          <a:r>
            <a:rPr lang="en-US" dirty="0" err="1" smtClean="0"/>
            <a:t>ambisi</a:t>
          </a:r>
          <a:endParaRPr lang="en-GB" dirty="0"/>
        </a:p>
      </dgm:t>
    </dgm:pt>
    <dgm:pt modelId="{36C51E3D-4F17-4975-8C63-339DD221A8D0}" type="parTrans" cxnId="{967C89B9-8BB1-44B6-979F-A696DEF2DD1B}">
      <dgm:prSet/>
      <dgm:spPr/>
      <dgm:t>
        <a:bodyPr/>
        <a:lstStyle/>
        <a:p>
          <a:endParaRPr lang="en-GB"/>
        </a:p>
      </dgm:t>
    </dgm:pt>
    <dgm:pt modelId="{440D3859-A5CA-4BDA-BF79-61C1C13FCD8E}" type="sibTrans" cxnId="{967C89B9-8BB1-44B6-979F-A696DEF2DD1B}">
      <dgm:prSet/>
      <dgm:spPr/>
      <dgm:t>
        <a:bodyPr/>
        <a:lstStyle/>
        <a:p>
          <a:endParaRPr lang="en-GB"/>
        </a:p>
      </dgm:t>
    </dgm:pt>
    <dgm:pt modelId="{956E4D12-5655-41E7-82F0-2277462FC476}">
      <dgm:prSet phldrT="[Text]"/>
      <dgm:spPr/>
      <dgm:t>
        <a:bodyPr/>
        <a:lstStyle/>
        <a:p>
          <a:r>
            <a:rPr lang="en-US" dirty="0" err="1" smtClean="0"/>
            <a:t>Pendidikan</a:t>
          </a:r>
          <a:endParaRPr lang="en-GB" dirty="0"/>
        </a:p>
      </dgm:t>
    </dgm:pt>
    <dgm:pt modelId="{0813F9B2-B811-4FEA-83B9-2011EEE1D6E4}" type="parTrans" cxnId="{8B3D6F67-74DD-47FA-9CCB-88099BAD88E6}">
      <dgm:prSet/>
      <dgm:spPr/>
      <dgm:t>
        <a:bodyPr/>
        <a:lstStyle/>
        <a:p>
          <a:endParaRPr lang="en-GB"/>
        </a:p>
      </dgm:t>
    </dgm:pt>
    <dgm:pt modelId="{185ED0DB-4069-4539-8721-E252386B0EB4}" type="sibTrans" cxnId="{8B3D6F67-74DD-47FA-9CCB-88099BAD88E6}">
      <dgm:prSet/>
      <dgm:spPr/>
      <dgm:t>
        <a:bodyPr/>
        <a:lstStyle/>
        <a:p>
          <a:endParaRPr lang="en-GB"/>
        </a:p>
      </dgm:t>
    </dgm:pt>
    <dgm:pt modelId="{4683DB72-ECE2-4345-96A9-81F2DCF62D60}">
      <dgm:prSet phldrT="[Text]"/>
      <dgm:spPr/>
      <dgm:t>
        <a:bodyPr/>
        <a:lstStyle/>
        <a:p>
          <a:r>
            <a:rPr lang="en-US" dirty="0" err="1" smtClean="0"/>
            <a:t>Membuat</a:t>
          </a:r>
          <a:r>
            <a:rPr lang="en-US" dirty="0" smtClean="0"/>
            <a:t> </a:t>
          </a:r>
          <a:r>
            <a:rPr lang="en-US" dirty="0" err="1" smtClean="0"/>
            <a:t>keputusan</a:t>
          </a:r>
          <a:endParaRPr lang="en-GB" dirty="0"/>
        </a:p>
      </dgm:t>
    </dgm:pt>
    <dgm:pt modelId="{CDBAD060-05F2-4F0A-B416-B79E7C724AB8}" type="parTrans" cxnId="{608AA884-760B-43B0-AAE7-C0081E595F4C}">
      <dgm:prSet/>
      <dgm:spPr/>
      <dgm:t>
        <a:bodyPr/>
        <a:lstStyle/>
        <a:p>
          <a:endParaRPr lang="en-GB"/>
        </a:p>
      </dgm:t>
    </dgm:pt>
    <dgm:pt modelId="{975A2872-C38C-49D5-BFF3-C7FF472B3375}" type="sibTrans" cxnId="{608AA884-760B-43B0-AAE7-C0081E595F4C}">
      <dgm:prSet/>
      <dgm:spPr/>
      <dgm:t>
        <a:bodyPr/>
        <a:lstStyle/>
        <a:p>
          <a:endParaRPr lang="en-GB"/>
        </a:p>
      </dgm:t>
    </dgm:pt>
    <dgm:pt modelId="{DDDD2F7B-937A-4D66-8A23-20F7B41506F2}">
      <dgm:prSet phldrT="[Text]"/>
      <dgm:spPr/>
      <dgm:t>
        <a:bodyPr/>
        <a:lstStyle/>
        <a:p>
          <a:r>
            <a:rPr lang="en-US" dirty="0" err="1" smtClean="0"/>
            <a:t>Keyakinan</a:t>
          </a:r>
          <a:r>
            <a:rPr lang="en-US" dirty="0" smtClean="0"/>
            <a:t> </a:t>
          </a:r>
          <a:r>
            <a:rPr lang="en-US" dirty="0" err="1" smtClean="0"/>
            <a:t>diri</a:t>
          </a:r>
          <a:endParaRPr lang="en-GB" dirty="0"/>
        </a:p>
      </dgm:t>
    </dgm:pt>
    <dgm:pt modelId="{1E154B01-D289-41E4-8024-66D75D05682C}" type="parTrans" cxnId="{99797E1F-BA56-40C3-97A1-034717D0242D}">
      <dgm:prSet/>
      <dgm:spPr/>
      <dgm:t>
        <a:bodyPr/>
        <a:lstStyle/>
        <a:p>
          <a:endParaRPr lang="en-GB"/>
        </a:p>
      </dgm:t>
    </dgm:pt>
    <dgm:pt modelId="{E3DAB42B-C4B3-4B09-BF3F-AD606288FA4D}" type="sibTrans" cxnId="{99797E1F-BA56-40C3-97A1-034717D0242D}">
      <dgm:prSet/>
      <dgm:spPr/>
      <dgm:t>
        <a:bodyPr/>
        <a:lstStyle/>
        <a:p>
          <a:endParaRPr lang="en-GB"/>
        </a:p>
      </dgm:t>
    </dgm:pt>
    <dgm:pt modelId="{F9A7C5F0-8146-4651-81FE-145FA41933E5}" type="pres">
      <dgm:prSet presAssocID="{5143E330-24B3-4B28-8B2F-B4A6602361E3}" presName="Name0" presStyleCnt="0">
        <dgm:presLayoutVars>
          <dgm:dir/>
          <dgm:animLvl val="lvl"/>
          <dgm:resizeHandles val="exact"/>
        </dgm:presLayoutVars>
      </dgm:prSet>
      <dgm:spPr/>
    </dgm:pt>
    <dgm:pt modelId="{F15A67F0-6EC7-48E1-B2A4-2F7068B028DF}" type="pres">
      <dgm:prSet presAssocID="{3AC449A1-7F36-4BBD-BB0A-F66E968A71A9}" presName="Name8" presStyleCnt="0"/>
      <dgm:spPr/>
    </dgm:pt>
    <dgm:pt modelId="{E9DCBDC2-E5CB-4DF7-BEBB-ED5264D51991}" type="pres">
      <dgm:prSet presAssocID="{3AC449A1-7F36-4BBD-BB0A-F66E968A71A9}" presName="level" presStyleLbl="node1" presStyleIdx="0" presStyleCnt="8">
        <dgm:presLayoutVars>
          <dgm:chMax val="1"/>
          <dgm:bulletEnabled val="1"/>
        </dgm:presLayoutVars>
      </dgm:prSet>
      <dgm:spPr/>
    </dgm:pt>
    <dgm:pt modelId="{A39EDD08-466F-42C0-9073-F754B95F6150}" type="pres">
      <dgm:prSet presAssocID="{3AC449A1-7F36-4BBD-BB0A-F66E968A71A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8465D1FA-CDEB-41B3-949D-4DE73C1F8CDE}" type="pres">
      <dgm:prSet presAssocID="{4C3EC1B6-8859-4894-80ED-6D692C56622B}" presName="Name8" presStyleCnt="0"/>
      <dgm:spPr/>
    </dgm:pt>
    <dgm:pt modelId="{99F490DF-39B7-41D3-95BD-CDA73519C6C7}" type="pres">
      <dgm:prSet presAssocID="{4C3EC1B6-8859-4894-80ED-6D692C56622B}" presName="level" presStyleLbl="node1" presStyleIdx="1" presStyleCnt="8">
        <dgm:presLayoutVars>
          <dgm:chMax val="1"/>
          <dgm:bulletEnabled val="1"/>
        </dgm:presLayoutVars>
      </dgm:prSet>
      <dgm:spPr/>
    </dgm:pt>
    <dgm:pt modelId="{3D0C3926-4985-4C4E-AED7-0511ED5D4F39}" type="pres">
      <dgm:prSet presAssocID="{4C3EC1B6-8859-4894-80ED-6D692C56622B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43F7656-0CBB-4B27-8FDD-C36EAFEEB83D}" type="pres">
      <dgm:prSet presAssocID="{956E4D12-5655-41E7-82F0-2277462FC476}" presName="Name8" presStyleCnt="0"/>
      <dgm:spPr/>
    </dgm:pt>
    <dgm:pt modelId="{3FD72760-862E-4C81-AFB2-43819C3600E9}" type="pres">
      <dgm:prSet presAssocID="{956E4D12-5655-41E7-82F0-2277462FC476}" presName="level" presStyleLbl="node1" presStyleIdx="2" presStyleCnt="8">
        <dgm:presLayoutVars>
          <dgm:chMax val="1"/>
          <dgm:bulletEnabled val="1"/>
        </dgm:presLayoutVars>
      </dgm:prSet>
      <dgm:spPr/>
    </dgm:pt>
    <dgm:pt modelId="{26368AAD-F1BA-406A-A6F6-9775C57ED905}" type="pres">
      <dgm:prSet presAssocID="{956E4D12-5655-41E7-82F0-2277462FC476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F09F50B4-6269-43D3-BD30-FB1B4D0737BB}" type="pres">
      <dgm:prSet presAssocID="{4683DB72-ECE2-4345-96A9-81F2DCF62D60}" presName="Name8" presStyleCnt="0"/>
      <dgm:spPr/>
    </dgm:pt>
    <dgm:pt modelId="{B7149597-F5FA-4AF9-A39D-42E6F75613B1}" type="pres">
      <dgm:prSet presAssocID="{4683DB72-ECE2-4345-96A9-81F2DCF62D60}" presName="level" presStyleLbl="node1" presStyleIdx="3" presStyleCnt="8">
        <dgm:presLayoutVars>
          <dgm:chMax val="1"/>
          <dgm:bulletEnabled val="1"/>
        </dgm:presLayoutVars>
      </dgm:prSet>
      <dgm:spPr/>
    </dgm:pt>
    <dgm:pt modelId="{DB442E6E-2CE8-433A-9865-8A509FC6889E}" type="pres">
      <dgm:prSet presAssocID="{4683DB72-ECE2-4345-96A9-81F2DCF62D60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880EF9B-310D-4E8D-904C-773D93DB2DC6}" type="pres">
      <dgm:prSet presAssocID="{DDDD2F7B-937A-4D66-8A23-20F7B41506F2}" presName="Name8" presStyleCnt="0"/>
      <dgm:spPr/>
    </dgm:pt>
    <dgm:pt modelId="{21DF8ACD-807A-493E-B761-A2C1C6F48971}" type="pres">
      <dgm:prSet presAssocID="{DDDD2F7B-937A-4D66-8A23-20F7B41506F2}" presName="level" presStyleLbl="node1" presStyleIdx="4" presStyleCnt="8">
        <dgm:presLayoutVars>
          <dgm:chMax val="1"/>
          <dgm:bulletEnabled val="1"/>
        </dgm:presLayoutVars>
      </dgm:prSet>
      <dgm:spPr/>
    </dgm:pt>
    <dgm:pt modelId="{2EC5524C-0FE5-4CC2-B68E-85AF8486C045}" type="pres">
      <dgm:prSet presAssocID="{DDDD2F7B-937A-4D66-8A23-20F7B41506F2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04D47C9E-8FA9-422E-BA1C-CCCD73ADA58C}" type="pres">
      <dgm:prSet presAssocID="{96DC1430-0178-47AC-91AC-5183E09F2267}" presName="Name8" presStyleCnt="0"/>
      <dgm:spPr/>
    </dgm:pt>
    <dgm:pt modelId="{B79A6C86-FFFB-4F95-B3FC-77C7241D0026}" type="pres">
      <dgm:prSet presAssocID="{96DC1430-0178-47AC-91AC-5183E09F2267}" presName="level" presStyleLbl="node1" presStyleIdx="5" presStyleCnt="8">
        <dgm:presLayoutVars>
          <dgm:chMax val="1"/>
          <dgm:bulletEnabled val="1"/>
        </dgm:presLayoutVars>
      </dgm:prSet>
      <dgm:spPr/>
    </dgm:pt>
    <dgm:pt modelId="{1CE2EA62-3778-4C04-B444-DDCE1D40C9C2}" type="pres">
      <dgm:prSet presAssocID="{96DC1430-0178-47AC-91AC-5183E09F226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F2E6E643-CEC6-433F-BA92-9C48F8516BDE}" type="pres">
      <dgm:prSet presAssocID="{CA7D1FBC-D48C-4A06-A24E-7E229B8E45CB}" presName="Name8" presStyleCnt="0"/>
      <dgm:spPr/>
    </dgm:pt>
    <dgm:pt modelId="{5C93E58D-390E-488C-A1F2-E554E4E7F33C}" type="pres">
      <dgm:prSet presAssocID="{CA7D1FBC-D48C-4A06-A24E-7E229B8E45CB}" presName="level" presStyleLbl="node1" presStyleIdx="6" presStyleCnt="8">
        <dgm:presLayoutVars>
          <dgm:chMax val="1"/>
          <dgm:bulletEnabled val="1"/>
        </dgm:presLayoutVars>
      </dgm:prSet>
      <dgm:spPr/>
    </dgm:pt>
    <dgm:pt modelId="{6344A556-AA08-488D-8740-224621F649A7}" type="pres">
      <dgm:prSet presAssocID="{CA7D1FBC-D48C-4A06-A24E-7E229B8E45CB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7384C33F-311D-43EE-A5B1-A44AE5C38F28}" type="pres">
      <dgm:prSet presAssocID="{7942B091-A805-40EF-9606-1D3523406326}" presName="Name8" presStyleCnt="0"/>
      <dgm:spPr/>
    </dgm:pt>
    <dgm:pt modelId="{9A1452AE-341F-4899-BEDB-B811CBACC187}" type="pres">
      <dgm:prSet presAssocID="{7942B091-A805-40EF-9606-1D3523406326}" presName="level" presStyleLbl="node1" presStyleIdx="7" presStyleCnt="8">
        <dgm:presLayoutVars>
          <dgm:chMax val="1"/>
          <dgm:bulletEnabled val="1"/>
        </dgm:presLayoutVars>
      </dgm:prSet>
      <dgm:spPr/>
    </dgm:pt>
    <dgm:pt modelId="{86D39A80-D43C-4EAC-A0AC-E8ECC3732520}" type="pres">
      <dgm:prSet presAssocID="{7942B091-A805-40EF-9606-1D3523406326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2CE079EC-963D-46F6-B764-D7A1A125977F}" type="presOf" srcId="{3AC449A1-7F36-4BBD-BB0A-F66E968A71A9}" destId="{E9DCBDC2-E5CB-4DF7-BEBB-ED5264D51991}" srcOrd="0" destOrd="0" presId="urn:microsoft.com/office/officeart/2005/8/layout/pyramid1"/>
    <dgm:cxn modelId="{FD1C2539-9B84-4AC1-BC07-FCDC94059E78}" type="presOf" srcId="{956E4D12-5655-41E7-82F0-2277462FC476}" destId="{26368AAD-F1BA-406A-A6F6-9775C57ED905}" srcOrd="1" destOrd="0" presId="urn:microsoft.com/office/officeart/2005/8/layout/pyramid1"/>
    <dgm:cxn modelId="{3BE2F1A9-F7E9-4FA0-A4F9-792875213443}" type="presOf" srcId="{96DC1430-0178-47AC-91AC-5183E09F2267}" destId="{B79A6C86-FFFB-4F95-B3FC-77C7241D0026}" srcOrd="0" destOrd="0" presId="urn:microsoft.com/office/officeart/2005/8/layout/pyramid1"/>
    <dgm:cxn modelId="{1CCC3A69-38EE-4175-BA21-39FE8221FAA4}" type="presOf" srcId="{7942B091-A805-40EF-9606-1D3523406326}" destId="{86D39A80-D43C-4EAC-A0AC-E8ECC3732520}" srcOrd="1" destOrd="0" presId="urn:microsoft.com/office/officeart/2005/8/layout/pyramid1"/>
    <dgm:cxn modelId="{4F3F27A5-ED52-4D62-90A8-4A15A2BA9938}" srcId="{5143E330-24B3-4B28-8B2F-B4A6602361E3}" destId="{3AC449A1-7F36-4BBD-BB0A-F66E968A71A9}" srcOrd="0" destOrd="0" parTransId="{6221C56A-2FD4-4012-ABD1-F08D967C4221}" sibTransId="{E5CFDFDD-BE47-4C37-8692-B6F154EA2782}"/>
    <dgm:cxn modelId="{8E461951-945C-4D0A-97CF-88CE8C663A0C}" type="presOf" srcId="{DDDD2F7B-937A-4D66-8A23-20F7B41506F2}" destId="{2EC5524C-0FE5-4CC2-B68E-85AF8486C045}" srcOrd="1" destOrd="0" presId="urn:microsoft.com/office/officeart/2005/8/layout/pyramid1"/>
    <dgm:cxn modelId="{47618883-9A3A-401A-92B7-8101DC0F1E0B}" type="presOf" srcId="{DDDD2F7B-937A-4D66-8A23-20F7B41506F2}" destId="{21DF8ACD-807A-493E-B761-A2C1C6F48971}" srcOrd="0" destOrd="0" presId="urn:microsoft.com/office/officeart/2005/8/layout/pyramid1"/>
    <dgm:cxn modelId="{45A5CF2C-961F-46A0-8E0D-D678AC244850}" srcId="{5143E330-24B3-4B28-8B2F-B4A6602361E3}" destId="{96DC1430-0178-47AC-91AC-5183E09F2267}" srcOrd="5" destOrd="0" parTransId="{D27B2149-5C26-4AAF-A139-90604ECFD466}" sibTransId="{30F50CC7-42E1-4836-94F6-5AC69BB03D02}"/>
    <dgm:cxn modelId="{B2169270-E084-4460-83E0-3B2904B81433}" type="presOf" srcId="{CA7D1FBC-D48C-4A06-A24E-7E229B8E45CB}" destId="{5C93E58D-390E-488C-A1F2-E554E4E7F33C}" srcOrd="0" destOrd="0" presId="urn:microsoft.com/office/officeart/2005/8/layout/pyramid1"/>
    <dgm:cxn modelId="{967C89B9-8BB1-44B6-979F-A696DEF2DD1B}" srcId="{5143E330-24B3-4B28-8B2F-B4A6602361E3}" destId="{4C3EC1B6-8859-4894-80ED-6D692C56622B}" srcOrd="1" destOrd="0" parTransId="{36C51E3D-4F17-4975-8C63-339DD221A8D0}" sibTransId="{440D3859-A5CA-4BDA-BF79-61C1C13FCD8E}"/>
    <dgm:cxn modelId="{0AE4E84C-55B3-46DD-9DEC-E1C6B1CE1091}" type="presOf" srcId="{7942B091-A805-40EF-9606-1D3523406326}" destId="{9A1452AE-341F-4899-BEDB-B811CBACC187}" srcOrd="0" destOrd="0" presId="urn:microsoft.com/office/officeart/2005/8/layout/pyramid1"/>
    <dgm:cxn modelId="{1548AA9E-96C5-489A-933A-26C4E243C347}" type="presOf" srcId="{5143E330-24B3-4B28-8B2F-B4A6602361E3}" destId="{F9A7C5F0-8146-4651-81FE-145FA41933E5}" srcOrd="0" destOrd="0" presId="urn:microsoft.com/office/officeart/2005/8/layout/pyramid1"/>
    <dgm:cxn modelId="{CA35F7FE-E08D-418F-9745-F41A2F33B0EF}" srcId="{5143E330-24B3-4B28-8B2F-B4A6602361E3}" destId="{CA7D1FBC-D48C-4A06-A24E-7E229B8E45CB}" srcOrd="6" destOrd="0" parTransId="{172B3902-3CF5-4D7D-BB69-F6AE3D01FC31}" sibTransId="{CCA56922-24E2-48A3-8A79-F2CB143FDD26}"/>
    <dgm:cxn modelId="{D5AC5B06-EB01-4782-9D81-28BB3F3E7133}" srcId="{5143E330-24B3-4B28-8B2F-B4A6602361E3}" destId="{7942B091-A805-40EF-9606-1D3523406326}" srcOrd="7" destOrd="0" parTransId="{5DA3C834-785A-4BD9-894D-EF857BDF1CA5}" sibTransId="{BBD4857F-2654-4427-AA80-4E247C20C4F5}"/>
    <dgm:cxn modelId="{3A6AE735-2B36-4B1C-BAF2-67E837E99052}" type="presOf" srcId="{4683DB72-ECE2-4345-96A9-81F2DCF62D60}" destId="{B7149597-F5FA-4AF9-A39D-42E6F75613B1}" srcOrd="0" destOrd="0" presId="urn:microsoft.com/office/officeart/2005/8/layout/pyramid1"/>
    <dgm:cxn modelId="{A32FCD5B-EA08-4C01-8DEA-42483C5B4570}" type="presOf" srcId="{CA7D1FBC-D48C-4A06-A24E-7E229B8E45CB}" destId="{6344A556-AA08-488D-8740-224621F649A7}" srcOrd="1" destOrd="0" presId="urn:microsoft.com/office/officeart/2005/8/layout/pyramid1"/>
    <dgm:cxn modelId="{75342CE4-ADC4-42C9-B469-C37EC21E33B9}" type="presOf" srcId="{4C3EC1B6-8859-4894-80ED-6D692C56622B}" destId="{3D0C3926-4985-4C4E-AED7-0511ED5D4F39}" srcOrd="1" destOrd="0" presId="urn:microsoft.com/office/officeart/2005/8/layout/pyramid1"/>
    <dgm:cxn modelId="{7F99CE39-0E42-482C-8A2C-578E967AFBDA}" type="presOf" srcId="{956E4D12-5655-41E7-82F0-2277462FC476}" destId="{3FD72760-862E-4C81-AFB2-43819C3600E9}" srcOrd="0" destOrd="0" presId="urn:microsoft.com/office/officeart/2005/8/layout/pyramid1"/>
    <dgm:cxn modelId="{DE62437A-33B1-4B14-BC30-8B9869426176}" type="presOf" srcId="{96DC1430-0178-47AC-91AC-5183E09F2267}" destId="{1CE2EA62-3778-4C04-B444-DDCE1D40C9C2}" srcOrd="1" destOrd="0" presId="urn:microsoft.com/office/officeart/2005/8/layout/pyramid1"/>
    <dgm:cxn modelId="{8B3D6F67-74DD-47FA-9CCB-88099BAD88E6}" srcId="{5143E330-24B3-4B28-8B2F-B4A6602361E3}" destId="{956E4D12-5655-41E7-82F0-2277462FC476}" srcOrd="2" destOrd="0" parTransId="{0813F9B2-B811-4FEA-83B9-2011EEE1D6E4}" sibTransId="{185ED0DB-4069-4539-8721-E252386B0EB4}"/>
    <dgm:cxn modelId="{3C6D507E-6E8E-45BD-B719-F339DA965506}" type="presOf" srcId="{3AC449A1-7F36-4BBD-BB0A-F66E968A71A9}" destId="{A39EDD08-466F-42C0-9073-F754B95F6150}" srcOrd="1" destOrd="0" presId="urn:microsoft.com/office/officeart/2005/8/layout/pyramid1"/>
    <dgm:cxn modelId="{99797E1F-BA56-40C3-97A1-034717D0242D}" srcId="{5143E330-24B3-4B28-8B2F-B4A6602361E3}" destId="{DDDD2F7B-937A-4D66-8A23-20F7B41506F2}" srcOrd="4" destOrd="0" parTransId="{1E154B01-D289-41E4-8024-66D75D05682C}" sibTransId="{E3DAB42B-C4B3-4B09-BF3F-AD606288FA4D}"/>
    <dgm:cxn modelId="{608AA884-760B-43B0-AAE7-C0081E595F4C}" srcId="{5143E330-24B3-4B28-8B2F-B4A6602361E3}" destId="{4683DB72-ECE2-4345-96A9-81F2DCF62D60}" srcOrd="3" destOrd="0" parTransId="{CDBAD060-05F2-4F0A-B416-B79E7C724AB8}" sibTransId="{975A2872-C38C-49D5-BFF3-C7FF472B3375}"/>
    <dgm:cxn modelId="{8BAC0EFF-218D-48A0-B2A8-0315D1AE7BB7}" type="presOf" srcId="{4683DB72-ECE2-4345-96A9-81F2DCF62D60}" destId="{DB442E6E-2CE8-433A-9865-8A509FC6889E}" srcOrd="1" destOrd="0" presId="urn:microsoft.com/office/officeart/2005/8/layout/pyramid1"/>
    <dgm:cxn modelId="{F82A1A7F-A29E-46D5-B10C-DDA064BD7EF4}" type="presOf" srcId="{4C3EC1B6-8859-4894-80ED-6D692C56622B}" destId="{99F490DF-39B7-41D3-95BD-CDA73519C6C7}" srcOrd="0" destOrd="0" presId="urn:microsoft.com/office/officeart/2005/8/layout/pyramid1"/>
    <dgm:cxn modelId="{3745F8F1-BB73-4DC7-BE67-A7E84E0DA583}" type="presParOf" srcId="{F9A7C5F0-8146-4651-81FE-145FA41933E5}" destId="{F15A67F0-6EC7-48E1-B2A4-2F7068B028DF}" srcOrd="0" destOrd="0" presId="urn:microsoft.com/office/officeart/2005/8/layout/pyramid1"/>
    <dgm:cxn modelId="{F6B8603C-557E-4EC8-8407-9E254B6F56AE}" type="presParOf" srcId="{F15A67F0-6EC7-48E1-B2A4-2F7068B028DF}" destId="{E9DCBDC2-E5CB-4DF7-BEBB-ED5264D51991}" srcOrd="0" destOrd="0" presId="urn:microsoft.com/office/officeart/2005/8/layout/pyramid1"/>
    <dgm:cxn modelId="{B53C7486-C50B-4AEE-9D80-F8F58ABFB08C}" type="presParOf" srcId="{F15A67F0-6EC7-48E1-B2A4-2F7068B028DF}" destId="{A39EDD08-466F-42C0-9073-F754B95F6150}" srcOrd="1" destOrd="0" presId="urn:microsoft.com/office/officeart/2005/8/layout/pyramid1"/>
    <dgm:cxn modelId="{F6B38577-8C88-4B91-A762-4488512A4320}" type="presParOf" srcId="{F9A7C5F0-8146-4651-81FE-145FA41933E5}" destId="{8465D1FA-CDEB-41B3-949D-4DE73C1F8CDE}" srcOrd="1" destOrd="0" presId="urn:microsoft.com/office/officeart/2005/8/layout/pyramid1"/>
    <dgm:cxn modelId="{464FA272-62E9-44E8-80AD-2AF76C9AA4C9}" type="presParOf" srcId="{8465D1FA-CDEB-41B3-949D-4DE73C1F8CDE}" destId="{99F490DF-39B7-41D3-95BD-CDA73519C6C7}" srcOrd="0" destOrd="0" presId="urn:microsoft.com/office/officeart/2005/8/layout/pyramid1"/>
    <dgm:cxn modelId="{FFD6D40C-81B7-4B20-A88A-F3E6D6BF82AB}" type="presParOf" srcId="{8465D1FA-CDEB-41B3-949D-4DE73C1F8CDE}" destId="{3D0C3926-4985-4C4E-AED7-0511ED5D4F39}" srcOrd="1" destOrd="0" presId="urn:microsoft.com/office/officeart/2005/8/layout/pyramid1"/>
    <dgm:cxn modelId="{91618751-F9FB-41AC-990D-AA0EAE97E667}" type="presParOf" srcId="{F9A7C5F0-8146-4651-81FE-145FA41933E5}" destId="{B43F7656-0CBB-4B27-8FDD-C36EAFEEB83D}" srcOrd="2" destOrd="0" presId="urn:microsoft.com/office/officeart/2005/8/layout/pyramid1"/>
    <dgm:cxn modelId="{3A2E0F91-1EC3-41CD-9DDC-19B290A6A849}" type="presParOf" srcId="{B43F7656-0CBB-4B27-8FDD-C36EAFEEB83D}" destId="{3FD72760-862E-4C81-AFB2-43819C3600E9}" srcOrd="0" destOrd="0" presId="urn:microsoft.com/office/officeart/2005/8/layout/pyramid1"/>
    <dgm:cxn modelId="{F7D30A16-E57C-4D18-81E6-9ACAEEE3DD88}" type="presParOf" srcId="{B43F7656-0CBB-4B27-8FDD-C36EAFEEB83D}" destId="{26368AAD-F1BA-406A-A6F6-9775C57ED905}" srcOrd="1" destOrd="0" presId="urn:microsoft.com/office/officeart/2005/8/layout/pyramid1"/>
    <dgm:cxn modelId="{6949C310-6A19-4499-B569-2AE43DDD5279}" type="presParOf" srcId="{F9A7C5F0-8146-4651-81FE-145FA41933E5}" destId="{F09F50B4-6269-43D3-BD30-FB1B4D0737BB}" srcOrd="3" destOrd="0" presId="urn:microsoft.com/office/officeart/2005/8/layout/pyramid1"/>
    <dgm:cxn modelId="{19727C16-1666-48C1-81BC-496C40469402}" type="presParOf" srcId="{F09F50B4-6269-43D3-BD30-FB1B4D0737BB}" destId="{B7149597-F5FA-4AF9-A39D-42E6F75613B1}" srcOrd="0" destOrd="0" presId="urn:microsoft.com/office/officeart/2005/8/layout/pyramid1"/>
    <dgm:cxn modelId="{C6F557A4-CDBB-4324-A865-87098F53343F}" type="presParOf" srcId="{F09F50B4-6269-43D3-BD30-FB1B4D0737BB}" destId="{DB442E6E-2CE8-433A-9865-8A509FC6889E}" srcOrd="1" destOrd="0" presId="urn:microsoft.com/office/officeart/2005/8/layout/pyramid1"/>
    <dgm:cxn modelId="{44CD5099-A4C1-4A11-B0B0-A4955F10315A}" type="presParOf" srcId="{F9A7C5F0-8146-4651-81FE-145FA41933E5}" destId="{C880EF9B-310D-4E8D-904C-773D93DB2DC6}" srcOrd="4" destOrd="0" presId="urn:microsoft.com/office/officeart/2005/8/layout/pyramid1"/>
    <dgm:cxn modelId="{927D251F-7413-4BA0-8E3B-8545B02B777B}" type="presParOf" srcId="{C880EF9B-310D-4E8D-904C-773D93DB2DC6}" destId="{21DF8ACD-807A-493E-B761-A2C1C6F48971}" srcOrd="0" destOrd="0" presId="urn:microsoft.com/office/officeart/2005/8/layout/pyramid1"/>
    <dgm:cxn modelId="{3CA7B15F-14AA-4E76-BB9F-DCE0D5D55777}" type="presParOf" srcId="{C880EF9B-310D-4E8D-904C-773D93DB2DC6}" destId="{2EC5524C-0FE5-4CC2-B68E-85AF8486C045}" srcOrd="1" destOrd="0" presId="urn:microsoft.com/office/officeart/2005/8/layout/pyramid1"/>
    <dgm:cxn modelId="{E4D4B3CD-58EB-4525-88C7-349DA2E053E4}" type="presParOf" srcId="{F9A7C5F0-8146-4651-81FE-145FA41933E5}" destId="{04D47C9E-8FA9-422E-BA1C-CCCD73ADA58C}" srcOrd="5" destOrd="0" presId="urn:microsoft.com/office/officeart/2005/8/layout/pyramid1"/>
    <dgm:cxn modelId="{55BB5B07-6D41-41F2-83D5-324233B19662}" type="presParOf" srcId="{04D47C9E-8FA9-422E-BA1C-CCCD73ADA58C}" destId="{B79A6C86-FFFB-4F95-B3FC-77C7241D0026}" srcOrd="0" destOrd="0" presId="urn:microsoft.com/office/officeart/2005/8/layout/pyramid1"/>
    <dgm:cxn modelId="{E4045126-B81E-42D4-858E-5CDDD1343847}" type="presParOf" srcId="{04D47C9E-8FA9-422E-BA1C-CCCD73ADA58C}" destId="{1CE2EA62-3778-4C04-B444-DDCE1D40C9C2}" srcOrd="1" destOrd="0" presId="urn:microsoft.com/office/officeart/2005/8/layout/pyramid1"/>
    <dgm:cxn modelId="{E5B8EABF-4173-45CC-BE54-D57ECDA1CE33}" type="presParOf" srcId="{F9A7C5F0-8146-4651-81FE-145FA41933E5}" destId="{F2E6E643-CEC6-433F-BA92-9C48F8516BDE}" srcOrd="6" destOrd="0" presId="urn:microsoft.com/office/officeart/2005/8/layout/pyramid1"/>
    <dgm:cxn modelId="{DC893DCB-40F1-421D-BEB9-FA15C65513C2}" type="presParOf" srcId="{F2E6E643-CEC6-433F-BA92-9C48F8516BDE}" destId="{5C93E58D-390E-488C-A1F2-E554E4E7F33C}" srcOrd="0" destOrd="0" presId="urn:microsoft.com/office/officeart/2005/8/layout/pyramid1"/>
    <dgm:cxn modelId="{D7D373AB-4400-4451-952E-17CBAD152089}" type="presParOf" srcId="{F2E6E643-CEC6-433F-BA92-9C48F8516BDE}" destId="{6344A556-AA08-488D-8740-224621F649A7}" srcOrd="1" destOrd="0" presId="urn:microsoft.com/office/officeart/2005/8/layout/pyramid1"/>
    <dgm:cxn modelId="{5488DB70-BD3D-4AC0-9275-B0E0412F15AA}" type="presParOf" srcId="{F9A7C5F0-8146-4651-81FE-145FA41933E5}" destId="{7384C33F-311D-43EE-A5B1-A44AE5C38F28}" srcOrd="7" destOrd="0" presId="urn:microsoft.com/office/officeart/2005/8/layout/pyramid1"/>
    <dgm:cxn modelId="{6B623F20-651F-4CEC-8871-A954478C8C31}" type="presParOf" srcId="{7384C33F-311D-43EE-A5B1-A44AE5C38F28}" destId="{9A1452AE-341F-4899-BEDB-B811CBACC187}" srcOrd="0" destOrd="0" presId="urn:microsoft.com/office/officeart/2005/8/layout/pyramid1"/>
    <dgm:cxn modelId="{753B6A5F-966F-4798-AAE7-17F5355428E5}" type="presParOf" srcId="{7384C33F-311D-43EE-A5B1-A44AE5C38F28}" destId="{86D39A80-D43C-4EAC-A0AC-E8ECC3732520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D4198D-0A21-492E-A59C-74EC3B47487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49A1E5D-2CA0-47CE-A565-A7BB8BFE39DE}">
      <dgm:prSet phldrT="[Text]"/>
      <dgm:spPr/>
      <dgm:t>
        <a:bodyPr/>
        <a:lstStyle/>
        <a:p>
          <a:r>
            <a:rPr lang="en-US" dirty="0" err="1" smtClean="0"/>
            <a:t>Komitmen</a:t>
          </a:r>
          <a:endParaRPr lang="en-GB" dirty="0"/>
        </a:p>
      </dgm:t>
    </dgm:pt>
    <dgm:pt modelId="{B9610E2F-29A1-4537-94F8-9CF72222F55F}" type="parTrans" cxnId="{37EFD964-126F-4D90-85B2-65A40FCB6BAB}">
      <dgm:prSet/>
      <dgm:spPr/>
      <dgm:t>
        <a:bodyPr/>
        <a:lstStyle/>
        <a:p>
          <a:endParaRPr lang="en-GB"/>
        </a:p>
      </dgm:t>
    </dgm:pt>
    <dgm:pt modelId="{DC6933A8-A568-472A-8498-4C6F2C18CFF6}" type="sibTrans" cxnId="{37EFD964-126F-4D90-85B2-65A40FCB6BAB}">
      <dgm:prSet/>
      <dgm:spPr/>
      <dgm:t>
        <a:bodyPr/>
        <a:lstStyle/>
        <a:p>
          <a:endParaRPr lang="en-GB"/>
        </a:p>
      </dgm:t>
    </dgm:pt>
    <dgm:pt modelId="{9C0E86D3-9118-4571-A5DB-41210F17CB34}">
      <dgm:prSet phldrT="[Text]"/>
      <dgm:spPr/>
      <dgm:t>
        <a:bodyPr/>
        <a:lstStyle/>
        <a:p>
          <a:r>
            <a:rPr lang="en-US" dirty="0" err="1" smtClean="0"/>
            <a:t>Fokus</a:t>
          </a:r>
          <a:r>
            <a:rPr lang="en-US" dirty="0" smtClean="0"/>
            <a:t> </a:t>
          </a:r>
          <a:endParaRPr lang="en-GB" dirty="0"/>
        </a:p>
      </dgm:t>
    </dgm:pt>
    <dgm:pt modelId="{99083801-EF5F-41EC-9500-2A49AA78FBAC}" type="parTrans" cxnId="{1306D49C-D51C-4360-81AA-44DC4EC6D380}">
      <dgm:prSet/>
      <dgm:spPr/>
      <dgm:t>
        <a:bodyPr/>
        <a:lstStyle/>
        <a:p>
          <a:endParaRPr lang="en-GB"/>
        </a:p>
      </dgm:t>
    </dgm:pt>
    <dgm:pt modelId="{DFA86767-4A0A-4875-BE9F-32D487E13840}" type="sibTrans" cxnId="{1306D49C-D51C-4360-81AA-44DC4EC6D380}">
      <dgm:prSet/>
      <dgm:spPr/>
      <dgm:t>
        <a:bodyPr/>
        <a:lstStyle/>
        <a:p>
          <a:endParaRPr lang="en-GB"/>
        </a:p>
      </dgm:t>
    </dgm:pt>
    <dgm:pt modelId="{78AE3FDB-D900-4C2C-9CE8-54B2DAF56D8B}">
      <dgm:prSet phldrT="[Text]"/>
      <dgm:spPr/>
      <dgm:t>
        <a:bodyPr/>
        <a:lstStyle/>
        <a:p>
          <a:r>
            <a:rPr lang="en-US" dirty="0" err="1" smtClean="0"/>
            <a:t>Keinginan</a:t>
          </a:r>
          <a:r>
            <a:rPr lang="en-US" dirty="0" smtClean="0"/>
            <a:t>/</a:t>
          </a:r>
          <a:r>
            <a:rPr lang="en-US" dirty="0" err="1" smtClean="0"/>
            <a:t>obsesi</a:t>
          </a:r>
          <a:endParaRPr lang="en-GB" dirty="0"/>
        </a:p>
      </dgm:t>
    </dgm:pt>
    <dgm:pt modelId="{1A6C746E-4636-4162-AFDE-FE88F53289B6}" type="parTrans" cxnId="{6FF1F23B-021E-495A-9CA8-58954ED0BA7A}">
      <dgm:prSet/>
      <dgm:spPr/>
      <dgm:t>
        <a:bodyPr/>
        <a:lstStyle/>
        <a:p>
          <a:endParaRPr lang="en-GB"/>
        </a:p>
      </dgm:t>
    </dgm:pt>
    <dgm:pt modelId="{44CFA477-AF2E-49AD-AB68-D9E3B3E99EBF}" type="sibTrans" cxnId="{6FF1F23B-021E-495A-9CA8-58954ED0BA7A}">
      <dgm:prSet/>
      <dgm:spPr/>
      <dgm:t>
        <a:bodyPr/>
        <a:lstStyle/>
        <a:p>
          <a:endParaRPr lang="en-GB"/>
        </a:p>
      </dgm:t>
    </dgm:pt>
    <dgm:pt modelId="{22AAEE24-4FBB-404B-8CAD-2B495E1F2878}">
      <dgm:prSet phldrT="[Text]"/>
      <dgm:spPr/>
      <dgm:t>
        <a:bodyPr/>
        <a:lstStyle/>
        <a:p>
          <a:r>
            <a:rPr lang="en-US" dirty="0" err="1" smtClean="0"/>
            <a:t>Percaya</a:t>
          </a:r>
          <a:r>
            <a:rPr lang="en-US" dirty="0" smtClean="0"/>
            <a:t> </a:t>
          </a:r>
          <a:r>
            <a:rPr lang="en-US" dirty="0" err="1" smtClean="0"/>
            <a:t>diri</a:t>
          </a:r>
          <a:r>
            <a:rPr lang="en-US" dirty="0" smtClean="0"/>
            <a:t> </a:t>
          </a:r>
          <a:endParaRPr lang="en-GB" dirty="0"/>
        </a:p>
      </dgm:t>
    </dgm:pt>
    <dgm:pt modelId="{EF89D794-70BD-49C1-8CCA-DB3D78408095}" type="parTrans" cxnId="{41251AB5-84CE-4D1C-8C20-EE66ED35C2F1}">
      <dgm:prSet/>
      <dgm:spPr/>
      <dgm:t>
        <a:bodyPr/>
        <a:lstStyle/>
        <a:p>
          <a:endParaRPr lang="en-GB"/>
        </a:p>
      </dgm:t>
    </dgm:pt>
    <dgm:pt modelId="{71BB0B12-A22E-4859-89DC-0E893D575208}" type="sibTrans" cxnId="{41251AB5-84CE-4D1C-8C20-EE66ED35C2F1}">
      <dgm:prSet/>
      <dgm:spPr/>
      <dgm:t>
        <a:bodyPr/>
        <a:lstStyle/>
        <a:p>
          <a:endParaRPr lang="en-GB"/>
        </a:p>
      </dgm:t>
    </dgm:pt>
    <dgm:pt modelId="{1F043C38-0FF2-489E-A7AA-632D2A15DF2B}">
      <dgm:prSet phldrT="[Text]"/>
      <dgm:spPr/>
      <dgm:t>
        <a:bodyPr/>
        <a:lstStyle/>
        <a:p>
          <a:r>
            <a:rPr lang="en-US" dirty="0" err="1" smtClean="0"/>
            <a:t>Berusaha</a:t>
          </a:r>
          <a:r>
            <a:rPr lang="en-US" dirty="0" smtClean="0"/>
            <a:t> </a:t>
          </a:r>
          <a:r>
            <a:rPr lang="en-US" dirty="0" err="1" smtClean="0"/>
            <a:t>tampil</a:t>
          </a:r>
          <a:r>
            <a:rPr lang="en-US" dirty="0" smtClean="0"/>
            <a:t> </a:t>
          </a:r>
          <a:r>
            <a:rPr lang="en-US" dirty="0" err="1" smtClean="0"/>
            <a:t>berbeda</a:t>
          </a:r>
          <a:endParaRPr lang="en-GB" dirty="0"/>
        </a:p>
      </dgm:t>
    </dgm:pt>
    <dgm:pt modelId="{CC2EF341-A498-4352-A193-D35CF405CEBD}" type="parTrans" cxnId="{3E7AD305-C217-4A69-ACBC-F23E8B5A1095}">
      <dgm:prSet/>
      <dgm:spPr/>
      <dgm:t>
        <a:bodyPr/>
        <a:lstStyle/>
        <a:p>
          <a:endParaRPr lang="en-GB"/>
        </a:p>
      </dgm:t>
    </dgm:pt>
    <dgm:pt modelId="{50ADEA34-F0FB-45A1-B8A7-593888959BFF}" type="sibTrans" cxnId="{3E7AD305-C217-4A69-ACBC-F23E8B5A1095}">
      <dgm:prSet/>
      <dgm:spPr/>
      <dgm:t>
        <a:bodyPr/>
        <a:lstStyle/>
        <a:p>
          <a:endParaRPr lang="en-GB"/>
        </a:p>
      </dgm:t>
    </dgm:pt>
    <dgm:pt modelId="{DCFB1E63-0DB8-4FD8-ABF0-83AC3C0CE5A2}">
      <dgm:prSet phldrT="[Text]"/>
      <dgm:spPr/>
      <dgm:t>
        <a:bodyPr/>
        <a:lstStyle/>
        <a:p>
          <a:r>
            <a:rPr lang="en-US" dirty="0" err="1" smtClean="0"/>
            <a:t>Bertanggung</a:t>
          </a:r>
          <a:r>
            <a:rPr lang="en-US" dirty="0" smtClean="0"/>
            <a:t> </a:t>
          </a:r>
          <a:r>
            <a:rPr lang="en-US" dirty="0" err="1" smtClean="0"/>
            <a:t>jawab</a:t>
          </a:r>
          <a:endParaRPr lang="en-GB" dirty="0"/>
        </a:p>
      </dgm:t>
    </dgm:pt>
    <dgm:pt modelId="{7AE5AAD8-6CD6-499F-B097-463EB834D5EE}" type="parTrans" cxnId="{21CC84EE-EE5C-4A49-A071-3DA92C4E76CD}">
      <dgm:prSet/>
      <dgm:spPr/>
      <dgm:t>
        <a:bodyPr/>
        <a:lstStyle/>
        <a:p>
          <a:endParaRPr lang="en-GB"/>
        </a:p>
      </dgm:t>
    </dgm:pt>
    <dgm:pt modelId="{909B6195-4F3C-4EED-8AF0-BE3647C252D6}" type="sibTrans" cxnId="{21CC84EE-EE5C-4A49-A071-3DA92C4E76CD}">
      <dgm:prSet/>
      <dgm:spPr/>
      <dgm:t>
        <a:bodyPr/>
        <a:lstStyle/>
        <a:p>
          <a:endParaRPr lang="en-GB"/>
        </a:p>
      </dgm:t>
    </dgm:pt>
    <dgm:pt modelId="{51582510-36A5-4BBA-BA8B-FA91EE602719}">
      <dgm:prSet phldrT="[Text]"/>
      <dgm:spPr/>
      <dgm:t>
        <a:bodyPr/>
        <a:lstStyle/>
        <a:p>
          <a:r>
            <a:rPr lang="en-US" dirty="0" err="1" smtClean="0"/>
            <a:t>Toleransi</a:t>
          </a:r>
          <a:r>
            <a:rPr lang="en-US" dirty="0" smtClean="0"/>
            <a:t> </a:t>
          </a:r>
          <a:r>
            <a:rPr lang="en-US" dirty="0" err="1" smtClean="0"/>
            <a:t>ketidakpastian</a:t>
          </a:r>
          <a:endParaRPr lang="en-GB" dirty="0"/>
        </a:p>
      </dgm:t>
    </dgm:pt>
    <dgm:pt modelId="{A948EFDE-5D18-487E-8E48-926C8AD2E863}" type="parTrans" cxnId="{9F5B25A5-3C9F-4147-8015-FF3427B9977A}">
      <dgm:prSet/>
      <dgm:spPr/>
      <dgm:t>
        <a:bodyPr/>
        <a:lstStyle/>
        <a:p>
          <a:endParaRPr lang="en-GB"/>
        </a:p>
      </dgm:t>
    </dgm:pt>
    <dgm:pt modelId="{9A9A41A4-AFB4-40DC-8D79-CF00D8AD510D}" type="sibTrans" cxnId="{9F5B25A5-3C9F-4147-8015-FF3427B9977A}">
      <dgm:prSet/>
      <dgm:spPr/>
      <dgm:t>
        <a:bodyPr/>
        <a:lstStyle/>
        <a:p>
          <a:endParaRPr lang="en-GB"/>
        </a:p>
      </dgm:t>
    </dgm:pt>
    <dgm:pt modelId="{1E7502E9-65E9-4DF7-8B37-BC74AB7C17D2}">
      <dgm:prSet phldrT="[Text]"/>
      <dgm:spPr/>
      <dgm:t>
        <a:bodyPr/>
        <a:lstStyle/>
        <a:p>
          <a:r>
            <a:rPr lang="en-US" dirty="0" err="1" smtClean="0"/>
            <a:t>Kreatif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fleksibel</a:t>
          </a:r>
          <a:endParaRPr lang="en-GB" dirty="0"/>
        </a:p>
      </dgm:t>
    </dgm:pt>
    <dgm:pt modelId="{503EE6B8-F201-4A15-9C0B-7BFC678C44B2}" type="parTrans" cxnId="{BC4E4B14-C1B2-4F99-AC9B-62B173283D36}">
      <dgm:prSet/>
      <dgm:spPr/>
      <dgm:t>
        <a:bodyPr/>
        <a:lstStyle/>
        <a:p>
          <a:endParaRPr lang="en-GB"/>
        </a:p>
      </dgm:t>
    </dgm:pt>
    <dgm:pt modelId="{BC0A3137-C5C3-40B1-968F-8C37BB90450E}" type="sibTrans" cxnId="{BC4E4B14-C1B2-4F99-AC9B-62B173283D36}">
      <dgm:prSet/>
      <dgm:spPr/>
      <dgm:t>
        <a:bodyPr/>
        <a:lstStyle/>
        <a:p>
          <a:endParaRPr lang="en-GB"/>
        </a:p>
      </dgm:t>
    </dgm:pt>
    <dgm:pt modelId="{E45B0886-3597-49A4-98B0-B308187A2F84}">
      <dgm:prSet phldrT="[Text]"/>
      <dgm:spPr/>
      <dgm:t>
        <a:bodyPr/>
        <a:lstStyle/>
        <a:p>
          <a:r>
            <a:rPr lang="en-US" dirty="0" smtClean="0"/>
            <a:t>Target</a:t>
          </a:r>
          <a:endParaRPr lang="en-GB" dirty="0"/>
        </a:p>
      </dgm:t>
    </dgm:pt>
    <dgm:pt modelId="{8036481F-B81A-4C70-8621-2E558AD9B4E8}" type="parTrans" cxnId="{2514BFF1-056A-4E1E-BC97-CF53AAD87BA3}">
      <dgm:prSet/>
      <dgm:spPr/>
      <dgm:t>
        <a:bodyPr/>
        <a:lstStyle/>
        <a:p>
          <a:endParaRPr lang="en-GB"/>
        </a:p>
      </dgm:t>
    </dgm:pt>
    <dgm:pt modelId="{69830D11-A22D-4D12-8CDE-BCB3C3F0A540}" type="sibTrans" cxnId="{2514BFF1-056A-4E1E-BC97-CF53AAD87BA3}">
      <dgm:prSet/>
      <dgm:spPr/>
      <dgm:t>
        <a:bodyPr/>
        <a:lstStyle/>
        <a:p>
          <a:endParaRPr lang="en-GB"/>
        </a:p>
      </dgm:t>
    </dgm:pt>
    <dgm:pt modelId="{A9DD839E-663F-482E-BABD-1C07C2BC0F9A}">
      <dgm:prSet phldrT="[Text]"/>
      <dgm:spPr/>
      <dgm:t>
        <a:bodyPr/>
        <a:lstStyle/>
        <a:p>
          <a:r>
            <a:rPr lang="en-US" dirty="0" err="1" smtClean="0"/>
            <a:t>Enerjik</a:t>
          </a:r>
          <a:endParaRPr lang="en-GB" dirty="0"/>
        </a:p>
      </dgm:t>
    </dgm:pt>
    <dgm:pt modelId="{C4CC048F-51E0-4C33-A5E9-A2C092933A83}" type="parTrans" cxnId="{2518FA8A-DA26-4028-8583-E6A0AACF2CA4}">
      <dgm:prSet/>
      <dgm:spPr/>
      <dgm:t>
        <a:bodyPr/>
        <a:lstStyle/>
        <a:p>
          <a:endParaRPr lang="en-GB"/>
        </a:p>
      </dgm:t>
    </dgm:pt>
    <dgm:pt modelId="{442FEE72-5C4B-419B-8107-11C179E3423A}" type="sibTrans" cxnId="{2518FA8A-DA26-4028-8583-E6A0AACF2CA4}">
      <dgm:prSet/>
      <dgm:spPr/>
      <dgm:t>
        <a:bodyPr/>
        <a:lstStyle/>
        <a:p>
          <a:endParaRPr lang="en-GB"/>
        </a:p>
      </dgm:t>
    </dgm:pt>
    <dgm:pt modelId="{55877FC0-2583-47D9-9A73-9B78DB765CDB}">
      <dgm:prSet phldrT="[Text]"/>
      <dgm:spPr/>
      <dgm:t>
        <a:bodyPr/>
        <a:lstStyle/>
        <a:p>
          <a:r>
            <a:rPr lang="en-US" dirty="0" err="1" smtClean="0"/>
            <a:t>Berorientasi</a:t>
          </a:r>
          <a:r>
            <a:rPr lang="en-US" dirty="0" smtClean="0"/>
            <a:t> </a:t>
          </a:r>
          <a:r>
            <a:rPr lang="en-US" dirty="0" err="1" smtClean="0"/>
            <a:t>masa</a:t>
          </a:r>
          <a:r>
            <a:rPr lang="en-US" dirty="0" smtClean="0"/>
            <a:t> </a:t>
          </a:r>
          <a:r>
            <a:rPr lang="en-US" dirty="0" err="1" smtClean="0"/>
            <a:t>depan</a:t>
          </a:r>
          <a:endParaRPr lang="en-GB" dirty="0"/>
        </a:p>
      </dgm:t>
    </dgm:pt>
    <dgm:pt modelId="{AB37C7EE-25F6-455C-A15D-1065400D19DF}" type="parTrans" cxnId="{CEC0D608-BB42-45FF-823E-60384BDC016E}">
      <dgm:prSet/>
      <dgm:spPr/>
      <dgm:t>
        <a:bodyPr/>
        <a:lstStyle/>
        <a:p>
          <a:endParaRPr lang="en-GB"/>
        </a:p>
      </dgm:t>
    </dgm:pt>
    <dgm:pt modelId="{BE0F4E93-E191-42B2-A9D6-E79C05171D81}" type="sibTrans" cxnId="{CEC0D608-BB42-45FF-823E-60384BDC016E}">
      <dgm:prSet/>
      <dgm:spPr/>
      <dgm:t>
        <a:bodyPr/>
        <a:lstStyle/>
        <a:p>
          <a:endParaRPr lang="en-GB"/>
        </a:p>
      </dgm:t>
    </dgm:pt>
    <dgm:pt modelId="{F4677CE7-BE63-413B-B313-2D1DD09E18AD}">
      <dgm:prSet phldrT="[Text]"/>
      <dgm:spPr/>
      <dgm:t>
        <a:bodyPr/>
        <a:lstStyle/>
        <a:p>
          <a:r>
            <a:rPr lang="en-US" dirty="0" err="1" smtClean="0"/>
            <a:t>Siap</a:t>
          </a:r>
          <a:r>
            <a:rPr lang="en-US" dirty="0" smtClean="0"/>
            <a:t> </a:t>
          </a:r>
          <a:r>
            <a:rPr lang="en-US" dirty="0" err="1" smtClean="0"/>
            <a:t>gagal</a:t>
          </a:r>
          <a:endParaRPr lang="en-GB" dirty="0"/>
        </a:p>
      </dgm:t>
    </dgm:pt>
    <dgm:pt modelId="{4A02F276-ACBA-493E-B702-80E11FFD7EA9}" type="parTrans" cxnId="{CF3237D3-FEBD-4E9D-8230-032078627E68}">
      <dgm:prSet/>
      <dgm:spPr/>
      <dgm:t>
        <a:bodyPr/>
        <a:lstStyle/>
        <a:p>
          <a:endParaRPr lang="en-GB"/>
        </a:p>
      </dgm:t>
    </dgm:pt>
    <dgm:pt modelId="{FED5EBE7-F221-4BFE-8207-C933A960D4E8}" type="sibTrans" cxnId="{CF3237D3-FEBD-4E9D-8230-032078627E68}">
      <dgm:prSet/>
      <dgm:spPr/>
      <dgm:t>
        <a:bodyPr/>
        <a:lstStyle/>
        <a:p>
          <a:endParaRPr lang="en-GB"/>
        </a:p>
      </dgm:t>
    </dgm:pt>
    <dgm:pt modelId="{82A3974E-23CF-4596-9713-184E6348A402}">
      <dgm:prSet phldrT="[Text]"/>
      <dgm:spPr/>
      <dgm:t>
        <a:bodyPr/>
        <a:lstStyle/>
        <a:p>
          <a:r>
            <a:rPr lang="en-US" dirty="0" err="1" smtClean="0"/>
            <a:t>Kemampuan</a:t>
          </a:r>
          <a:r>
            <a:rPr lang="en-US" dirty="0" smtClean="0"/>
            <a:t> </a:t>
          </a:r>
          <a:r>
            <a:rPr lang="en-US" dirty="0" err="1" smtClean="0"/>
            <a:t>memimpin</a:t>
          </a:r>
          <a:endParaRPr lang="en-GB" dirty="0"/>
        </a:p>
      </dgm:t>
    </dgm:pt>
    <dgm:pt modelId="{8DC51040-F7C0-4F1F-AC46-0378AD575624}" type="parTrans" cxnId="{61FF2F25-9595-4274-9A10-BF0CB5338895}">
      <dgm:prSet/>
      <dgm:spPr/>
      <dgm:t>
        <a:bodyPr/>
        <a:lstStyle/>
        <a:p>
          <a:endParaRPr lang="en-GB"/>
        </a:p>
      </dgm:t>
    </dgm:pt>
    <dgm:pt modelId="{E9934AFE-9501-4AA6-818F-A5BF9A3DCC01}" type="sibTrans" cxnId="{61FF2F25-9595-4274-9A10-BF0CB5338895}">
      <dgm:prSet/>
      <dgm:spPr/>
      <dgm:t>
        <a:bodyPr/>
        <a:lstStyle/>
        <a:p>
          <a:endParaRPr lang="en-GB"/>
        </a:p>
      </dgm:t>
    </dgm:pt>
    <dgm:pt modelId="{7D599692-8A3D-40EC-8B03-8B511291CFB7}" type="pres">
      <dgm:prSet presAssocID="{B9D4198D-0A21-492E-A59C-74EC3B47487C}" presName="diagram" presStyleCnt="0">
        <dgm:presLayoutVars>
          <dgm:dir/>
          <dgm:resizeHandles val="exact"/>
        </dgm:presLayoutVars>
      </dgm:prSet>
      <dgm:spPr/>
    </dgm:pt>
    <dgm:pt modelId="{9AE08ABA-8DCC-484A-A941-4964E48ED3FD}" type="pres">
      <dgm:prSet presAssocID="{249A1E5D-2CA0-47CE-A565-A7BB8BFE39DE}" presName="node" presStyleLbl="node1" presStyleIdx="0" presStyleCnt="13">
        <dgm:presLayoutVars>
          <dgm:bulletEnabled val="1"/>
        </dgm:presLayoutVars>
      </dgm:prSet>
      <dgm:spPr/>
    </dgm:pt>
    <dgm:pt modelId="{234B9EB4-79DB-4189-8A1E-D0DF9B3A51D1}" type="pres">
      <dgm:prSet presAssocID="{DC6933A8-A568-472A-8498-4C6F2C18CFF6}" presName="sibTrans" presStyleCnt="0"/>
      <dgm:spPr/>
    </dgm:pt>
    <dgm:pt modelId="{8E8920D7-2EBA-40A6-B1A2-5AC350A680DC}" type="pres">
      <dgm:prSet presAssocID="{DCFB1E63-0DB8-4FD8-ABF0-83AC3C0CE5A2}" presName="node" presStyleLbl="node1" presStyleIdx="1" presStyleCnt="13">
        <dgm:presLayoutVars>
          <dgm:bulletEnabled val="1"/>
        </dgm:presLayoutVars>
      </dgm:prSet>
      <dgm:spPr/>
    </dgm:pt>
    <dgm:pt modelId="{77453B3F-F266-41B8-9B55-CAB79A29D0ED}" type="pres">
      <dgm:prSet presAssocID="{909B6195-4F3C-4EED-8AF0-BE3647C252D6}" presName="sibTrans" presStyleCnt="0"/>
      <dgm:spPr/>
    </dgm:pt>
    <dgm:pt modelId="{837EAE13-624B-4BA7-8A5F-AC3E22AB06AD}" type="pres">
      <dgm:prSet presAssocID="{9C0E86D3-9118-4571-A5DB-41210F17CB34}" presName="node" presStyleLbl="node1" presStyleIdx="2" presStyleCnt="13">
        <dgm:presLayoutVars>
          <dgm:bulletEnabled val="1"/>
        </dgm:presLayoutVars>
      </dgm:prSet>
      <dgm:spPr/>
    </dgm:pt>
    <dgm:pt modelId="{7D6F1E1F-8393-4398-9A78-10BDB008846C}" type="pres">
      <dgm:prSet presAssocID="{DFA86767-4A0A-4875-BE9F-32D487E13840}" presName="sibTrans" presStyleCnt="0"/>
      <dgm:spPr/>
    </dgm:pt>
    <dgm:pt modelId="{ADC54A3F-FCB1-4F0C-9A19-0AF2ED9A4688}" type="pres">
      <dgm:prSet presAssocID="{78AE3FDB-D900-4C2C-9CE8-54B2DAF56D8B}" presName="node" presStyleLbl="node1" presStyleIdx="3" presStyleCnt="13">
        <dgm:presLayoutVars>
          <dgm:bulletEnabled val="1"/>
        </dgm:presLayoutVars>
      </dgm:prSet>
      <dgm:spPr/>
    </dgm:pt>
    <dgm:pt modelId="{B947C7B6-A033-4CAD-9E6E-B26E552CBA71}" type="pres">
      <dgm:prSet presAssocID="{44CFA477-AF2E-49AD-AB68-D9E3B3E99EBF}" presName="sibTrans" presStyleCnt="0"/>
      <dgm:spPr/>
    </dgm:pt>
    <dgm:pt modelId="{2D5BD232-C0C9-4E59-A13D-BD5171E7C0DB}" type="pres">
      <dgm:prSet presAssocID="{51582510-36A5-4BBA-BA8B-FA91EE602719}" presName="node" presStyleLbl="node1" presStyleIdx="4" presStyleCnt="13">
        <dgm:presLayoutVars>
          <dgm:bulletEnabled val="1"/>
        </dgm:presLayoutVars>
      </dgm:prSet>
      <dgm:spPr/>
    </dgm:pt>
    <dgm:pt modelId="{38643B5A-51E6-4D29-9C98-C0E257D9822F}" type="pres">
      <dgm:prSet presAssocID="{9A9A41A4-AFB4-40DC-8D79-CF00D8AD510D}" presName="sibTrans" presStyleCnt="0"/>
      <dgm:spPr/>
    </dgm:pt>
    <dgm:pt modelId="{C5D49A3F-C7BF-48E9-8939-BAE91FCF50DA}" type="pres">
      <dgm:prSet presAssocID="{22AAEE24-4FBB-404B-8CAD-2B495E1F2878}" presName="node" presStyleLbl="node1" presStyleIdx="5" presStyleCnt="13">
        <dgm:presLayoutVars>
          <dgm:bulletEnabled val="1"/>
        </dgm:presLayoutVars>
      </dgm:prSet>
      <dgm:spPr/>
    </dgm:pt>
    <dgm:pt modelId="{AC6874EB-6A35-4E42-B080-7606D304865D}" type="pres">
      <dgm:prSet presAssocID="{71BB0B12-A22E-4859-89DC-0E893D575208}" presName="sibTrans" presStyleCnt="0"/>
      <dgm:spPr/>
    </dgm:pt>
    <dgm:pt modelId="{15F0D4B2-1280-4498-B8AF-79697B409254}" type="pres">
      <dgm:prSet presAssocID="{1E7502E9-65E9-4DF7-8B37-BC74AB7C17D2}" presName="node" presStyleLbl="node1" presStyleIdx="6" presStyleCnt="13">
        <dgm:presLayoutVars>
          <dgm:bulletEnabled val="1"/>
        </dgm:presLayoutVars>
      </dgm:prSet>
      <dgm:spPr/>
    </dgm:pt>
    <dgm:pt modelId="{97D7669A-EA44-4ACE-8940-DDD7EB6DDAC3}" type="pres">
      <dgm:prSet presAssocID="{BC0A3137-C5C3-40B1-968F-8C37BB90450E}" presName="sibTrans" presStyleCnt="0"/>
      <dgm:spPr/>
    </dgm:pt>
    <dgm:pt modelId="{7E85F711-6ACF-4C95-B051-BABBB0E56620}" type="pres">
      <dgm:prSet presAssocID="{E45B0886-3597-49A4-98B0-B308187A2F84}" presName="node" presStyleLbl="node1" presStyleIdx="7" presStyleCnt="13" custLinFactNeighborY="4616">
        <dgm:presLayoutVars>
          <dgm:bulletEnabled val="1"/>
        </dgm:presLayoutVars>
      </dgm:prSet>
      <dgm:spPr/>
    </dgm:pt>
    <dgm:pt modelId="{2E8EA761-9D30-48F4-B6F1-D3595F835210}" type="pres">
      <dgm:prSet presAssocID="{69830D11-A22D-4D12-8CDE-BCB3C3F0A540}" presName="sibTrans" presStyleCnt="0"/>
      <dgm:spPr/>
    </dgm:pt>
    <dgm:pt modelId="{DA40DB88-3AFE-4791-BE6B-D6D61E81E916}" type="pres">
      <dgm:prSet presAssocID="{A9DD839E-663F-482E-BABD-1C07C2BC0F9A}" presName="node" presStyleLbl="node1" presStyleIdx="8" presStyleCnt="13">
        <dgm:presLayoutVars>
          <dgm:bulletEnabled val="1"/>
        </dgm:presLayoutVars>
      </dgm:prSet>
      <dgm:spPr/>
    </dgm:pt>
    <dgm:pt modelId="{DA13FF24-E981-41CB-A0AA-D4BCA84CEFC8}" type="pres">
      <dgm:prSet presAssocID="{442FEE72-5C4B-419B-8107-11C179E3423A}" presName="sibTrans" presStyleCnt="0"/>
      <dgm:spPr/>
    </dgm:pt>
    <dgm:pt modelId="{01CE06A2-2F94-4195-9005-E563683DFCB4}" type="pres">
      <dgm:prSet presAssocID="{1F043C38-0FF2-489E-A7AA-632D2A15DF2B}" presName="node" presStyleLbl="node1" presStyleIdx="9" presStyleCnt="13">
        <dgm:presLayoutVars>
          <dgm:bulletEnabled val="1"/>
        </dgm:presLayoutVars>
      </dgm:prSet>
      <dgm:spPr/>
    </dgm:pt>
    <dgm:pt modelId="{2AD6C23A-BCA8-40DB-8CAD-23372F492BBF}" type="pres">
      <dgm:prSet presAssocID="{50ADEA34-F0FB-45A1-B8A7-593888959BFF}" presName="sibTrans" presStyleCnt="0"/>
      <dgm:spPr/>
    </dgm:pt>
    <dgm:pt modelId="{5813CFC5-A913-47C2-AB96-1A4119C06FC2}" type="pres">
      <dgm:prSet presAssocID="{55877FC0-2583-47D9-9A73-9B78DB765CDB}" presName="node" presStyleLbl="node1" presStyleIdx="10" presStyleCnt="13">
        <dgm:presLayoutVars>
          <dgm:bulletEnabled val="1"/>
        </dgm:presLayoutVars>
      </dgm:prSet>
      <dgm:spPr/>
    </dgm:pt>
    <dgm:pt modelId="{FA22AA63-75AF-43F9-B39F-810121F0FE5E}" type="pres">
      <dgm:prSet presAssocID="{BE0F4E93-E191-42B2-A9D6-E79C05171D81}" presName="sibTrans" presStyleCnt="0"/>
      <dgm:spPr/>
    </dgm:pt>
    <dgm:pt modelId="{5FD106C9-35FD-40F5-A185-213B2DF5E4DC}" type="pres">
      <dgm:prSet presAssocID="{F4677CE7-BE63-413B-B313-2D1DD09E18AD}" presName="node" presStyleLbl="node1" presStyleIdx="11" presStyleCnt="13">
        <dgm:presLayoutVars>
          <dgm:bulletEnabled val="1"/>
        </dgm:presLayoutVars>
      </dgm:prSet>
      <dgm:spPr/>
    </dgm:pt>
    <dgm:pt modelId="{03DFEBE2-C0FB-4E26-94CB-0B045A21038A}" type="pres">
      <dgm:prSet presAssocID="{FED5EBE7-F221-4BFE-8207-C933A960D4E8}" presName="sibTrans" presStyleCnt="0"/>
      <dgm:spPr/>
    </dgm:pt>
    <dgm:pt modelId="{7A59CCEE-2181-4DFD-8F54-0276A1C2AFE1}" type="pres">
      <dgm:prSet presAssocID="{82A3974E-23CF-4596-9713-184E6348A402}" presName="node" presStyleLbl="node1" presStyleIdx="12" presStyleCnt="1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61FF2F25-9595-4274-9A10-BF0CB5338895}" srcId="{B9D4198D-0A21-492E-A59C-74EC3B47487C}" destId="{82A3974E-23CF-4596-9713-184E6348A402}" srcOrd="12" destOrd="0" parTransId="{8DC51040-F7C0-4F1F-AC46-0378AD575624}" sibTransId="{E9934AFE-9501-4AA6-818F-A5BF9A3DCC01}"/>
    <dgm:cxn modelId="{289D7086-75D6-495A-86A4-F8AA790AA90F}" type="presOf" srcId="{51582510-36A5-4BBA-BA8B-FA91EE602719}" destId="{2D5BD232-C0C9-4E59-A13D-BD5171E7C0DB}" srcOrd="0" destOrd="0" presId="urn:microsoft.com/office/officeart/2005/8/layout/default"/>
    <dgm:cxn modelId="{F8089A83-235F-4D63-B819-3980ABD3AABC}" type="presOf" srcId="{B9D4198D-0A21-492E-A59C-74EC3B47487C}" destId="{7D599692-8A3D-40EC-8B03-8B511291CFB7}" srcOrd="0" destOrd="0" presId="urn:microsoft.com/office/officeart/2005/8/layout/default"/>
    <dgm:cxn modelId="{CEC0D608-BB42-45FF-823E-60384BDC016E}" srcId="{B9D4198D-0A21-492E-A59C-74EC3B47487C}" destId="{55877FC0-2583-47D9-9A73-9B78DB765CDB}" srcOrd="10" destOrd="0" parTransId="{AB37C7EE-25F6-455C-A15D-1065400D19DF}" sibTransId="{BE0F4E93-E191-42B2-A9D6-E79C05171D81}"/>
    <dgm:cxn modelId="{2514BFF1-056A-4E1E-BC97-CF53AAD87BA3}" srcId="{B9D4198D-0A21-492E-A59C-74EC3B47487C}" destId="{E45B0886-3597-49A4-98B0-B308187A2F84}" srcOrd="7" destOrd="0" parTransId="{8036481F-B81A-4C70-8621-2E558AD9B4E8}" sibTransId="{69830D11-A22D-4D12-8CDE-BCB3C3F0A540}"/>
    <dgm:cxn modelId="{D1061757-94EF-4F39-8252-B2041200078E}" type="presOf" srcId="{82A3974E-23CF-4596-9713-184E6348A402}" destId="{7A59CCEE-2181-4DFD-8F54-0276A1C2AFE1}" srcOrd="0" destOrd="0" presId="urn:microsoft.com/office/officeart/2005/8/layout/default"/>
    <dgm:cxn modelId="{7C0DF8DD-86B3-402F-AA2A-550189757C0B}" type="presOf" srcId="{A9DD839E-663F-482E-BABD-1C07C2BC0F9A}" destId="{DA40DB88-3AFE-4791-BE6B-D6D61E81E916}" srcOrd="0" destOrd="0" presId="urn:microsoft.com/office/officeart/2005/8/layout/default"/>
    <dgm:cxn modelId="{6D108A44-33C0-472D-A7B8-C128AF3F20CC}" type="presOf" srcId="{9C0E86D3-9118-4571-A5DB-41210F17CB34}" destId="{837EAE13-624B-4BA7-8A5F-AC3E22AB06AD}" srcOrd="0" destOrd="0" presId="urn:microsoft.com/office/officeart/2005/8/layout/default"/>
    <dgm:cxn modelId="{6FF1F23B-021E-495A-9CA8-58954ED0BA7A}" srcId="{B9D4198D-0A21-492E-A59C-74EC3B47487C}" destId="{78AE3FDB-D900-4C2C-9CE8-54B2DAF56D8B}" srcOrd="3" destOrd="0" parTransId="{1A6C746E-4636-4162-AFDE-FE88F53289B6}" sibTransId="{44CFA477-AF2E-49AD-AB68-D9E3B3E99EBF}"/>
    <dgm:cxn modelId="{020A2B54-4954-41AA-B452-DF7793BC0722}" type="presOf" srcId="{E45B0886-3597-49A4-98B0-B308187A2F84}" destId="{7E85F711-6ACF-4C95-B051-BABBB0E56620}" srcOrd="0" destOrd="0" presId="urn:microsoft.com/office/officeart/2005/8/layout/default"/>
    <dgm:cxn modelId="{1306D49C-D51C-4360-81AA-44DC4EC6D380}" srcId="{B9D4198D-0A21-492E-A59C-74EC3B47487C}" destId="{9C0E86D3-9118-4571-A5DB-41210F17CB34}" srcOrd="2" destOrd="0" parTransId="{99083801-EF5F-41EC-9500-2A49AA78FBAC}" sibTransId="{DFA86767-4A0A-4875-BE9F-32D487E13840}"/>
    <dgm:cxn modelId="{9F5B25A5-3C9F-4147-8015-FF3427B9977A}" srcId="{B9D4198D-0A21-492E-A59C-74EC3B47487C}" destId="{51582510-36A5-4BBA-BA8B-FA91EE602719}" srcOrd="4" destOrd="0" parTransId="{A948EFDE-5D18-487E-8E48-926C8AD2E863}" sibTransId="{9A9A41A4-AFB4-40DC-8D79-CF00D8AD510D}"/>
    <dgm:cxn modelId="{CF3237D3-FEBD-4E9D-8230-032078627E68}" srcId="{B9D4198D-0A21-492E-A59C-74EC3B47487C}" destId="{F4677CE7-BE63-413B-B313-2D1DD09E18AD}" srcOrd="11" destOrd="0" parTransId="{4A02F276-ACBA-493E-B702-80E11FFD7EA9}" sibTransId="{FED5EBE7-F221-4BFE-8207-C933A960D4E8}"/>
    <dgm:cxn modelId="{3DB96ABF-3E62-4D81-A09E-D6E3C5F507A2}" type="presOf" srcId="{F4677CE7-BE63-413B-B313-2D1DD09E18AD}" destId="{5FD106C9-35FD-40F5-A185-213B2DF5E4DC}" srcOrd="0" destOrd="0" presId="urn:microsoft.com/office/officeart/2005/8/layout/default"/>
    <dgm:cxn modelId="{BC4E4B14-C1B2-4F99-AC9B-62B173283D36}" srcId="{B9D4198D-0A21-492E-A59C-74EC3B47487C}" destId="{1E7502E9-65E9-4DF7-8B37-BC74AB7C17D2}" srcOrd="6" destOrd="0" parTransId="{503EE6B8-F201-4A15-9C0B-7BFC678C44B2}" sibTransId="{BC0A3137-C5C3-40B1-968F-8C37BB90450E}"/>
    <dgm:cxn modelId="{2518FA8A-DA26-4028-8583-E6A0AACF2CA4}" srcId="{B9D4198D-0A21-492E-A59C-74EC3B47487C}" destId="{A9DD839E-663F-482E-BABD-1C07C2BC0F9A}" srcOrd="8" destOrd="0" parTransId="{C4CC048F-51E0-4C33-A5E9-A2C092933A83}" sibTransId="{442FEE72-5C4B-419B-8107-11C179E3423A}"/>
    <dgm:cxn modelId="{3E7AD305-C217-4A69-ACBC-F23E8B5A1095}" srcId="{B9D4198D-0A21-492E-A59C-74EC3B47487C}" destId="{1F043C38-0FF2-489E-A7AA-632D2A15DF2B}" srcOrd="9" destOrd="0" parTransId="{CC2EF341-A498-4352-A193-D35CF405CEBD}" sibTransId="{50ADEA34-F0FB-45A1-B8A7-593888959BFF}"/>
    <dgm:cxn modelId="{02C5026B-FA64-41A6-B8EB-C72B46DA0614}" type="presOf" srcId="{1F043C38-0FF2-489E-A7AA-632D2A15DF2B}" destId="{01CE06A2-2F94-4195-9005-E563683DFCB4}" srcOrd="0" destOrd="0" presId="urn:microsoft.com/office/officeart/2005/8/layout/default"/>
    <dgm:cxn modelId="{DE81879B-03F6-43D6-89A2-4E32F582F5BC}" type="presOf" srcId="{78AE3FDB-D900-4C2C-9CE8-54B2DAF56D8B}" destId="{ADC54A3F-FCB1-4F0C-9A19-0AF2ED9A4688}" srcOrd="0" destOrd="0" presId="urn:microsoft.com/office/officeart/2005/8/layout/default"/>
    <dgm:cxn modelId="{DCEB2B92-D099-412C-A984-E5C835856642}" type="presOf" srcId="{55877FC0-2583-47D9-9A73-9B78DB765CDB}" destId="{5813CFC5-A913-47C2-AB96-1A4119C06FC2}" srcOrd="0" destOrd="0" presId="urn:microsoft.com/office/officeart/2005/8/layout/default"/>
    <dgm:cxn modelId="{675EC063-AB93-4BEE-BA5E-4CAA148CCEF3}" type="presOf" srcId="{DCFB1E63-0DB8-4FD8-ABF0-83AC3C0CE5A2}" destId="{8E8920D7-2EBA-40A6-B1A2-5AC350A680DC}" srcOrd="0" destOrd="0" presId="urn:microsoft.com/office/officeart/2005/8/layout/default"/>
    <dgm:cxn modelId="{75642765-4C1B-45CE-95B8-8488B49034A0}" type="presOf" srcId="{249A1E5D-2CA0-47CE-A565-A7BB8BFE39DE}" destId="{9AE08ABA-8DCC-484A-A941-4964E48ED3FD}" srcOrd="0" destOrd="0" presId="urn:microsoft.com/office/officeart/2005/8/layout/default"/>
    <dgm:cxn modelId="{37EFD964-126F-4D90-85B2-65A40FCB6BAB}" srcId="{B9D4198D-0A21-492E-A59C-74EC3B47487C}" destId="{249A1E5D-2CA0-47CE-A565-A7BB8BFE39DE}" srcOrd="0" destOrd="0" parTransId="{B9610E2F-29A1-4537-94F8-9CF72222F55F}" sibTransId="{DC6933A8-A568-472A-8498-4C6F2C18CFF6}"/>
    <dgm:cxn modelId="{21CC84EE-EE5C-4A49-A071-3DA92C4E76CD}" srcId="{B9D4198D-0A21-492E-A59C-74EC3B47487C}" destId="{DCFB1E63-0DB8-4FD8-ABF0-83AC3C0CE5A2}" srcOrd="1" destOrd="0" parTransId="{7AE5AAD8-6CD6-499F-B097-463EB834D5EE}" sibTransId="{909B6195-4F3C-4EED-8AF0-BE3647C252D6}"/>
    <dgm:cxn modelId="{43FA7A31-EC9E-4150-8337-D53B001FA70F}" type="presOf" srcId="{22AAEE24-4FBB-404B-8CAD-2B495E1F2878}" destId="{C5D49A3F-C7BF-48E9-8939-BAE91FCF50DA}" srcOrd="0" destOrd="0" presId="urn:microsoft.com/office/officeart/2005/8/layout/default"/>
    <dgm:cxn modelId="{41251AB5-84CE-4D1C-8C20-EE66ED35C2F1}" srcId="{B9D4198D-0A21-492E-A59C-74EC3B47487C}" destId="{22AAEE24-4FBB-404B-8CAD-2B495E1F2878}" srcOrd="5" destOrd="0" parTransId="{EF89D794-70BD-49C1-8CCA-DB3D78408095}" sibTransId="{71BB0B12-A22E-4859-89DC-0E893D575208}"/>
    <dgm:cxn modelId="{761E5890-4EFB-417C-B933-728CB8A0C1DB}" type="presOf" srcId="{1E7502E9-65E9-4DF7-8B37-BC74AB7C17D2}" destId="{15F0D4B2-1280-4498-B8AF-79697B409254}" srcOrd="0" destOrd="0" presId="urn:microsoft.com/office/officeart/2005/8/layout/default"/>
    <dgm:cxn modelId="{6B759A17-113F-4B71-85C1-65E455B98E8D}" type="presParOf" srcId="{7D599692-8A3D-40EC-8B03-8B511291CFB7}" destId="{9AE08ABA-8DCC-484A-A941-4964E48ED3FD}" srcOrd="0" destOrd="0" presId="urn:microsoft.com/office/officeart/2005/8/layout/default"/>
    <dgm:cxn modelId="{5DFE1DDA-ED12-4A5C-A6D8-5157A26AC389}" type="presParOf" srcId="{7D599692-8A3D-40EC-8B03-8B511291CFB7}" destId="{234B9EB4-79DB-4189-8A1E-D0DF9B3A51D1}" srcOrd="1" destOrd="0" presId="urn:microsoft.com/office/officeart/2005/8/layout/default"/>
    <dgm:cxn modelId="{A90863E7-37F1-4942-9404-F0E44F4ABB7E}" type="presParOf" srcId="{7D599692-8A3D-40EC-8B03-8B511291CFB7}" destId="{8E8920D7-2EBA-40A6-B1A2-5AC350A680DC}" srcOrd="2" destOrd="0" presId="urn:microsoft.com/office/officeart/2005/8/layout/default"/>
    <dgm:cxn modelId="{3B13250F-8A0E-4E24-84E3-4E31FC22760C}" type="presParOf" srcId="{7D599692-8A3D-40EC-8B03-8B511291CFB7}" destId="{77453B3F-F266-41B8-9B55-CAB79A29D0ED}" srcOrd="3" destOrd="0" presId="urn:microsoft.com/office/officeart/2005/8/layout/default"/>
    <dgm:cxn modelId="{A930CD7C-55D0-44D5-AB86-9CC3B3A75FAC}" type="presParOf" srcId="{7D599692-8A3D-40EC-8B03-8B511291CFB7}" destId="{837EAE13-624B-4BA7-8A5F-AC3E22AB06AD}" srcOrd="4" destOrd="0" presId="urn:microsoft.com/office/officeart/2005/8/layout/default"/>
    <dgm:cxn modelId="{E033B570-F2E7-443A-831D-CC4FF0F1C054}" type="presParOf" srcId="{7D599692-8A3D-40EC-8B03-8B511291CFB7}" destId="{7D6F1E1F-8393-4398-9A78-10BDB008846C}" srcOrd="5" destOrd="0" presId="urn:microsoft.com/office/officeart/2005/8/layout/default"/>
    <dgm:cxn modelId="{E823A2F8-FFBE-4B23-A442-25E08BE85FF5}" type="presParOf" srcId="{7D599692-8A3D-40EC-8B03-8B511291CFB7}" destId="{ADC54A3F-FCB1-4F0C-9A19-0AF2ED9A4688}" srcOrd="6" destOrd="0" presId="urn:microsoft.com/office/officeart/2005/8/layout/default"/>
    <dgm:cxn modelId="{6D1BBF8E-9EE7-458C-9E3D-115FBBBCB868}" type="presParOf" srcId="{7D599692-8A3D-40EC-8B03-8B511291CFB7}" destId="{B947C7B6-A033-4CAD-9E6E-B26E552CBA71}" srcOrd="7" destOrd="0" presId="urn:microsoft.com/office/officeart/2005/8/layout/default"/>
    <dgm:cxn modelId="{A7D1317C-0145-47B6-A493-6912FCCD1E93}" type="presParOf" srcId="{7D599692-8A3D-40EC-8B03-8B511291CFB7}" destId="{2D5BD232-C0C9-4E59-A13D-BD5171E7C0DB}" srcOrd="8" destOrd="0" presId="urn:microsoft.com/office/officeart/2005/8/layout/default"/>
    <dgm:cxn modelId="{F3639E9C-0133-436D-A618-0D1545CF5EE4}" type="presParOf" srcId="{7D599692-8A3D-40EC-8B03-8B511291CFB7}" destId="{38643B5A-51E6-4D29-9C98-C0E257D9822F}" srcOrd="9" destOrd="0" presId="urn:microsoft.com/office/officeart/2005/8/layout/default"/>
    <dgm:cxn modelId="{652870C9-4995-40D8-A9EF-944766B9D516}" type="presParOf" srcId="{7D599692-8A3D-40EC-8B03-8B511291CFB7}" destId="{C5D49A3F-C7BF-48E9-8939-BAE91FCF50DA}" srcOrd="10" destOrd="0" presId="urn:microsoft.com/office/officeart/2005/8/layout/default"/>
    <dgm:cxn modelId="{C4BC9726-865B-4FBC-A48B-607B6873388F}" type="presParOf" srcId="{7D599692-8A3D-40EC-8B03-8B511291CFB7}" destId="{AC6874EB-6A35-4E42-B080-7606D304865D}" srcOrd="11" destOrd="0" presId="urn:microsoft.com/office/officeart/2005/8/layout/default"/>
    <dgm:cxn modelId="{A875C754-13E3-499C-A8FA-908CA612B094}" type="presParOf" srcId="{7D599692-8A3D-40EC-8B03-8B511291CFB7}" destId="{15F0D4B2-1280-4498-B8AF-79697B409254}" srcOrd="12" destOrd="0" presId="urn:microsoft.com/office/officeart/2005/8/layout/default"/>
    <dgm:cxn modelId="{35451EBD-7992-4DC5-9EF4-09131B713847}" type="presParOf" srcId="{7D599692-8A3D-40EC-8B03-8B511291CFB7}" destId="{97D7669A-EA44-4ACE-8940-DDD7EB6DDAC3}" srcOrd="13" destOrd="0" presId="urn:microsoft.com/office/officeart/2005/8/layout/default"/>
    <dgm:cxn modelId="{2A704717-F304-481E-8B74-B1160AA08BCA}" type="presParOf" srcId="{7D599692-8A3D-40EC-8B03-8B511291CFB7}" destId="{7E85F711-6ACF-4C95-B051-BABBB0E56620}" srcOrd="14" destOrd="0" presId="urn:microsoft.com/office/officeart/2005/8/layout/default"/>
    <dgm:cxn modelId="{703C6B25-FF92-4B83-8BC5-229D030B4650}" type="presParOf" srcId="{7D599692-8A3D-40EC-8B03-8B511291CFB7}" destId="{2E8EA761-9D30-48F4-B6F1-D3595F835210}" srcOrd="15" destOrd="0" presId="urn:microsoft.com/office/officeart/2005/8/layout/default"/>
    <dgm:cxn modelId="{297776B1-B605-4FA5-A930-E9346FC7E24E}" type="presParOf" srcId="{7D599692-8A3D-40EC-8B03-8B511291CFB7}" destId="{DA40DB88-3AFE-4791-BE6B-D6D61E81E916}" srcOrd="16" destOrd="0" presId="urn:microsoft.com/office/officeart/2005/8/layout/default"/>
    <dgm:cxn modelId="{204AEB89-96F6-4BD3-8473-0CA66D4D81F4}" type="presParOf" srcId="{7D599692-8A3D-40EC-8B03-8B511291CFB7}" destId="{DA13FF24-E981-41CB-A0AA-D4BCA84CEFC8}" srcOrd="17" destOrd="0" presId="urn:microsoft.com/office/officeart/2005/8/layout/default"/>
    <dgm:cxn modelId="{9E26A5E7-837D-4EE9-91BC-AE10D708070E}" type="presParOf" srcId="{7D599692-8A3D-40EC-8B03-8B511291CFB7}" destId="{01CE06A2-2F94-4195-9005-E563683DFCB4}" srcOrd="18" destOrd="0" presId="urn:microsoft.com/office/officeart/2005/8/layout/default"/>
    <dgm:cxn modelId="{5365E9A6-9506-4BF0-A448-81BCE9B50E31}" type="presParOf" srcId="{7D599692-8A3D-40EC-8B03-8B511291CFB7}" destId="{2AD6C23A-BCA8-40DB-8CAD-23372F492BBF}" srcOrd="19" destOrd="0" presId="urn:microsoft.com/office/officeart/2005/8/layout/default"/>
    <dgm:cxn modelId="{C6D2DD89-CE8E-4874-87A8-797D24AE5B10}" type="presParOf" srcId="{7D599692-8A3D-40EC-8B03-8B511291CFB7}" destId="{5813CFC5-A913-47C2-AB96-1A4119C06FC2}" srcOrd="20" destOrd="0" presId="urn:microsoft.com/office/officeart/2005/8/layout/default"/>
    <dgm:cxn modelId="{3E35852D-F091-4955-8ACA-A41243E2FE8C}" type="presParOf" srcId="{7D599692-8A3D-40EC-8B03-8B511291CFB7}" destId="{FA22AA63-75AF-43F9-B39F-810121F0FE5E}" srcOrd="21" destOrd="0" presId="urn:microsoft.com/office/officeart/2005/8/layout/default"/>
    <dgm:cxn modelId="{0CAB3718-CE52-4F8C-A9A2-FD07A04CC410}" type="presParOf" srcId="{7D599692-8A3D-40EC-8B03-8B511291CFB7}" destId="{5FD106C9-35FD-40F5-A185-213B2DF5E4DC}" srcOrd="22" destOrd="0" presId="urn:microsoft.com/office/officeart/2005/8/layout/default"/>
    <dgm:cxn modelId="{FDBBE184-129E-4578-8FBD-4960787AB983}" type="presParOf" srcId="{7D599692-8A3D-40EC-8B03-8B511291CFB7}" destId="{03DFEBE2-C0FB-4E26-94CB-0B045A21038A}" srcOrd="23" destOrd="0" presId="urn:microsoft.com/office/officeart/2005/8/layout/default"/>
    <dgm:cxn modelId="{3AA16219-CFC6-4882-95C9-C5DAD9690479}" type="presParOf" srcId="{7D599692-8A3D-40EC-8B03-8B511291CFB7}" destId="{7A59CCEE-2181-4DFD-8F54-0276A1C2AFE1}" srcOrd="24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DCBDC2-E5CB-4DF7-BEBB-ED5264D51991}">
      <dsp:nvSpPr>
        <dsp:cNvPr id="0" name=""/>
        <dsp:cNvSpPr/>
      </dsp:nvSpPr>
      <dsp:spPr>
        <a:xfrm>
          <a:off x="3646387" y="0"/>
          <a:ext cx="1041825" cy="453117"/>
        </a:xfrm>
        <a:prstGeom prst="trapezoid">
          <a:avLst>
            <a:gd name="adj" fmla="val 11496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Komunikasi</a:t>
          </a:r>
          <a:endParaRPr lang="en-GB" sz="1400" kern="1200" dirty="0"/>
        </a:p>
      </dsp:txBody>
      <dsp:txXfrm>
        <a:off x="3646387" y="0"/>
        <a:ext cx="1041825" cy="453117"/>
      </dsp:txXfrm>
    </dsp:sp>
    <dsp:sp modelId="{99F490DF-39B7-41D3-95BD-CDA73519C6C7}">
      <dsp:nvSpPr>
        <dsp:cNvPr id="0" name=""/>
        <dsp:cNvSpPr/>
      </dsp:nvSpPr>
      <dsp:spPr>
        <a:xfrm>
          <a:off x="3125475" y="453117"/>
          <a:ext cx="2083650" cy="453117"/>
        </a:xfrm>
        <a:prstGeom prst="trapezoid">
          <a:avLst>
            <a:gd name="adj" fmla="val 11496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Dorongan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ambisi</a:t>
          </a:r>
          <a:endParaRPr lang="en-GB" sz="1400" kern="1200" dirty="0"/>
        </a:p>
      </dsp:txBody>
      <dsp:txXfrm>
        <a:off x="3490114" y="453117"/>
        <a:ext cx="1354372" cy="453117"/>
      </dsp:txXfrm>
    </dsp:sp>
    <dsp:sp modelId="{3FD72760-862E-4C81-AFB2-43819C3600E9}">
      <dsp:nvSpPr>
        <dsp:cNvPr id="0" name=""/>
        <dsp:cNvSpPr/>
      </dsp:nvSpPr>
      <dsp:spPr>
        <a:xfrm>
          <a:off x="2604562" y="906235"/>
          <a:ext cx="3125475" cy="453117"/>
        </a:xfrm>
        <a:prstGeom prst="trapezoid">
          <a:avLst>
            <a:gd name="adj" fmla="val 11496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Pendidikan</a:t>
          </a:r>
          <a:endParaRPr lang="en-GB" sz="1400" kern="1200" dirty="0"/>
        </a:p>
      </dsp:txBody>
      <dsp:txXfrm>
        <a:off x="3151521" y="906235"/>
        <a:ext cx="2031558" cy="453117"/>
      </dsp:txXfrm>
    </dsp:sp>
    <dsp:sp modelId="{B7149597-F5FA-4AF9-A39D-42E6F75613B1}">
      <dsp:nvSpPr>
        <dsp:cNvPr id="0" name=""/>
        <dsp:cNvSpPr/>
      </dsp:nvSpPr>
      <dsp:spPr>
        <a:xfrm>
          <a:off x="2083650" y="1359353"/>
          <a:ext cx="4167300" cy="453117"/>
        </a:xfrm>
        <a:prstGeom prst="trapezoid">
          <a:avLst>
            <a:gd name="adj" fmla="val 11496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Membuat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keputusan</a:t>
          </a:r>
          <a:endParaRPr lang="en-GB" sz="1400" kern="1200" dirty="0"/>
        </a:p>
      </dsp:txBody>
      <dsp:txXfrm>
        <a:off x="2812927" y="1359353"/>
        <a:ext cx="2708745" cy="453117"/>
      </dsp:txXfrm>
    </dsp:sp>
    <dsp:sp modelId="{21DF8ACD-807A-493E-B761-A2C1C6F48971}">
      <dsp:nvSpPr>
        <dsp:cNvPr id="0" name=""/>
        <dsp:cNvSpPr/>
      </dsp:nvSpPr>
      <dsp:spPr>
        <a:xfrm>
          <a:off x="1562737" y="1812471"/>
          <a:ext cx="5209125" cy="453117"/>
        </a:xfrm>
        <a:prstGeom prst="trapezoid">
          <a:avLst>
            <a:gd name="adj" fmla="val 11496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Keyakinan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diri</a:t>
          </a:r>
          <a:endParaRPr lang="en-GB" sz="1400" kern="1200" dirty="0"/>
        </a:p>
      </dsp:txBody>
      <dsp:txXfrm>
        <a:off x="2474334" y="1812471"/>
        <a:ext cx="3385931" cy="453117"/>
      </dsp:txXfrm>
    </dsp:sp>
    <dsp:sp modelId="{B79A6C86-FFFB-4F95-B3FC-77C7241D0026}">
      <dsp:nvSpPr>
        <dsp:cNvPr id="0" name=""/>
        <dsp:cNvSpPr/>
      </dsp:nvSpPr>
      <dsp:spPr>
        <a:xfrm>
          <a:off x="1041825" y="2265588"/>
          <a:ext cx="6250950" cy="453117"/>
        </a:xfrm>
        <a:prstGeom prst="trapezoid">
          <a:avLst>
            <a:gd name="adj" fmla="val 11496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Penampilan</a:t>
          </a:r>
          <a:r>
            <a:rPr lang="en-US" sz="1400" kern="1200" dirty="0" smtClean="0"/>
            <a:t> yang </a:t>
          </a:r>
          <a:r>
            <a:rPr lang="en-US" sz="1400" kern="1200" dirty="0" err="1" smtClean="0"/>
            <a:t>baik</a:t>
          </a:r>
          <a:endParaRPr lang="en-GB" sz="1400" kern="1200" dirty="0"/>
        </a:p>
      </dsp:txBody>
      <dsp:txXfrm>
        <a:off x="2135741" y="2265588"/>
        <a:ext cx="4063117" cy="453117"/>
      </dsp:txXfrm>
    </dsp:sp>
    <dsp:sp modelId="{5C93E58D-390E-488C-A1F2-E554E4E7F33C}">
      <dsp:nvSpPr>
        <dsp:cNvPr id="0" name=""/>
        <dsp:cNvSpPr/>
      </dsp:nvSpPr>
      <dsp:spPr>
        <a:xfrm>
          <a:off x="520912" y="2718706"/>
          <a:ext cx="7292775" cy="453117"/>
        </a:xfrm>
        <a:prstGeom prst="trapezoid">
          <a:avLst>
            <a:gd name="adj" fmla="val 11496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Mencapai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tujuan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dengan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bantuan</a:t>
          </a:r>
          <a:r>
            <a:rPr lang="en-US" sz="1400" kern="1200" dirty="0" smtClean="0"/>
            <a:t> orang lain</a:t>
          </a:r>
          <a:endParaRPr lang="en-GB" sz="1400" kern="1200" dirty="0"/>
        </a:p>
      </dsp:txBody>
      <dsp:txXfrm>
        <a:off x="1797148" y="2718706"/>
        <a:ext cx="4740304" cy="453117"/>
      </dsp:txXfrm>
    </dsp:sp>
    <dsp:sp modelId="{9A1452AE-341F-4899-BEDB-B811CBACC187}">
      <dsp:nvSpPr>
        <dsp:cNvPr id="0" name=""/>
        <dsp:cNvSpPr/>
      </dsp:nvSpPr>
      <dsp:spPr>
        <a:xfrm>
          <a:off x="0" y="3171824"/>
          <a:ext cx="8334601" cy="453117"/>
        </a:xfrm>
        <a:prstGeom prst="trapezoid">
          <a:avLst>
            <a:gd name="adj" fmla="val 11496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Kemauan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untuk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bekerja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keras</a:t>
          </a:r>
          <a:endParaRPr lang="en-GB" sz="1400" kern="1200" dirty="0"/>
        </a:p>
      </dsp:txBody>
      <dsp:txXfrm>
        <a:off x="1458555" y="3171824"/>
        <a:ext cx="5417490" cy="4531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E08ABA-8DCC-484A-A941-4964E48ED3FD}">
      <dsp:nvSpPr>
        <dsp:cNvPr id="0" name=""/>
        <dsp:cNvSpPr/>
      </dsp:nvSpPr>
      <dsp:spPr>
        <a:xfrm>
          <a:off x="834028" y="204"/>
          <a:ext cx="1693181" cy="10159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Komitmen</a:t>
          </a:r>
          <a:endParaRPr lang="en-GB" sz="1500" kern="1200" dirty="0"/>
        </a:p>
      </dsp:txBody>
      <dsp:txXfrm>
        <a:off x="834028" y="204"/>
        <a:ext cx="1693181" cy="1015908"/>
      </dsp:txXfrm>
    </dsp:sp>
    <dsp:sp modelId="{8E8920D7-2EBA-40A6-B1A2-5AC350A680DC}">
      <dsp:nvSpPr>
        <dsp:cNvPr id="0" name=""/>
        <dsp:cNvSpPr/>
      </dsp:nvSpPr>
      <dsp:spPr>
        <a:xfrm>
          <a:off x="2696528" y="204"/>
          <a:ext cx="1693181" cy="10159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Bertanggung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jawab</a:t>
          </a:r>
          <a:endParaRPr lang="en-GB" sz="1500" kern="1200" dirty="0"/>
        </a:p>
      </dsp:txBody>
      <dsp:txXfrm>
        <a:off x="2696528" y="204"/>
        <a:ext cx="1693181" cy="1015908"/>
      </dsp:txXfrm>
    </dsp:sp>
    <dsp:sp modelId="{837EAE13-624B-4BA7-8A5F-AC3E22AB06AD}">
      <dsp:nvSpPr>
        <dsp:cNvPr id="0" name=""/>
        <dsp:cNvSpPr/>
      </dsp:nvSpPr>
      <dsp:spPr>
        <a:xfrm>
          <a:off x="4559028" y="204"/>
          <a:ext cx="1693181" cy="10159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Fokus</a:t>
          </a:r>
          <a:r>
            <a:rPr lang="en-US" sz="1500" kern="1200" dirty="0" smtClean="0"/>
            <a:t> </a:t>
          </a:r>
          <a:endParaRPr lang="en-GB" sz="1500" kern="1200" dirty="0"/>
        </a:p>
      </dsp:txBody>
      <dsp:txXfrm>
        <a:off x="4559028" y="204"/>
        <a:ext cx="1693181" cy="1015908"/>
      </dsp:txXfrm>
    </dsp:sp>
    <dsp:sp modelId="{ADC54A3F-FCB1-4F0C-9A19-0AF2ED9A4688}">
      <dsp:nvSpPr>
        <dsp:cNvPr id="0" name=""/>
        <dsp:cNvSpPr/>
      </dsp:nvSpPr>
      <dsp:spPr>
        <a:xfrm>
          <a:off x="6421527" y="204"/>
          <a:ext cx="1693181" cy="10159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Keinginan</a:t>
          </a:r>
          <a:r>
            <a:rPr lang="en-US" sz="1500" kern="1200" dirty="0" smtClean="0"/>
            <a:t>/</a:t>
          </a:r>
          <a:r>
            <a:rPr lang="en-US" sz="1500" kern="1200" dirty="0" err="1" smtClean="0"/>
            <a:t>obsesi</a:t>
          </a:r>
          <a:endParaRPr lang="en-GB" sz="1500" kern="1200" dirty="0"/>
        </a:p>
      </dsp:txBody>
      <dsp:txXfrm>
        <a:off x="6421527" y="204"/>
        <a:ext cx="1693181" cy="1015908"/>
      </dsp:txXfrm>
    </dsp:sp>
    <dsp:sp modelId="{2D5BD232-C0C9-4E59-A13D-BD5171E7C0DB}">
      <dsp:nvSpPr>
        <dsp:cNvPr id="0" name=""/>
        <dsp:cNvSpPr/>
      </dsp:nvSpPr>
      <dsp:spPr>
        <a:xfrm>
          <a:off x="834028" y="1185431"/>
          <a:ext cx="1693181" cy="10159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Toleransi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ketidakpastian</a:t>
          </a:r>
          <a:endParaRPr lang="en-GB" sz="1500" kern="1200" dirty="0"/>
        </a:p>
      </dsp:txBody>
      <dsp:txXfrm>
        <a:off x="834028" y="1185431"/>
        <a:ext cx="1693181" cy="1015908"/>
      </dsp:txXfrm>
    </dsp:sp>
    <dsp:sp modelId="{C5D49A3F-C7BF-48E9-8939-BAE91FCF50DA}">
      <dsp:nvSpPr>
        <dsp:cNvPr id="0" name=""/>
        <dsp:cNvSpPr/>
      </dsp:nvSpPr>
      <dsp:spPr>
        <a:xfrm>
          <a:off x="2696528" y="1185431"/>
          <a:ext cx="1693181" cy="10159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Percaya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diri</a:t>
          </a:r>
          <a:r>
            <a:rPr lang="en-US" sz="1500" kern="1200" dirty="0" smtClean="0"/>
            <a:t> </a:t>
          </a:r>
          <a:endParaRPr lang="en-GB" sz="1500" kern="1200" dirty="0"/>
        </a:p>
      </dsp:txBody>
      <dsp:txXfrm>
        <a:off x="2696528" y="1185431"/>
        <a:ext cx="1693181" cy="1015908"/>
      </dsp:txXfrm>
    </dsp:sp>
    <dsp:sp modelId="{15F0D4B2-1280-4498-B8AF-79697B409254}">
      <dsp:nvSpPr>
        <dsp:cNvPr id="0" name=""/>
        <dsp:cNvSpPr/>
      </dsp:nvSpPr>
      <dsp:spPr>
        <a:xfrm>
          <a:off x="4559028" y="1185431"/>
          <a:ext cx="1693181" cy="10159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Kreatif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dan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fleksibel</a:t>
          </a:r>
          <a:endParaRPr lang="en-GB" sz="1500" kern="1200" dirty="0"/>
        </a:p>
      </dsp:txBody>
      <dsp:txXfrm>
        <a:off x="4559028" y="1185431"/>
        <a:ext cx="1693181" cy="1015908"/>
      </dsp:txXfrm>
    </dsp:sp>
    <dsp:sp modelId="{7E85F711-6ACF-4C95-B051-BABBB0E56620}">
      <dsp:nvSpPr>
        <dsp:cNvPr id="0" name=""/>
        <dsp:cNvSpPr/>
      </dsp:nvSpPr>
      <dsp:spPr>
        <a:xfrm>
          <a:off x="6421527" y="1232326"/>
          <a:ext cx="1693181" cy="10159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Target</a:t>
          </a:r>
          <a:endParaRPr lang="en-GB" sz="1500" kern="1200" dirty="0"/>
        </a:p>
      </dsp:txBody>
      <dsp:txXfrm>
        <a:off x="6421527" y="1232326"/>
        <a:ext cx="1693181" cy="1015908"/>
      </dsp:txXfrm>
    </dsp:sp>
    <dsp:sp modelId="{DA40DB88-3AFE-4791-BE6B-D6D61E81E916}">
      <dsp:nvSpPr>
        <dsp:cNvPr id="0" name=""/>
        <dsp:cNvSpPr/>
      </dsp:nvSpPr>
      <dsp:spPr>
        <a:xfrm>
          <a:off x="834028" y="2370659"/>
          <a:ext cx="1693181" cy="10159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Enerjik</a:t>
          </a:r>
          <a:endParaRPr lang="en-GB" sz="1500" kern="1200" dirty="0"/>
        </a:p>
      </dsp:txBody>
      <dsp:txXfrm>
        <a:off x="834028" y="2370659"/>
        <a:ext cx="1693181" cy="1015908"/>
      </dsp:txXfrm>
    </dsp:sp>
    <dsp:sp modelId="{01CE06A2-2F94-4195-9005-E563683DFCB4}">
      <dsp:nvSpPr>
        <dsp:cNvPr id="0" name=""/>
        <dsp:cNvSpPr/>
      </dsp:nvSpPr>
      <dsp:spPr>
        <a:xfrm>
          <a:off x="2696528" y="2370659"/>
          <a:ext cx="1693181" cy="10159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Berusaha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tampil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berbeda</a:t>
          </a:r>
          <a:endParaRPr lang="en-GB" sz="1500" kern="1200" dirty="0"/>
        </a:p>
      </dsp:txBody>
      <dsp:txXfrm>
        <a:off x="2696528" y="2370659"/>
        <a:ext cx="1693181" cy="1015908"/>
      </dsp:txXfrm>
    </dsp:sp>
    <dsp:sp modelId="{5813CFC5-A913-47C2-AB96-1A4119C06FC2}">
      <dsp:nvSpPr>
        <dsp:cNvPr id="0" name=""/>
        <dsp:cNvSpPr/>
      </dsp:nvSpPr>
      <dsp:spPr>
        <a:xfrm>
          <a:off x="4559028" y="2370659"/>
          <a:ext cx="1693181" cy="10159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Berorientasi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masa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depan</a:t>
          </a:r>
          <a:endParaRPr lang="en-GB" sz="1500" kern="1200" dirty="0"/>
        </a:p>
      </dsp:txBody>
      <dsp:txXfrm>
        <a:off x="4559028" y="2370659"/>
        <a:ext cx="1693181" cy="1015908"/>
      </dsp:txXfrm>
    </dsp:sp>
    <dsp:sp modelId="{5FD106C9-35FD-40F5-A185-213B2DF5E4DC}">
      <dsp:nvSpPr>
        <dsp:cNvPr id="0" name=""/>
        <dsp:cNvSpPr/>
      </dsp:nvSpPr>
      <dsp:spPr>
        <a:xfrm>
          <a:off x="6421527" y="2370659"/>
          <a:ext cx="1693181" cy="10159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Siap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gagal</a:t>
          </a:r>
          <a:endParaRPr lang="en-GB" sz="1500" kern="1200" dirty="0"/>
        </a:p>
      </dsp:txBody>
      <dsp:txXfrm>
        <a:off x="6421527" y="2370659"/>
        <a:ext cx="1693181" cy="1015908"/>
      </dsp:txXfrm>
    </dsp:sp>
    <dsp:sp modelId="{7A59CCEE-2181-4DFD-8F54-0276A1C2AFE1}">
      <dsp:nvSpPr>
        <dsp:cNvPr id="0" name=""/>
        <dsp:cNvSpPr/>
      </dsp:nvSpPr>
      <dsp:spPr>
        <a:xfrm>
          <a:off x="3627778" y="3555886"/>
          <a:ext cx="1693181" cy="10159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Kemampuan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memimpin</a:t>
          </a:r>
          <a:endParaRPr lang="en-GB" sz="1500" kern="1200" dirty="0"/>
        </a:p>
      </dsp:txBody>
      <dsp:txXfrm>
        <a:off x="3627778" y="3555886"/>
        <a:ext cx="1693181" cy="10159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5256" y="1447802"/>
            <a:ext cx="8827957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5256" y="4777380"/>
            <a:ext cx="8827957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87FB14-1B04-4100-9D64-5BEA5E909C28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04/11/2018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181DE-29BE-419A-B150-60A259C2E405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722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7B5C33-823D-431A-B238-09596CB319D1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04/11/2018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752" y="381000"/>
            <a:ext cx="1349248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735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2861735"/>
            <a:ext cx="8827956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531677-DA83-4BED-9702-9480214B0739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04/11/2018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695A-85FD-4731-A512-3A2E5D5FF5F9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742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601" y="2060577"/>
            <a:ext cx="4397484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5967" y="2056093"/>
            <a:ext cx="4397487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915CC-E1C1-459F-B4E7-2246B23740A6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04/11/2018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30FC-FCBC-4290-B3DB-A8EA22BFFF86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61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1905000"/>
            <a:ext cx="439748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601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5969" y="1905000"/>
            <a:ext cx="439748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5969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CC1817-8808-4872-B413-6B14D5D1262E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04/11/2018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84785-41A8-405E-B10E-1CE15D3B37A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014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05FACF-D4EC-4D1E-AF1C-C49E586BB0DA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04/11/2018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7FEBE-9F15-4A23-807A-E7E195BC392F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26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7B4847-433E-4194-A082-831FF90A0653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04/11/2018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3401-CC4F-4E00-9D9A-7C0441F62B21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725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1447800"/>
            <a:ext cx="3401949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5863" y="1447800"/>
            <a:ext cx="5197351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129282"/>
            <a:ext cx="3401949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0A0AD7-7E00-490F-96A4-B8BC715D86CD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04/11/2018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2F8D-2538-4C2E-AF6A-E787BAA6A8BA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145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208" y="1854192"/>
            <a:ext cx="5094232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51357" y="1143000"/>
            <a:ext cx="320123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657600"/>
            <a:ext cx="5086304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B45D7B-A1BA-4D6F-9AB5-32B231B5F764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04/11/2018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876EB-06BC-43CC-9243-392C884DE3A5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858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4800587"/>
            <a:ext cx="8827956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5256" y="685800"/>
            <a:ext cx="8827957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7" y="5367325"/>
            <a:ext cx="882795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04/11/2018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95411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6" y="1447800"/>
            <a:ext cx="8827957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3657600"/>
            <a:ext cx="8827957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04/11/2018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197379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5213" y="1447800"/>
            <a:ext cx="800139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904" y="3771174"/>
            <a:ext cx="7281545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4350657"/>
            <a:ext cx="8827957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04/11/2018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8530" y="971253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200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2921" y="2613787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200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7077703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3124201"/>
            <a:ext cx="88279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04/11/2018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78453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113" y="1981200"/>
            <a:ext cx="29476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633" y="2667000"/>
            <a:ext cx="2928112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4672" y="1981200"/>
            <a:ext cx="29370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4116" y="2667000"/>
            <a:ext cx="294756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1981200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6556" y="2667000"/>
            <a:ext cx="2932877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04/11/2018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93630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633" y="4250949"/>
            <a:ext cx="294081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633" y="2209800"/>
            <a:ext cx="294081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633" y="4827213"/>
            <a:ext cx="294081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90389" y="4250949"/>
            <a:ext cx="29312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90388" y="2209800"/>
            <a:ext cx="293128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9035" y="4827212"/>
            <a:ext cx="29351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4250949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6555" y="2209800"/>
            <a:ext cx="2932877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6433" y="4827210"/>
            <a:ext cx="293676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04/11/2018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12467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73F191-B615-4F80-8BF2-F9914BDEBB47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04/11/2018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83F2A-C213-4F05-A0D1-6605897CD0CB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3857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6377" y="430215"/>
            <a:ext cx="1753057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633" y="773205"/>
            <a:ext cx="7425083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41309E-E3E7-43C8-AA3E-91A473C73247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04/11/2018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3D88-E45B-4564-8396-57E6492D5279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956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5256" y="1447802"/>
            <a:ext cx="8827957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5256" y="4777380"/>
            <a:ext cx="8827957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87FB14-1B04-4100-9D64-5BEA5E909C28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04/11/2018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181DE-29BE-419A-B150-60A259C2E405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2259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7B5C33-823D-431A-B238-09596CB319D1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04/11/2018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752" y="381000"/>
            <a:ext cx="1349248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4562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2861735"/>
            <a:ext cx="8827956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531677-DA83-4BED-9702-9480214B0739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04/11/2018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695A-85FD-4731-A512-3A2E5D5FF5F9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6139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601" y="2060577"/>
            <a:ext cx="4397484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5967" y="2056093"/>
            <a:ext cx="4397487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915CC-E1C1-459F-B4E7-2246B23740A6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04/11/2018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30FC-FCBC-4290-B3DB-A8EA22BFFF86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9020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1905000"/>
            <a:ext cx="439748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601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5969" y="1905000"/>
            <a:ext cx="439748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5969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CC1817-8808-4872-B413-6B14D5D1262E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04/11/2018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84785-41A8-405E-B10E-1CE15D3B37A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9854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05FACF-D4EC-4D1E-AF1C-C49E586BB0DA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04/11/2018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7FEBE-9F15-4A23-807A-E7E195BC392F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993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7B4847-433E-4194-A082-831FF90A0653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04/11/2018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3401-CC4F-4E00-9D9A-7C0441F62B21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2322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1447800"/>
            <a:ext cx="3401949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5863" y="1447800"/>
            <a:ext cx="5197351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129282"/>
            <a:ext cx="3401949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0A0AD7-7E00-490F-96A4-B8BC715D86CD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04/11/2018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2F8D-2538-4C2E-AF6A-E787BAA6A8BA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7967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208" y="1854192"/>
            <a:ext cx="5094232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51357" y="1143000"/>
            <a:ext cx="320123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657600"/>
            <a:ext cx="5086304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B45D7B-A1BA-4D6F-9AB5-32B231B5F764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04/11/2018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876EB-06BC-43CC-9243-392C884DE3A5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7330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4800587"/>
            <a:ext cx="8827956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5256" y="685800"/>
            <a:ext cx="8827957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7" y="5367325"/>
            <a:ext cx="882795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04/11/2018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494170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6" y="1447800"/>
            <a:ext cx="8827957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3657600"/>
            <a:ext cx="8827957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04/11/2018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153345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5213" y="1447800"/>
            <a:ext cx="800139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904" y="3771174"/>
            <a:ext cx="7281545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4350657"/>
            <a:ext cx="8827957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04/11/2018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8530" y="971253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200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2921" y="2613787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200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14304328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3124201"/>
            <a:ext cx="88279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04/11/2018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300191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113" y="1981200"/>
            <a:ext cx="29476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633" y="2667000"/>
            <a:ext cx="2928112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4672" y="1981200"/>
            <a:ext cx="29370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4116" y="2667000"/>
            <a:ext cx="294756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1981200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6556" y="2667000"/>
            <a:ext cx="2932877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04/11/2018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2780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633" y="4250949"/>
            <a:ext cx="294081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633" y="2209800"/>
            <a:ext cx="294081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633" y="4827213"/>
            <a:ext cx="294081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90389" y="4250949"/>
            <a:ext cx="29312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90388" y="2209800"/>
            <a:ext cx="293128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9035" y="4827212"/>
            <a:ext cx="29351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4250949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6555" y="2209800"/>
            <a:ext cx="2932877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6433" y="4827210"/>
            <a:ext cx="293676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04/11/2018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854481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73F191-B615-4F80-8BF2-F9914BDEBB47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04/11/2018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83F2A-C213-4F05-A0D1-6605897CD0CB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4334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6377" y="430215"/>
            <a:ext cx="1753057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633" y="773205"/>
            <a:ext cx="7425083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41309E-E3E7-43C8-AA3E-91A473C73247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04/11/2018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3D88-E45B-4564-8396-57E6492D5279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933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8399243" y="1676400"/>
            <a:ext cx="37592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7586443" y="-457200"/>
            <a:ext cx="21336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8399243" y="6096000"/>
            <a:ext cx="13208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205317" y="2667000"/>
            <a:ext cx="5588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1119717" y="2895600"/>
            <a:ext cx="31496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10327525" y="0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280" y="452718"/>
            <a:ext cx="940717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2052925"/>
            <a:ext cx="8948872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8419" y="1790661"/>
            <a:ext cx="990599" cy="30487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04/11/2018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4413" y="3225261"/>
            <a:ext cx="3859795" cy="3048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5242" y="295737"/>
            <a:ext cx="838417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0750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8399243" y="1676400"/>
            <a:ext cx="37592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7586443" y="-457200"/>
            <a:ext cx="21336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8399243" y="6096000"/>
            <a:ext cx="13208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205317" y="2667000"/>
            <a:ext cx="5588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1119717" y="2895600"/>
            <a:ext cx="31496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10327525" y="0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280" y="452718"/>
            <a:ext cx="940717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2052925"/>
            <a:ext cx="8948872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8419" y="1790661"/>
            <a:ext cx="990599" cy="30487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04/11/2018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4413" y="3225261"/>
            <a:ext cx="3859795" cy="3048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5242" y="295737"/>
            <a:ext cx="838417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4580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bhayurhama@fisip.upr.ac.id" TargetMode="Externa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bhayurhama@fisip.upr.ac.id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2171564" y="2276873"/>
            <a:ext cx="7776864" cy="769441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“</a:t>
            </a:r>
            <a:r>
              <a:rPr lang="en-US" altLang="en-US" sz="4400" dirty="0">
                <a:solidFill>
                  <a:prstClr val="white"/>
                </a:solidFill>
                <a:latin typeface="Arial Rounded MT Bold" pitchFamily="34" charset="0"/>
              </a:rPr>
              <a:t>KEWIRAUSAHAAN</a:t>
            </a: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”</a:t>
            </a:r>
            <a:endParaRPr lang="en-US" altLang="en-US" sz="4400" dirty="0">
              <a:solidFill>
                <a:prstClr val="white"/>
              </a:solidFill>
            </a:endParaRPr>
          </a:p>
        </p:txBody>
      </p:sp>
      <p:sp>
        <p:nvSpPr>
          <p:cNvPr id="24582" name="AutoShape 6" descr="Hasil gambar untuk gambar wisata laut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84" name="AutoShape 8" descr="data:image/jpeg;base64,/9j/4AAQSkZJRgABAQAAAQABAAD/2wCEAAkGBxQSEhUUExQWFhQXFBQYFxcYFxgYHBgVGhUYFxcUGBUcHCggGBolHBQUITEhJSkrLi4uFx8zODMsNygtLisBCgoKDg0OGhAQGywkICQsLCwsLDQsLCwsLCwsLCwsLCwsLCwsLCwsLCwsLCwsLCwsLCwsLCwsLCwsLCwsLCwsLP/AABEIAKgBKwMBIgACEQEDEQH/xAAbAAACAgMBAAAAAAAAAAAAAAAEBQIDAAEGB//EAEQQAAEDAgIGBggEAwgBBQAAAAEAAhEDIQQxBRJBUWGRBiJxgaHREzJSkrHB4fAUFUJiotLxBxYjQ1NygsIzY4OTsuL/xAAaAQADAQEBAQAAAAAAAAAAAAABAgMABAUG/8QAKhEAAgIBAwQCAQQDAQAAAAAAAAECEQMEITESE0FRFGEFMnGRoRVCUiL/2gAMAwEAAhEDEQA/ANUtFA5SiBhH0CDnwsU29CSepZEvwr/1XOVti+geofk8NaeK45N4QFreqY1skwwWPc03chqWHMZc0HUp1NaAO/5rmaUrsvuuDs8K7XBJPBIOkGgA8hzRB3i1uxW4R9YU+rBjZtW3YusPWZChBShK4spPpnGpIVv6NxTOc7xmlrujlRpkuOrbbC6kaRcRAiVJh13apMjgMleOpyx5ISwY5eDkauiNUaweZ/dCFo4LXcScxmYXaY3AN260JXhTBj9M22SrQ1MnFsnLTxtIW4TRQL7tBkZ7J227EXQ6FOcXRUbES22Z3HaLRfinNGnTOY2zYkdia4V42Z/JRnq8i/Sx46XFL9SEWjugbbGrUJM3a0Wz3nYQm9LorhmFzvRzJNnGQBlACYU6/GCiibSuSepzSe8mdePTYYraKOTr9Bab3Sx5Y2MomDvzyVGH6Aw8+kqdQCRqi54Xy2b12DqojsVjoIumWtzpV1A+HgbvpPPcZ0JqBzvRkObaNaxg5z2Kr+5VfXDIaQROsDYb52zdd8yQPgp4RxLjfYqL8hmS5RJ6DA3wzi8T/Z/VBAZUY4XkmWx3XlEV+g9MtGq5zXAGSYMnlaF3TjZJ8RitVxbu3pFrc8vPA8tFp4+DzjSfR2pRcQOuAJLm7O0bFmgujtTFOcGFoDYkmdu7fkV6HgSx1Rxgaxi+8BNaYDcgBvXRL8jkUemt/Zzw/HY3Lqvb0c5hOgeHa3rlzze86vgFwum9E+grvpglwabGIkESPjHcvXamKASvSWj6Va7mAu35HmM8gpafW5ITubbTK6jRY5xSgkmjg9DdFq1cjqljM9ZwIEcBtXSYroGA0+jqmYyLRc9oyC6bA1nCGuFsh3I5xS5dfmcrTofFoMKhurPGcZg6lN2rUBadxCFrYdwAJaYORgwewr2ghrwQ5oINjI2Jdp6hTGHcwtBbADW5QdkLqx/km2k4nLk/GKm1I8afTWg1dM7A0xmOZVlLRNI5lej8qKW55y0cm+UcwGrRYut/JqUWvzCVYrANGRjtWhqYSexp6ScVYkNNQ9GmhwvG/NVhgbxKt3CHafkCGDcdh5FRODO1HjFOCrr1tbgh1TsfphQDUwp+7Kv8BxHiraovvVJaU2/sHUkevHQ23X6pygKl2hqgPUqA/wC6fklb9IVwdUODh2LG43EbwF4Chk9o95yj/wAsaVMBVaM2k7YP0VLW1Rlq80J+Lr72qlxrEySOaZQfloVv0mG1cZUZ62qFU/H73fFBVMO5xk3++1RGDduKoscPIjlP0HNxdIEEzKJo6RY27XZpM6jGYKwEbkzxRYqySQ8q6QD7Fw+CsqtaYINtwH3KS0m9iZUWOidijKCjwysG5ckmsAO0DejqVVjf8xvNCyVH0YU3vyUqg9tdhvJPYrDjzZrWuP3vSh1FvHmVr0bePModuJk2hniMTWblTv2t80KMfVJgw3tPkqJHHmVEQLgIqC9Abfsb0sc0xLhaJvmi/wA2psHrBc6++xUuwzT+n4odmL5GWSS4OqOnqUJPi8a2o6RHNLvwzfZUPwABkCE0cUIglOcuRtQxGpeJJ3ea3V02W2IM8UtFMgRdUuw5JzKPbi3uL1SXAxGkC90lwHNNcPjKerczxhcuMNxyWHDneVpYYvyaM5Lejpa2mqbNsqk9JwbZLnvwvatDDt2rLT4w93IdBh9LOfOowydqE0nQqvaCSdactn0QDXBo9YtHbC2CDk4n/lPzRWPpdxA5OSpieuHAkOVXpCNninbcICZ1SfHmo1aAyIA7l1rMuKOV4Jcpif8AFu3n4qD685jwTKphpMk/BVmgBkmU4+hHin7FhYFBwJtblCYsw8G91J9BuwBP3Rew6Aq2iS1mtrtn2fqljqaaVafDxVDqKpCbXLI5MSb2QrqsWNDdsyjqmGVX4b7sqOa9klikvB0dF5ORA70RRG/4rkB0gGxj+Q81bT06fZd3gea5Hp5HpLUxXKOto2mfisqVgNq5b87O1ru6PNQdpwbWVOTfND47vcPyo1sdW3E3zHNRqvJNnTyXKHpG0foqch5rQ6SN9ipyHmitOxXqE0dMHAHrCe9H0MU05CFxg6RtP6KneApfnzfZdy+i0tO3yCOoUWd0zFNaLASduatbpFsQY7vJefnpCyfVP33Kiv0iP6GR/uvyAhS+HZT5tHpP5g3IxyVf45m4cl5gdK13ZVIncBbmhqlHEPM+keT/ALiPgUfgpcsC19+D1KrjmTkBPA+aqfjmbCD3heXv0NWees4uPEz8SraOhXNyAniQm+NBeRZaqXo9HdjuzksOOtcjj9yuDFGu0QHEf8kLisNWOZ1u15cPdKPYiItTL0d7itO0aYlzwJyi5PYBcpZV6Y0r6jahO6GtHeTJHJce3RVW+UK38nqbh2C3yzW7MEB6jI+EN6/TGuZDdRn/ABDiO828FrC9OK7JDwyoOI1TzbbwSoaFqcAO3yCqfoxwzjn9E3axvwJ3cq3tjXH9NcRUs0CkP2gOPvO+QCU1tKVXN69Wo6+Ree+0qH4F24c/oo1dEPfu5qkYQWyQrnOb/wDTZTRxJYdZry07wYPMJizpZiGEHW127QT8xceKX/3ffvUh0df7QVOmD5GiundN/wBnaaL6S0aogPLXn9DzedwORR/p2zMmV58zo48/ram+Hw+Kpj/zNcNzut45+KlLFDwyrys612JGy6rGJA4Ln242sPWNH+If9kLidMPbtpd0+aywpiPMzqm48jWgkTxhVHGlcY7pHU3t5BUfnr59c+HwTdgXuTO2fjTeFFmMO1ceekT/AGvALf8AeR28cgm7P0DuTvydd+MO5Vvxx2Bci/pK7eO9oVJ6Rv8AaHuhFYfoPVkaOvOMO5VuxjtwXIu0+/2/4W+SgekL/aHut8k3bXoFZWdW7FO3BR/FHcuTOnam/wDhb5LX5zV9o+63yW6F6N0ZfYa3SlMZNd77vJWjSjNx95xSAVDuHJX08Q/cOSVwRRxofM0gz93M+Sn+PZ+7n9ElZXfuHut8lcKr9lvdS9ILHAxrP3ff/FU1dIDYDzH8qBbWqbz4earq13+18EUgMNGkTsn3h5KT8aXeteMpcPJKnVnjafBYKz955DyTdKFDjUi4gdjiPgFoY52xxHY9/wAlQK9T2j99ywYur7R++5ajBjcW/wBp3v1PNEMruOZ/iqn5oBuMq7/DzCNw+Pq7mn/j9ErQVRe3EHhzq+aJp4js5P8ANVDHP2tbyHkpnGu9lvJv8qkyio3UxruHuu81U7Gu3/wH+ZSOkXjJrOQVT9LP2tprJfRn+5H8ZV4R/td/MraGNq/t90/zIX8y3sp8mlSbpPc1nJqZr6FT+xm7G1Iyb7v/AO0rxOKqn6NH8ytdpE7h3R5JdidIn7K0I/RpP7Jsxjwbk9kD+ZG0Medx5/KUmGknff8ARXUtJO2fAeSpKIq2Hn5gfYB7SfNUP0pvot/j/nQLtJuGZI5D5IeppN/tuCRQC2dBg9KN/wBGnyf/ADo6ppYR/wCGl7rv5ly+G0m723ffciK2kzHrv8EssasKewydpfdQod9Nx+aR4zENi1CiLzYVR/3VL9JH/Uf4ILEY6f8AMf3wqRxRvdApvgsOMH+jS915+LloY7/0qHfSJ+JKXuxH7io+n/cVXtQ9FlBjA6SIEeiof/EPmofmrhkygP8A2WeSANX9ygXjf98ke3D0MoDc9Iq0RNMRupUx/wBVWdPV/aHcxg+SV6wWrI9MfQe3HyhmdO4g/wCYeTfJVu01X/1D4fJLyAokLUgrFD0v4DnaZrn/ADX+8fNQ/NK/+q/3z5oEhYhSH7cPS/gZNqngrWPPDkqWhXMhI9zmlQRSeeHuokE7/wCEoei4e0ES2uPaCRkybD9wpOJG0cwPmo+laf6Klz2cZ7FkAg+ZkuE9vksFX93/ANvJQdUb9/1WCoFQFFpfxJ5qIqb9bmVH0w4qArN+z9EDJBLag3O5omm/7sg2VG/Z+qLo1OzmkYQimJ2BXhnAKhhPDn9EU17t/ipsdFZpncFA0TwVjwcy4dkqp7v3s+KyM6IehG8clfRpD7hAvqgf5g90LVPENBvU5D6I0wIdOY2LNb3n6hLMT2NH/EH4ysr4+kBZzz7vmEqr6Racg7mFoJjSTfAS4E5nwA+CtpYYJQMeBsPNE4bFudk4jvVHYjg1uxp+CG/wKqODZN57gfmg6mkao2mOJPmhX455/qfNKkw9N8HQYbCU9jHHt+gV9fAtizY97ySHC1q7rs+XwKtxGKrFoB1gRmSRfsECOZQad8h2rcKfghuHj5ILFYKPZ8fmEPqVXe0eakdF13bDyTp1yxdl5BnUezkqjT4I8aCrn9LvdPzV9LorXOyO0/KUzzQXLKp/YmLOCjqpzi+j/oiBVqMaTlmT8LbboduEoNLtd7oa4CQAQQS4a4h12y05TmFGWtwx5ZRP9xaafZzUTT7Oae0KODIfJdLZ1f3jYRa2+NgQbsTTaDFKmSRa7uo7aHbDlMWzUpfksKCnL0Kyz7la1FuqSSb7ewctyspYt+rbYT1t9iI8VD/LQ9FaZT6Pt5LXouB5Kfpngy0kbJ4RGXerqWlarQAKsRs1WnxLUv8Alo/8hqXgrbUKmKh3oCVuV6lgeMYted6tDjvSsPUg5AR4hn6X93itGtxS/XWi5YXshprjetemKD1lmsnQ3bQZ6Tis9J+5BErNZYPbDxVG8lTZiQN6Xa6kHoCvEho3GcPFS/MDuSsVFIVUtCdlB78USqXVjvQ/pCi8JgnVJ61NgGbqlRrAO4nWd2NBKDairYVjKS4lbammF0C536rbCARI3w6DzATjCdFBaS4+CDklvZzz1EIuuX9I5QsUPRE5Bej4boxSGYnunxK6TC9FRTbrvDKLdUmXxJHBguTwXPPWY4eR8byz/TH+djxyloyo7JjuSd4Do5WIuwgcbL1ypo/C0Ggvqh5ddoDmMBG/1pI4qA0nRypYUkWAqCn6RsnYSNYiNpdAuLrln+SX+qLPTZJfqkl+255tS6JvdnbvnwhMaHQJzsg89jSfGF2WiNI1cWCGNq0HB5a5jmuYW2nWtDdUjbK5DpL0uNB1Wixz3VmEN16klrXB3WAbJ1gWwQeKhL8hk8A+NGKttv8AoYU+hrKTdZ9m731GsE8wU4pdE6YEn0Q2+s423zdeP6f6QVsUR6R0BogDIb5t224K1vSfEjD/AId1b/DIjiGxGprRYWtG9Qlqsj5YyxY0v0np9OrhPRuNPEYZp1nME+2JEBroJXNU+llNjnMrNc9zXapNEtDMxEEnt5Lhn05g/u1RxOrI6wyBUYixgWyyvMwc9g3Lnepm/I3RHwjrcb01AcHUqAa0ZioS5zpMTaA3I70qr9K8S6rrl4aGukMHVEW6pA9aY2nsSB+LaYmc4tYxsyz2cbKzVDgbO1mttMQA25kdhKR5ZeWN0EqlUuedbWLyXDO5F7EzeyGc6coMAmw4m8QrqxaYiRmLwc5hsbIvzUXEmdhAE5dk9tu2ynYyRA5XNozzuP0wtWkTn9JAKuBJJAzIJ1d03IMDb81AthoMSCer2X7/ACWsxXrSb55bc/6bexREZ3txvlvVpc3rdUxO05XymbmyiRPq7Ra433kfBaxiBf3tIAI3xaZ5FVtyyCseI2bJmO4bNyxmHfFg7uQtBsEBUpVWspSvsB6LNZb1lUtyjYtFussLlXKyVrNRPWWtZQlYCtZqJ6yzWUZWBGzUSlSaVlOmSmGE0eXbJ8BzWJznGK3AmiUbh8A92xPcLokDPkMk9wWj8rW7EkppHm5deuIIR4DRhESAuhwmiiYkAd30TClgwMxf77kfh2SQGiSbAC88IXHm1dcEYYMmZ3IFw2Da3t7Pon2g9B/iXS4D0TfWMD3RbP4Jxo3o2GQ/Elo3MkfxH5Bb0pp1g/whDQIhrQ643bGwvLyamUnsz18Ohx41bRXjqGAYdX0TCIi+3dE+sPBKMTo/AvDWhtUnX1h6Oq9sEyfWAgNE27lxnSrp2W1xTw5DRT1hUa4TrOmIORgcDzRlD+0lgp0/SUG60n0gaYGfrNEWkXgrmeS+SspxWyX9HWU9CYeb06pnfXcchGZHBMcD0doAdWtWbJmJZbK0asHIi4OfYlHRfpBSx7HuphzCx+qWkg7JDrcPs5pjVa8GQnWSVVbOdRipdTir/YHqdAGFpFLHVqZLydYaoJBnqktIJFztXkPT3o9VwOKex+vUYYLazqbmioXNBdDpIJBJm+xev1NKag64I4gEjvVGKxdHEsNOqKdVh/S4THEbWniLpJzly9ykZY6pKjwENcRYHV3qVV4cNVoi5zm53jgvW8f0Gwb6ZFDXouItFR1Rs8WPJPIhLNH/ANmrNbWqYwZRqiiSJ4uNSY7Ak6xlVnAYJznOaxvrGGgg7WgwA7K5IU6rCAdZrhcAgz60SCSRI28+K7/pD0DcyThtSq0tgNkMcDrAzBEED/dxzSyr0IxRpyab3dVssD6VQ62sYOqCHNEG4Gtv7J3bD077HIelaTlECMvWiBeBJB2qbQ7V9Um8m8DVtYTYi47j3I/AdGsTVr6tKhWcBIJawkNcBBa4iGtvvPNF1egukGUqhNF4FIuEaplzNjmQDrXgiLi+W1+m+GNHHYkqUjxEiItADRcGABaFuk1pMawjVcSL5RYnntO3uV2jNGvc4Mc9gAOqab5BbtdDbXF7SCCFdTwNaoHeioh7Wkuc5oIDTrEQ95MNOZEuEwNyHQxaT4YurSIEtOvBJB1jPsk5ZuGXDKFOk3qNdJMkmxggWzHh3hFYfR9RzZ9G7UBtU1TqubrREmWkkj1ZniifwD6jGamFqENc8OfTo1CAJvdtMNGZtfIyl34Co/QpqDWcJJLo602O5pm82jao6+sD+rIXABDZgQBBcZlMW6LqGm0mm5guJcIYXAQCTPVGXrQbyJi4OKwgDzBGqQDDdUgGJ6pBIcLHLYh9B6a5KcU3rEt9X2ZLtUdo3TCg1jts8vqi2MY7WAeHVHHqAB1wPWEbMrTsnsVTsMP1Nqa1p9XdxuhYKrkVSpSqpW5X2PUVoslblVhy3rLWCixYq9ZbBRsFE1i0EXh6I2ooWUukqp0ScgmWG0STcozB4D9V4jgm1GnuMRs4Jjzs+ra2iUYLRbQAS2eKZ0KNtnZuVYEd+xENdGcRu+s3Upzo8nLklPll9KnGz73hMKL7QJ2JdRqi5kkZeO6URRrkDeZzyzXnZ8p16TBe7D6LiSJn74rrugJZ6V4cBr6o1Sc87x4JT0dwBxLxTyAEudtjcBvTzGUWYATQpa1QmNd/WdJyIFoHZvXmTn1Hu4YOO5nTD8Q2p/giWkAmAXEHeQZAHYucGLqCo01ptaCAInaGjyRGkNMYh4/xiWtJOTdXZca2fcqcA2k7ITG/ySWg5Jr7DMVoujiabmuDSHTPVbIPtAkWcN+xJcP/AGdYRpkh742PeS09oESuka5otkpsqQbD5f1UWvRHqZvA4VtFoZTa1jAIAAAHgrK2IAzc3yPbKoqPJmw7ZvwhAuoumADOyBPimTFas3iniZsez5oWs1js47Ty3owYRxmfr9Fc3BA7bWRtCNCtmHDZOs6c5m3C2QU6RGxxhRr4V4dBmJtcZfFRbh3CNXVF9s/YK2wKDTS2jj3LNaLB8HOCT55KLurcuvwuqjWcSYdyJ2brLUag2jVqAyHx2CL/ABVrdO1mD1ie8oP8WBm4nl8/jkqatU/pBIB2wc9xlHpApteSOJp4Ws7Xq4Wg5zi4l+o1ri52ZLhqkm8ydqIwWHwNNgpigGtD3PDRVqiHGxI6+XDJKMS8zBzJ/TG9RbTOtA7hckDjP0WoZZZryNKuhcK/VDa+NpNDtbVZiXFpMzMPDkzZhQ00/R4zENptEFj2seHg75iDxhI2DV28bAzylG63Vk2+KPTYe/JEv7u4ctIGI1ZcXD0dNtIXMgOa2Q/jOcDJJ6HQim2o4N/CPpOadb0msf8AEtDm0vQwwQMg6OBhGuZN7njEW3bFCuyI2Rxgc1qGWpfoVYvoXUbh3dXCOqtHUFFoab2c1pLWG9/WLuxA4XoJrsa6phXB5HWAxVECeALpCemsDIAPbreaq/FD2zzQabN8j6PDJWSora+hUztJSsUZWBOpGJypsEqDQjKDQqR3JzdFuGw53JxhMNBFgd8hAUH/AHCNpVB7Jneqqjzs0pMPpMJd1RlmEaDaAL8P6oDD1TOYy4K8vg9WOJnf2LM8+cW2GMsclKo4nZHH7yVTHzYOJIG3cpU3wVCaOdoJps1YMTcbD2XvG1EPn9J7vlAQOsO3OPsq8YnVNrdgGdt/0XDlhZbBlcXuNtH6RfTc17dYEEZwJjMEr0nRHSPD4vVbUaG1NgNwd+q/5FeW0qutaJJBMRePmsEsgznGdrfJebPE47o9zDqbW561pfRoMtDHarhDiL7co2ZArzTSOFqUnGGOBBI1r7DHenGg+ldWlA19dvsPzjc12fxXa4HT2GxMAODXew8QewE2Kjaf0ddKR5/o7SgLYe6Dxy57E6oVgciD5Lp9M6BZWzabAwWwCLZ8e+VwGlNB1sNU1qbajmx1uoYEbyCQRySyTRGWH0Pahg5Xj7CuZjN5veY+aQ0tKB0Ty47wr6bjfbt/rvS2RaHIxUnLx+ShXgyRmNnmlwcYnKeXNRdWI2/17Nq3UCmWfgnFsg9wg23cENWpvaQerGQLvJEYfEQZPK3wVGJa55karRPAz3+K1o24Jia8nKI9kavxWqIabDWG2XEj+GIUjSGY6xnZ/WFjRUiI1bXk/KydNCtModTAkztBsA2e/wCikHkCBI75V7cMNXrG+y4MlWYcAGJzG82sZtf4JkxHEGo1rEAX2CPnOSqx1UMABOr2Se1MKlbUhocIg3Iv4W8EsrhzWmO0EN1gSd8D4p1TE3A6OLpm2tYGzTblI8Exw2JmJAjiRHKUtxGjmvaH6uplIDSO8jYFX+WGmRqPLif0tJyHd8k9oSmPhiABBM/MbFo1Wuj5SUqbTDiGyWu3a0eBHzTKjoqoLh7SP3NM8x5I7AakWmLjwlU64GcITGvqCQOuRY6gMi+ZEZImlh7Cxy4+SakJbPA5WLSxd3We8SWKK2nUwFjHIunUQIKm2ouiGVCShY1pP4ouhUHtchKSsqbyiGutwVus5Z4h/SrtsLC/6iPgEbQrMMgG24jPsXIAGbEBMdH6xOq17o2xK0cjbqjly6VVdnSB7djp3jdwhS9IW2IgJbShpiDY7dU/K6JbUBOdyLHjzTNWcEsdBoIyEz4FRA3GbkHh2Qq9YgZza+WakyvrbT3i6hkgSprgKw/ViesBlJyveEb6YERstNp7eEG2aWUqt4Hjkrm1QM3CbkRIuVxzxpjRySiwuo8i9iCYFyLcJ7xmjKWIAs8WgS4HyStuMcCLy0EggCbxa0QeSIqi4M6zoPVgC28wNtt+S4MuE9PDqfZ1uidOVqPqPJbsa64jgCcuxdZgOl7HiKlMtPDrDxuF5bhqrmyGzqiSQbW4Wt3bkfhsYTEkAzvv4rjcZx4PShmTO70j0ewuJ69OaZzJYLHtbMclzmPo08O4NZVqP2HWZEboM32obD4wtOcjdPfvXT6K9BW9doB3GOVlPqtlHGMkI8OZmCIiBEHvhFlvC+3+m5dezR9AgAUqZ7gqK+g6Lx1QWne0n4Gyp0Mi8L8HJlgHARnHhZB4gsyJnhPjlkunr9H3NEhzCNusIPMW8AueeykCQ7qkWmbTs60wlaom8ckBljXAAEjZYC54lEmnNvVy3n4yh/QAZS4b7TO6dqnTkG4cN1+GzwWEao3iM7nIgZcPDuUMS6HBwAPC3krao3z2fMnYqWAZ3+veimCydWs/MNGWYzHZZVUqhbd1w7MRa20mCrTUA2ZxEjZu2rQN9o+XBOmIyqpWpyS1o1h2gE7YGS22vJ1hDtlmg24XmFXiMGC4uc0RNyC6e0gfGVulUAtLIA3yTsgmMoT9RNoJoPdOsSYAgNyGXgsrYzVMucQYs3WtlvDZQ76oYA6TBGcmI78il+kGl8BrtUu2OkEjiUeo1FjukMSQwO3XBdG/ee+EM7pSwnNw4aht/EgcVgA0TLs7QSTbad30S9+BJMkgHdJbwyiyZZBXA8zlZKxYuyz2TFtYsToxi3KxYspsFGwVNrytLF0Qk6sDRY1/er2Yt2WtA4WWLE9snKKfIdgXNaQ4v7t6atqt3TwjxO0LFivjl4PPz41yEemIOzsAPkrnNd2Ds+a2sVKuzzp7NfZjMRBPkb8JRQAcADfgBl2mVixRaTJZdlaJNqNbabbQCPGFqniyJI1WtGzbOUR3rFi5ZpDqFF1HFEHrSWzaADeM5mPvNEDHWIgF4O2xF9pAEDLaM1pYubJijRXFnldFzK4GRuNk27NaCJ71KlpV7TEEbfl8isWLgnjienjyyHOC088RDz7wTnB9Lag9a/C/xWLFytdL2OyM2w1vSn0tnMAbfMmOEgBXHT9EdVzWxawgg+F1tYl62VTL2uw9VpA1GybwAHE7p3oR+g3a3+HVAbFg4ax5yJ5LFiKlYHFPkXaQ0XiWeqGvAFo29gzlKqekKl9aibTrQCYWLEZNpiSwxJUcex9pIPHtyRjmWkXHZPJaWJou0cslToDONiRfP7uh61IETt8D3LaxNZNo06kAy4B8VVTaNWxaL7N8dsLFiaxASvh25lt85DrcibqbS85Ac48NayxYmTBR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>
          <a:xfrm>
            <a:off x="1831975" y="3429000"/>
            <a:ext cx="8458200" cy="1944216"/>
          </a:xfrm>
        </p:spPr>
        <p:txBody>
          <a:bodyPr>
            <a:normAutofit fontScale="77500" lnSpcReduction="20000"/>
          </a:bodyPr>
          <a:lstStyle/>
          <a:p>
            <a:endParaRPr lang="id-ID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endParaRPr lang="id-ID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err="1" smtClean="0">
                <a:solidFill>
                  <a:schemeClr val="tx1"/>
                </a:solidFill>
                <a:latin typeface="Arial Rounded MT Bold" pitchFamily="34" charset="0"/>
              </a:rPr>
              <a:t>Dosen</a:t>
            </a:r>
            <a:endParaRPr lang="id-ID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id-ID" dirty="0" smtClean="0">
                <a:solidFill>
                  <a:schemeClr val="tx1"/>
                </a:solidFill>
                <a:latin typeface="Arial Rounded MT Bold" pitchFamily="34" charset="0"/>
              </a:rPr>
              <a:t>BHAYU RHAMA</a:t>
            </a:r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Arial Rounded MT Bold" pitchFamily="34" charset="0"/>
              </a:rPr>
              <a:t>ph.D</a:t>
            </a:r>
            <a:endParaRPr lang="en-US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  <a:hlinkClick r:id="rId2"/>
              </a:rPr>
              <a:t>bhayurhama@fisip.upr.ac.id</a:t>
            </a:r>
            <a:endParaRPr lang="en-US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</a:rPr>
              <a:t>www.bhayurhama.com </a:t>
            </a:r>
            <a:endParaRPr lang="id-ID" dirty="0" smtClean="0">
              <a:solidFill>
                <a:schemeClr val="tx1"/>
              </a:solidFill>
            </a:endParaRPr>
          </a:p>
          <a:p>
            <a:endParaRPr lang="id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20898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280" y="452718"/>
            <a:ext cx="9407173" cy="1400530"/>
          </a:xfrm>
        </p:spPr>
        <p:txBody>
          <a:bodyPr/>
          <a:lstStyle/>
          <a:p>
            <a:r>
              <a:rPr lang="en-US" b="1" dirty="0" smtClean="0"/>
              <a:t>JALAN MENUJU WIRAUSAHA SUKSES</a:t>
            </a:r>
            <a:endParaRPr lang="en-GB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46280" y="1853248"/>
            <a:ext cx="9031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Murphy and Peck (1980)</a:t>
            </a:r>
            <a:endParaRPr lang="en-GB" sz="3200" b="1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1277705"/>
              </p:ext>
            </p:extLst>
          </p:nvPr>
        </p:nvGraphicFramePr>
        <p:xfrm>
          <a:off x="765856" y="2623457"/>
          <a:ext cx="8334601" cy="3624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72081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77686" y="1359242"/>
            <a:ext cx="7130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1. </a:t>
            </a:r>
            <a:r>
              <a:rPr lang="en-US" sz="3600" dirty="0" err="1" smtClean="0"/>
              <a:t>Kerja</a:t>
            </a:r>
            <a:r>
              <a:rPr lang="en-US" sz="3600" dirty="0" smtClean="0"/>
              <a:t> </a:t>
            </a:r>
            <a:r>
              <a:rPr lang="en-US" sz="3600" dirty="0" err="1" smtClean="0"/>
              <a:t>keras</a:t>
            </a:r>
            <a:endParaRPr lang="en-GB" sz="3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731" y="2148255"/>
            <a:ext cx="3865684" cy="38656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6462" y="446688"/>
            <a:ext cx="2942492" cy="28873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4154" y="2507785"/>
            <a:ext cx="3786554" cy="378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855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65893" y="877940"/>
            <a:ext cx="7130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2</a:t>
            </a:r>
            <a:r>
              <a:rPr lang="en-US" sz="3600" dirty="0" smtClean="0"/>
              <a:t>. </a:t>
            </a:r>
            <a:r>
              <a:rPr lang="en-US" sz="3600" dirty="0" err="1" smtClean="0"/>
              <a:t>Kerja</a:t>
            </a:r>
            <a:r>
              <a:rPr lang="en-US" sz="3600" dirty="0" smtClean="0"/>
              <a:t> </a:t>
            </a:r>
            <a:r>
              <a:rPr lang="en-US" sz="3600" dirty="0" err="1" smtClean="0"/>
              <a:t>sama</a:t>
            </a:r>
            <a:endParaRPr lang="en-GB" sz="3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230" y="1524271"/>
            <a:ext cx="4870938" cy="28500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1168" y="1441937"/>
            <a:ext cx="5898011" cy="33176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2377" y="3962399"/>
            <a:ext cx="4299690" cy="2355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089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2072" y="3107342"/>
            <a:ext cx="5379427" cy="35862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7347" y="702750"/>
            <a:ext cx="7130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3</a:t>
            </a:r>
            <a:r>
              <a:rPr lang="en-US" sz="3600" dirty="0" smtClean="0"/>
              <a:t>. </a:t>
            </a:r>
            <a:r>
              <a:rPr lang="en-US" sz="3600" dirty="0" err="1" smtClean="0"/>
              <a:t>Penampilan</a:t>
            </a:r>
            <a:endParaRPr lang="en-GB" sz="3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1492495"/>
            <a:ext cx="5905500" cy="33337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399" y="388552"/>
            <a:ext cx="3593123" cy="419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296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0405" y="1163293"/>
            <a:ext cx="5405071" cy="30902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07347" y="702750"/>
            <a:ext cx="7130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4. </a:t>
            </a:r>
            <a:r>
              <a:rPr lang="en-US" sz="3600" dirty="0" err="1" smtClean="0"/>
              <a:t>Percaya</a:t>
            </a:r>
            <a:r>
              <a:rPr lang="en-US" sz="3600" dirty="0" smtClean="0"/>
              <a:t> </a:t>
            </a:r>
            <a:r>
              <a:rPr lang="en-US" sz="3600" dirty="0" err="1" smtClean="0"/>
              <a:t>diri</a:t>
            </a:r>
            <a:endParaRPr lang="en-GB" sz="3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416" y="1501286"/>
            <a:ext cx="4421226" cy="241422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3396" y="3331184"/>
            <a:ext cx="4364373" cy="289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920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07347" y="702750"/>
            <a:ext cx="86876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5</a:t>
            </a:r>
            <a:r>
              <a:rPr lang="en-US" sz="3600" dirty="0" smtClean="0"/>
              <a:t>. </a:t>
            </a:r>
            <a:r>
              <a:rPr lang="en-US" sz="3600" dirty="0" err="1" smtClean="0"/>
              <a:t>Kemampuan</a:t>
            </a:r>
            <a:r>
              <a:rPr lang="en-US" sz="3600" dirty="0" smtClean="0"/>
              <a:t> </a:t>
            </a:r>
            <a:r>
              <a:rPr lang="en-US" sz="3600" dirty="0" err="1" smtClean="0"/>
              <a:t>membuat</a:t>
            </a:r>
            <a:r>
              <a:rPr lang="en-US" sz="3600" dirty="0" smtClean="0"/>
              <a:t> </a:t>
            </a:r>
            <a:r>
              <a:rPr lang="en-US" sz="3600" dirty="0" err="1" smtClean="0"/>
              <a:t>keputusan</a:t>
            </a:r>
            <a:endParaRPr lang="en-GB" sz="3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341" y="1663578"/>
            <a:ext cx="4550752" cy="22753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6108" y="2086105"/>
            <a:ext cx="3710354" cy="43346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7914" y="3236668"/>
            <a:ext cx="3474794" cy="347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083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07347" y="702750"/>
            <a:ext cx="7130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6</a:t>
            </a:r>
            <a:r>
              <a:rPr lang="en-US" sz="3600" dirty="0" smtClean="0"/>
              <a:t>. </a:t>
            </a:r>
            <a:r>
              <a:rPr lang="en-US" sz="3600" dirty="0" err="1" smtClean="0"/>
              <a:t>Pendidikan</a:t>
            </a:r>
            <a:endParaRPr lang="en-GB" sz="3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8602" y="1521952"/>
            <a:ext cx="6893170" cy="464828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877669">
            <a:off x="6318739" y="3833445"/>
            <a:ext cx="5287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</a:rPr>
              <a:t>www.indonesiax.co.id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236" y="1349081"/>
            <a:ext cx="3531564" cy="4994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35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07347" y="702750"/>
            <a:ext cx="7130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7. </a:t>
            </a:r>
            <a:r>
              <a:rPr lang="en-US" sz="3600" dirty="0" err="1" smtClean="0"/>
              <a:t>Ambisi</a:t>
            </a:r>
            <a:r>
              <a:rPr lang="en-US" sz="3600" dirty="0" smtClean="0"/>
              <a:t> </a:t>
            </a:r>
            <a:r>
              <a:rPr lang="en-US" sz="3600" dirty="0" err="1" smtClean="0"/>
              <a:t>untuk</a:t>
            </a:r>
            <a:r>
              <a:rPr lang="en-US" sz="3600" dirty="0" smtClean="0"/>
              <a:t> </a:t>
            </a:r>
            <a:r>
              <a:rPr lang="en-US" sz="3600" dirty="0" err="1" smtClean="0"/>
              <a:t>maju</a:t>
            </a:r>
            <a:endParaRPr lang="en-GB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007346" y="1735015"/>
            <a:ext cx="60499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TANTANGAN ATAU HAMBATAN ??</a:t>
            </a:r>
            <a:endParaRPr lang="en-GB" sz="2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0645" y="2480973"/>
            <a:ext cx="5161085" cy="3733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023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07347" y="702750"/>
            <a:ext cx="7130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8</a:t>
            </a:r>
            <a:r>
              <a:rPr lang="en-US" sz="3600" dirty="0" smtClean="0"/>
              <a:t>. </a:t>
            </a:r>
            <a:r>
              <a:rPr lang="en-US" sz="3600" dirty="0" err="1" smtClean="0"/>
              <a:t>Komunikasi</a:t>
            </a:r>
            <a:endParaRPr lang="en-GB" sz="3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079" y="1522900"/>
            <a:ext cx="5277584" cy="26387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62400" y="3792360"/>
            <a:ext cx="2215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chemeClr val="tx2"/>
                </a:solidFill>
              </a:rPr>
              <a:t>Sacha</a:t>
            </a:r>
            <a:r>
              <a:rPr lang="en-US" b="1" dirty="0" smtClean="0">
                <a:solidFill>
                  <a:schemeClr val="tx2"/>
                </a:solidFill>
              </a:rPr>
              <a:t> Stevenson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5663" y="1818093"/>
            <a:ext cx="3028950" cy="4317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859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6442164"/>
              </p:ext>
            </p:extLst>
          </p:nvPr>
        </p:nvGraphicFramePr>
        <p:xfrm>
          <a:off x="755391" y="1958365"/>
          <a:ext cx="8948738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73009" y="928339"/>
            <a:ext cx="9031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Murphy and Peck (1980)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3958929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2171564" y="2276873"/>
            <a:ext cx="7776864" cy="769441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“</a:t>
            </a:r>
            <a:r>
              <a:rPr lang="en-US" altLang="en-US" sz="4400" dirty="0">
                <a:solidFill>
                  <a:prstClr val="white"/>
                </a:solidFill>
                <a:latin typeface="Arial Rounded MT Bold" pitchFamily="34" charset="0"/>
              </a:rPr>
              <a:t>KEWIRAUSAHAAN</a:t>
            </a: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”</a:t>
            </a:r>
            <a:endParaRPr lang="en-US" altLang="en-US" sz="4400" dirty="0">
              <a:solidFill>
                <a:prstClr val="white"/>
              </a:solidFill>
            </a:endParaRPr>
          </a:p>
        </p:txBody>
      </p:sp>
      <p:sp>
        <p:nvSpPr>
          <p:cNvPr id="24582" name="AutoShape 6" descr="Hasil gambar untuk gambar wisata laut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84" name="AutoShape 8" descr="data:image/jpeg;base64,/9j/4AAQSkZJRgABAQAAAQABAAD/2wCEAAkGBxQSEhUUExQWFhQXFBQYFxcYFxgYHBgVGhUYFxcUGBUcHCggGBolHBQUITEhJSkrLi4uFx8zODMsNygtLisBCgoKDg0OGhAQGywkICQsLCwsLDQsLCwsLCwsLCwsLCwsLCwsLCwsLCwsLCwsLCwsLCwsLCwsLCwsLCwsLCwsLP/AABEIAKgBKwMBIgACEQEDEQH/xAAbAAACAgMBAAAAAAAAAAAAAAAEBQIDAAEGB//EAEQQAAEDAgIGBggEAwgBBQAAAAEAAhEDIQQxBRJBUWGRBiJxgaHREzJSkrHB4fAUFUJiotLxBxYjQ1NygsIzY4OTsuL/xAAaAQADAQEBAQAAAAAAAAAAAAABAgMABAUG/8QAKhEAAgIBAwQCAQQDAQAAAAAAAAECEQMEITESE0FRFGEFMnGRoRVCUiL/2gAMAwEAAhEDEQA/ANUtFA5SiBhH0CDnwsU29CSepZEvwr/1XOVti+geofk8NaeK45N4QFreqY1skwwWPc03chqWHMZc0HUp1NaAO/5rmaUrsvuuDs8K7XBJPBIOkGgA8hzRB3i1uxW4R9YU+rBjZtW3YusPWZChBShK4spPpnGpIVv6NxTOc7xmlrujlRpkuOrbbC6kaRcRAiVJh13apMjgMleOpyx5ISwY5eDkauiNUaweZ/dCFo4LXcScxmYXaY3AN260JXhTBj9M22SrQ1MnFsnLTxtIW4TRQL7tBkZ7J227EXQ6FOcXRUbES22Z3HaLRfinNGnTOY2zYkdia4V42Z/JRnq8i/Sx46XFL9SEWjugbbGrUJM3a0Wz3nYQm9LorhmFzvRzJNnGQBlACYU6/GCiibSuSepzSe8mdePTYYraKOTr9Bab3Sx5Y2MomDvzyVGH6Aw8+kqdQCRqi54Xy2b12DqojsVjoIumWtzpV1A+HgbvpPPcZ0JqBzvRkObaNaxg5z2Kr+5VfXDIaQROsDYb52zdd8yQPgp4RxLjfYqL8hmS5RJ6DA3wzi8T/Z/VBAZUY4XkmWx3XlEV+g9MtGq5zXAGSYMnlaF3TjZJ8RitVxbu3pFrc8vPA8tFp4+DzjSfR2pRcQOuAJLm7O0bFmgujtTFOcGFoDYkmdu7fkV6HgSx1Rxgaxi+8BNaYDcgBvXRL8jkUemt/Zzw/HY3Lqvb0c5hOgeHa3rlzze86vgFwum9E+grvpglwabGIkESPjHcvXamKASvSWj6Va7mAu35HmM8gpafW5ITubbTK6jRY5xSgkmjg9DdFq1cjqljM9ZwIEcBtXSYroGA0+jqmYyLRc9oyC6bA1nCGuFsh3I5xS5dfmcrTofFoMKhurPGcZg6lN2rUBadxCFrYdwAJaYORgwewr2ghrwQ5oINjI2Jdp6hTGHcwtBbADW5QdkLqx/km2k4nLk/GKm1I8afTWg1dM7A0xmOZVlLRNI5lej8qKW55y0cm+UcwGrRYut/JqUWvzCVYrANGRjtWhqYSexp6ScVYkNNQ9GmhwvG/NVhgbxKt3CHafkCGDcdh5FRODO1HjFOCrr1tbgh1TsfphQDUwp+7Kv8BxHiraovvVJaU2/sHUkevHQ23X6pygKl2hqgPUqA/wC6fklb9IVwdUODh2LG43EbwF4Chk9o95yj/wAsaVMBVaM2k7YP0VLW1Rlq80J+Lr72qlxrEySOaZQfloVv0mG1cZUZ62qFU/H73fFBVMO5xk3++1RGDduKoscPIjlP0HNxdIEEzKJo6RY27XZpM6jGYKwEbkzxRYqySQ8q6QD7Fw+CsqtaYINtwH3KS0m9iZUWOidijKCjwysG5ckmsAO0DejqVVjf8xvNCyVH0YU3vyUqg9tdhvJPYrDjzZrWuP3vSh1FvHmVr0bePModuJk2hniMTWblTv2t80KMfVJgw3tPkqJHHmVEQLgIqC9Abfsb0sc0xLhaJvmi/wA2psHrBc6++xUuwzT+n4odmL5GWSS4OqOnqUJPi8a2o6RHNLvwzfZUPwABkCE0cUIglOcuRtQxGpeJJ3ea3V02W2IM8UtFMgRdUuw5JzKPbi3uL1SXAxGkC90lwHNNcPjKerczxhcuMNxyWHDneVpYYvyaM5Lejpa2mqbNsqk9JwbZLnvwvatDDt2rLT4w93IdBh9LOfOowydqE0nQqvaCSdactn0QDXBo9YtHbC2CDk4n/lPzRWPpdxA5OSpieuHAkOVXpCNninbcICZ1SfHmo1aAyIA7l1rMuKOV4Jcpif8AFu3n4qD685jwTKphpMk/BVmgBkmU4+hHin7FhYFBwJtblCYsw8G91J9BuwBP3Rew6Aq2iS1mtrtn2fqljqaaVafDxVDqKpCbXLI5MSb2QrqsWNDdsyjqmGVX4b7sqOa9klikvB0dF5ORA70RRG/4rkB0gGxj+Q81bT06fZd3gea5Hp5HpLUxXKOto2mfisqVgNq5b87O1ru6PNQdpwbWVOTfND47vcPyo1sdW3E3zHNRqvJNnTyXKHpG0foqch5rQ6SN9ipyHmitOxXqE0dMHAHrCe9H0MU05CFxg6RtP6KneApfnzfZdy+i0tO3yCOoUWd0zFNaLASduatbpFsQY7vJefnpCyfVP33Kiv0iP6GR/uvyAhS+HZT5tHpP5g3IxyVf45m4cl5gdK13ZVIncBbmhqlHEPM+keT/ALiPgUfgpcsC19+D1KrjmTkBPA+aqfjmbCD3heXv0NWees4uPEz8SraOhXNyAniQm+NBeRZaqXo9HdjuzksOOtcjj9yuDFGu0QHEf8kLisNWOZ1u15cPdKPYiItTL0d7itO0aYlzwJyi5PYBcpZV6Y0r6jahO6GtHeTJHJce3RVW+UK38nqbh2C3yzW7MEB6jI+EN6/TGuZDdRn/ABDiO828FrC9OK7JDwyoOI1TzbbwSoaFqcAO3yCqfoxwzjn9E3axvwJ3cq3tjXH9NcRUs0CkP2gOPvO+QCU1tKVXN69Wo6+Ree+0qH4F24c/oo1dEPfu5qkYQWyQrnOb/wDTZTRxJYdZry07wYPMJizpZiGEHW127QT8xceKX/3ffvUh0df7QVOmD5GiundN/wBnaaL6S0aogPLXn9DzedwORR/p2zMmV58zo48/ram+Hw+Kpj/zNcNzut45+KlLFDwyrys612JGy6rGJA4Ln242sPWNH+If9kLidMPbtpd0+aywpiPMzqm48jWgkTxhVHGlcY7pHU3t5BUfnr59c+HwTdgXuTO2fjTeFFmMO1ceekT/AGvALf8AeR28cgm7P0DuTvydd+MO5Vvxx2Bci/pK7eO9oVJ6Rv8AaHuhFYfoPVkaOvOMO5VuxjtwXIu0+/2/4W+SgekL/aHut8k3bXoFZWdW7FO3BR/FHcuTOnam/wDhb5LX5zV9o+63yW6F6N0ZfYa3SlMZNd77vJWjSjNx95xSAVDuHJX08Q/cOSVwRRxofM0gz93M+Sn+PZ+7n9ElZXfuHut8lcKr9lvdS9ILHAxrP3ff/FU1dIDYDzH8qBbWqbz4earq13+18EUgMNGkTsn3h5KT8aXeteMpcPJKnVnjafBYKz955DyTdKFDjUi4gdjiPgFoY52xxHY9/wAlQK9T2j99ywYur7R++5ajBjcW/wBp3v1PNEMruOZ/iqn5oBuMq7/DzCNw+Pq7mn/j9ErQVRe3EHhzq+aJp4js5P8ANVDHP2tbyHkpnGu9lvJv8qkyio3UxruHuu81U7Gu3/wH+ZSOkXjJrOQVT9LP2tprJfRn+5H8ZV4R/td/MraGNq/t90/zIX8y3sp8mlSbpPc1nJqZr6FT+xm7G1Iyb7v/AO0rxOKqn6NH8ytdpE7h3R5JdidIn7K0I/RpP7Jsxjwbk9kD+ZG0Medx5/KUmGknff8ARXUtJO2fAeSpKIq2Hn5gfYB7SfNUP0pvot/j/nQLtJuGZI5D5IeppN/tuCRQC2dBg9KN/wBGnyf/ADo6ppYR/wCGl7rv5ly+G0m723ffciK2kzHrv8EssasKewydpfdQod9Nx+aR4zENi1CiLzYVR/3VL9JH/Uf4ILEY6f8AMf3wqRxRvdApvgsOMH+jS915+LloY7/0qHfSJ+JKXuxH7io+n/cVXtQ9FlBjA6SIEeiof/EPmofmrhkygP8A2WeSANX9ygXjf98ke3D0MoDc9Iq0RNMRupUx/wBVWdPV/aHcxg+SV6wWrI9MfQe3HyhmdO4g/wCYeTfJVu01X/1D4fJLyAokLUgrFD0v4DnaZrn/ADX+8fNQ/NK/+q/3z5oEhYhSH7cPS/gZNqngrWPPDkqWhXMhI9zmlQRSeeHuokE7/wCEoei4e0ES2uPaCRkybD9wpOJG0cwPmo+laf6Klz2cZ7FkAg+ZkuE9vksFX93/ANvJQdUb9/1WCoFQFFpfxJ5qIqb9bmVH0w4qArN+z9EDJBLag3O5omm/7sg2VG/Z+qLo1OzmkYQimJ2BXhnAKhhPDn9EU17t/ipsdFZpncFA0TwVjwcy4dkqp7v3s+KyM6IehG8clfRpD7hAvqgf5g90LVPENBvU5D6I0wIdOY2LNb3n6hLMT2NH/EH4ysr4+kBZzz7vmEqr6Racg7mFoJjSTfAS4E5nwA+CtpYYJQMeBsPNE4bFudk4jvVHYjg1uxp+CG/wKqODZN57gfmg6mkao2mOJPmhX455/qfNKkw9N8HQYbCU9jHHt+gV9fAtizY97ySHC1q7rs+XwKtxGKrFoB1gRmSRfsECOZQad8h2rcKfghuHj5ILFYKPZ8fmEPqVXe0eakdF13bDyTp1yxdl5BnUezkqjT4I8aCrn9LvdPzV9LorXOyO0/KUzzQXLKp/YmLOCjqpzi+j/oiBVqMaTlmT8LbboduEoNLtd7oa4CQAQQS4a4h12y05TmFGWtwx5ZRP9xaafZzUTT7Oae0KODIfJdLZ1f3jYRa2+NgQbsTTaDFKmSRa7uo7aHbDlMWzUpfksKCnL0Kyz7la1FuqSSb7ewctyspYt+rbYT1t9iI8VD/LQ9FaZT6Pt5LXouB5Kfpngy0kbJ4RGXerqWlarQAKsRs1WnxLUv8Alo/8hqXgrbUKmKh3oCVuV6lgeMYted6tDjvSsPUg5AR4hn6X93itGtxS/XWi5YXshprjetemKD1lmsnQ3bQZ6Tis9J+5BErNZYPbDxVG8lTZiQN6Xa6kHoCvEho3GcPFS/MDuSsVFIVUtCdlB78USqXVjvQ/pCi8JgnVJ61NgGbqlRrAO4nWd2NBKDairYVjKS4lbammF0C536rbCARI3w6DzATjCdFBaS4+CDklvZzz1EIuuX9I5QsUPRE5Bej4boxSGYnunxK6TC9FRTbrvDKLdUmXxJHBguTwXPPWY4eR8byz/TH+djxyloyo7JjuSd4Do5WIuwgcbL1ypo/C0Ggvqh5ddoDmMBG/1pI4qA0nRypYUkWAqCn6RsnYSNYiNpdAuLrln+SX+qLPTZJfqkl+255tS6JvdnbvnwhMaHQJzsg89jSfGF2WiNI1cWCGNq0HB5a5jmuYW2nWtDdUjbK5DpL0uNB1Wixz3VmEN16klrXB3WAbJ1gWwQeKhL8hk8A+NGKttv8AoYU+hrKTdZ9m731GsE8wU4pdE6YEn0Q2+s423zdeP6f6QVsUR6R0BogDIb5t224K1vSfEjD/AId1b/DIjiGxGprRYWtG9Qlqsj5YyxY0v0np9OrhPRuNPEYZp1nME+2JEBroJXNU+llNjnMrNc9zXapNEtDMxEEnt5Lhn05g/u1RxOrI6wyBUYixgWyyvMwc9g3Lnepm/I3RHwjrcb01AcHUqAa0ZioS5zpMTaA3I70qr9K8S6rrl4aGukMHVEW6pA9aY2nsSB+LaYmc4tYxsyz2cbKzVDgbO1mttMQA25kdhKR5ZeWN0EqlUuedbWLyXDO5F7EzeyGc6coMAmw4m8QrqxaYiRmLwc5hsbIvzUXEmdhAE5dk9tu2ynYyRA5XNozzuP0wtWkTn9JAKuBJJAzIJ1d03IMDb81AthoMSCer2X7/ACWsxXrSb55bc/6bexREZ3txvlvVpc3rdUxO05XymbmyiRPq7Ra433kfBaxiBf3tIAI3xaZ5FVtyyCseI2bJmO4bNyxmHfFg7uQtBsEBUpVWspSvsB6LNZb1lUtyjYtFussLlXKyVrNRPWWtZQlYCtZqJ6yzWUZWBGzUSlSaVlOmSmGE0eXbJ8BzWJznGK3AmiUbh8A92xPcLokDPkMk9wWj8rW7EkppHm5deuIIR4DRhESAuhwmiiYkAd30TClgwMxf77kfh2SQGiSbAC88IXHm1dcEYYMmZ3IFw2Da3t7Pon2g9B/iXS4D0TfWMD3RbP4Jxo3o2GQ/Elo3MkfxH5Bb0pp1g/whDQIhrQ643bGwvLyamUnsz18Ohx41bRXjqGAYdX0TCIi+3dE+sPBKMTo/AvDWhtUnX1h6Oq9sEyfWAgNE27lxnSrp2W1xTw5DRT1hUa4TrOmIORgcDzRlD+0lgp0/SUG60n0gaYGfrNEWkXgrmeS+SspxWyX9HWU9CYeb06pnfXcchGZHBMcD0doAdWtWbJmJZbK0asHIi4OfYlHRfpBSx7HuphzCx+qWkg7JDrcPs5pjVa8GQnWSVVbOdRipdTir/YHqdAGFpFLHVqZLydYaoJBnqktIJFztXkPT3o9VwOKex+vUYYLazqbmioXNBdDpIJBJm+xev1NKag64I4gEjvVGKxdHEsNOqKdVh/S4THEbWniLpJzly9ykZY6pKjwENcRYHV3qVV4cNVoi5zm53jgvW8f0Gwb6ZFDXouItFR1Rs8WPJPIhLNH/ANmrNbWqYwZRqiiSJ4uNSY7Ak6xlVnAYJznOaxvrGGgg7WgwA7K5IU6rCAdZrhcAgz60SCSRI28+K7/pD0DcyThtSq0tgNkMcDrAzBEED/dxzSyr0IxRpyab3dVssD6VQ62sYOqCHNEG4Gtv7J3bD077HIelaTlECMvWiBeBJB2qbQ7V9Um8m8DVtYTYi47j3I/AdGsTVr6tKhWcBIJawkNcBBa4iGtvvPNF1egukGUqhNF4FIuEaplzNjmQDrXgiLi+W1+m+GNHHYkqUjxEiItADRcGABaFuk1pMawjVcSL5RYnntO3uV2jNGvc4Mc9gAOqab5BbtdDbXF7SCCFdTwNaoHeioh7Wkuc5oIDTrEQ95MNOZEuEwNyHQxaT4YurSIEtOvBJB1jPsk5ZuGXDKFOk3qNdJMkmxggWzHh3hFYfR9RzZ9G7UBtU1TqubrREmWkkj1ZniifwD6jGamFqENc8OfTo1CAJvdtMNGZtfIyl34Co/QpqDWcJJLo602O5pm82jao6+sD+rIXABDZgQBBcZlMW6LqGm0mm5guJcIYXAQCTPVGXrQbyJi4OKwgDzBGqQDDdUgGJ6pBIcLHLYh9B6a5KcU3rEt9X2ZLtUdo3TCg1jts8vqi2MY7WAeHVHHqAB1wPWEbMrTsnsVTsMP1Nqa1p9XdxuhYKrkVSpSqpW5X2PUVoslblVhy3rLWCixYq9ZbBRsFE1i0EXh6I2ooWUukqp0ScgmWG0STcozB4D9V4jgm1GnuMRs4Jjzs+ra2iUYLRbQAS2eKZ0KNtnZuVYEd+xENdGcRu+s3Upzo8nLklPll9KnGz73hMKL7QJ2JdRqi5kkZeO6URRrkDeZzyzXnZ8p16TBe7D6LiSJn74rrugJZ6V4cBr6o1Sc87x4JT0dwBxLxTyAEudtjcBvTzGUWYATQpa1QmNd/WdJyIFoHZvXmTn1Hu4YOO5nTD8Q2p/giWkAmAXEHeQZAHYucGLqCo01ptaCAInaGjyRGkNMYh4/xiWtJOTdXZca2fcqcA2k7ITG/ySWg5Jr7DMVoujiabmuDSHTPVbIPtAkWcN+xJcP/AGdYRpkh742PeS09oESuka5otkpsqQbD5f1UWvRHqZvA4VtFoZTa1jAIAAAHgrK2IAzc3yPbKoqPJmw7ZvwhAuoumADOyBPimTFas3iniZsez5oWs1js47Ty3owYRxmfr9Fc3BA7bWRtCNCtmHDZOs6c5m3C2QU6RGxxhRr4V4dBmJtcZfFRbh3CNXVF9s/YK2wKDTS2jj3LNaLB8HOCT55KLurcuvwuqjWcSYdyJ2brLUag2jVqAyHx2CL/ABVrdO1mD1ie8oP8WBm4nl8/jkqatU/pBIB2wc9xlHpApteSOJp4Ws7Xq4Wg5zi4l+o1ri52ZLhqkm8ydqIwWHwNNgpigGtD3PDRVqiHGxI6+XDJKMS8zBzJ/TG9RbTOtA7hckDjP0WoZZZryNKuhcK/VDa+NpNDtbVZiXFpMzMPDkzZhQ00/R4zENptEFj2seHg75iDxhI2DV28bAzylG63Vk2+KPTYe/JEv7u4ctIGI1ZcXD0dNtIXMgOa2Q/jOcDJJ6HQim2o4N/CPpOadb0msf8AEtDm0vQwwQMg6OBhGuZN7njEW3bFCuyI2Rxgc1qGWpfoVYvoXUbh3dXCOqtHUFFoab2c1pLWG9/WLuxA4XoJrsa6phXB5HWAxVECeALpCemsDIAPbreaq/FD2zzQabN8j6PDJWSora+hUztJSsUZWBOpGJypsEqDQjKDQqR3JzdFuGw53JxhMNBFgd8hAUH/AHCNpVB7Jneqqjzs0pMPpMJd1RlmEaDaAL8P6oDD1TOYy4K8vg9WOJnf2LM8+cW2GMsclKo4nZHH7yVTHzYOJIG3cpU3wVCaOdoJps1YMTcbD2XvG1EPn9J7vlAQOsO3OPsq8YnVNrdgGdt/0XDlhZbBlcXuNtH6RfTc17dYEEZwJjMEr0nRHSPD4vVbUaG1NgNwd+q/5FeW0qutaJJBMRePmsEsgznGdrfJebPE47o9zDqbW561pfRoMtDHarhDiL7co2ZArzTSOFqUnGGOBBI1r7DHenGg+ldWlA19dvsPzjc12fxXa4HT2GxMAODXew8QewE2Kjaf0ddKR5/o7SgLYe6Dxy57E6oVgciD5Lp9M6BZWzabAwWwCLZ8e+VwGlNB1sNU1qbajmx1uoYEbyCQRySyTRGWH0Pahg5Xj7CuZjN5veY+aQ0tKB0Ty47wr6bjfbt/rvS2RaHIxUnLx+ShXgyRmNnmlwcYnKeXNRdWI2/17Nq3UCmWfgnFsg9wg23cENWpvaQerGQLvJEYfEQZPK3wVGJa55karRPAz3+K1o24Jia8nKI9kavxWqIabDWG2XEj+GIUjSGY6xnZ/WFjRUiI1bXk/KydNCtModTAkztBsA2e/wCikHkCBI75V7cMNXrG+y4MlWYcAGJzG82sZtf4JkxHEGo1rEAX2CPnOSqx1UMABOr2Se1MKlbUhocIg3Iv4W8EsrhzWmO0EN1gSd8D4p1TE3A6OLpm2tYGzTblI8Exw2JmJAjiRHKUtxGjmvaH6uplIDSO8jYFX+WGmRqPLif0tJyHd8k9oSmPhiABBM/MbFo1Wuj5SUqbTDiGyWu3a0eBHzTKjoqoLh7SP3NM8x5I7AakWmLjwlU64GcITGvqCQOuRY6gMi+ZEZImlh7Cxy4+SakJbPA5WLSxd3We8SWKK2nUwFjHIunUQIKm2ouiGVCShY1pP4ouhUHtchKSsqbyiGutwVus5Z4h/SrtsLC/6iPgEbQrMMgG24jPsXIAGbEBMdH6xOq17o2xK0cjbqjly6VVdnSB7djp3jdwhS9IW2IgJbShpiDY7dU/K6JbUBOdyLHjzTNWcEsdBoIyEz4FRA3GbkHh2Qq9YgZza+WakyvrbT3i6hkgSprgKw/ViesBlJyveEb6YERstNp7eEG2aWUqt4Hjkrm1QM3CbkRIuVxzxpjRySiwuo8i9iCYFyLcJ7xmjKWIAs8WgS4HyStuMcCLy0EggCbxa0QeSIqi4M6zoPVgC28wNtt+S4MuE9PDqfZ1uidOVqPqPJbsa64jgCcuxdZgOl7HiKlMtPDrDxuF5bhqrmyGzqiSQbW4Wt3bkfhsYTEkAzvv4rjcZx4PShmTO70j0ewuJ69OaZzJYLHtbMclzmPo08O4NZVqP2HWZEboM32obD4wtOcjdPfvXT6K9BW9doB3GOVlPqtlHGMkI8OZmCIiBEHvhFlvC+3+m5dezR9AgAUqZ7gqK+g6Lx1QWne0n4Gyp0Mi8L8HJlgHARnHhZB4gsyJnhPjlkunr9H3NEhzCNusIPMW8AueeykCQ7qkWmbTs60wlaom8ckBljXAAEjZYC54lEmnNvVy3n4yh/QAZS4b7TO6dqnTkG4cN1+GzwWEao3iM7nIgZcPDuUMS6HBwAPC3krao3z2fMnYqWAZ3+veimCydWs/MNGWYzHZZVUqhbd1w7MRa20mCrTUA2ZxEjZu2rQN9o+XBOmIyqpWpyS1o1h2gE7YGS22vJ1hDtlmg24XmFXiMGC4uc0RNyC6e0gfGVulUAtLIA3yTsgmMoT9RNoJoPdOsSYAgNyGXgsrYzVMucQYs3WtlvDZQ76oYA6TBGcmI78il+kGl8BrtUu2OkEjiUeo1FjukMSQwO3XBdG/ee+EM7pSwnNw4aht/EgcVgA0TLs7QSTbad30S9+BJMkgHdJbwyiyZZBXA8zlZKxYuyz2TFtYsToxi3KxYspsFGwVNrytLF0Qk6sDRY1/er2Yt2WtA4WWLE9snKKfIdgXNaQ4v7t6atqt3TwjxO0LFivjl4PPz41yEemIOzsAPkrnNd2Ds+a2sVKuzzp7NfZjMRBPkb8JRQAcADfgBl2mVixRaTJZdlaJNqNbabbQCPGFqniyJI1WtGzbOUR3rFi5ZpDqFF1HFEHrSWzaADeM5mPvNEDHWIgF4O2xF9pAEDLaM1pYubJijRXFnldFzK4GRuNk27NaCJ71KlpV7TEEbfl8isWLgnjienjyyHOC088RDz7wTnB9Lag9a/C/xWLFytdL2OyM2w1vSn0tnMAbfMmOEgBXHT9EdVzWxawgg+F1tYl62VTL2uw9VpA1GybwAHE7p3oR+g3a3+HVAbFg4ax5yJ5LFiKlYHFPkXaQ0XiWeqGvAFo29gzlKqekKl9aibTrQCYWLEZNpiSwxJUcex9pIPHtyRjmWkXHZPJaWJou0cslToDONiRfP7uh61IETt8D3LaxNZNo06kAy4B8VVTaNWxaL7N8dsLFiaxASvh25lt85DrcibqbS85Ac48NayxYmTBR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>
          <a:xfrm>
            <a:off x="1831975" y="3429000"/>
            <a:ext cx="8458200" cy="1944216"/>
          </a:xfrm>
        </p:spPr>
        <p:txBody>
          <a:bodyPr>
            <a:normAutofit fontScale="77500" lnSpcReduction="20000"/>
          </a:bodyPr>
          <a:lstStyle/>
          <a:p>
            <a:endParaRPr lang="id-ID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endParaRPr lang="id-ID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err="1" smtClean="0">
                <a:solidFill>
                  <a:schemeClr val="tx1"/>
                </a:solidFill>
                <a:latin typeface="Arial Rounded MT Bold" pitchFamily="34" charset="0"/>
              </a:rPr>
              <a:t>Dosen</a:t>
            </a:r>
            <a:endParaRPr lang="id-ID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id-ID" dirty="0" smtClean="0">
                <a:solidFill>
                  <a:schemeClr val="tx1"/>
                </a:solidFill>
                <a:latin typeface="Arial Rounded MT Bold" pitchFamily="34" charset="0"/>
              </a:rPr>
              <a:t>BHAYU RHAMA</a:t>
            </a:r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Arial Rounded MT Bold" pitchFamily="34" charset="0"/>
              </a:rPr>
              <a:t>ph.D</a:t>
            </a:r>
            <a:endParaRPr lang="en-US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  <a:hlinkClick r:id="rId2"/>
              </a:rPr>
              <a:t>bhayurhama@fisip.upr.ac.id</a:t>
            </a:r>
            <a:endParaRPr lang="en-US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</a:rPr>
              <a:t>www.bhayurhama.com </a:t>
            </a:r>
            <a:endParaRPr lang="id-ID" dirty="0" smtClean="0">
              <a:solidFill>
                <a:schemeClr val="tx1"/>
              </a:solidFill>
            </a:endParaRPr>
          </a:p>
          <a:p>
            <a:endParaRPr lang="id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49513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1_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119</Words>
  <Application>Microsoft Office PowerPoint</Application>
  <PresentationFormat>Widescreen</PresentationFormat>
  <Paragraphs>49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Arial Rounded MT Bold</vt:lpstr>
      <vt:lpstr>Century Gothic</vt:lpstr>
      <vt:lpstr>Wingdings 3</vt:lpstr>
      <vt:lpstr>Ion</vt:lpstr>
      <vt:lpstr>1_Ion</vt:lpstr>
      <vt:lpstr>PowerPoint Presentation</vt:lpstr>
      <vt:lpstr>JALAN MENUJU WIRAUSAHA SUKSES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acer</cp:lastModifiedBy>
  <cp:revision>40</cp:revision>
  <dcterms:created xsi:type="dcterms:W3CDTF">2018-09-23T15:38:54Z</dcterms:created>
  <dcterms:modified xsi:type="dcterms:W3CDTF">2018-11-04T15:02:01Z</dcterms:modified>
</cp:coreProperties>
</file>