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8" r:id="rId3"/>
    <p:sldId id="257" r:id="rId4"/>
    <p:sldId id="261" r:id="rId5"/>
    <p:sldId id="262" r:id="rId6"/>
    <p:sldId id="260" r:id="rId7"/>
    <p:sldId id="263" r:id="rId8"/>
    <p:sldId id="270" r:id="rId9"/>
    <p:sldId id="271" r:id="rId10"/>
    <p:sldId id="272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342" y="-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2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3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4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1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1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25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14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5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95411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9737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077703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8453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363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246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385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95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225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56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613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02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854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32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96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33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941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5334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430432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30019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780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5448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33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3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0750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11/10/2021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580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20898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507" y="0"/>
            <a:ext cx="9407173" cy="1400530"/>
          </a:xfrm>
        </p:spPr>
        <p:txBody>
          <a:bodyPr/>
          <a:lstStyle/>
          <a:p>
            <a:pPr algn="ctr"/>
            <a:r>
              <a:rPr lang="en-US" sz="3600" b="1" dirty="0"/>
              <a:t>MENJUAL, KEGIATAN DASAR WIRAUSAHA</a:t>
            </a:r>
            <a:endParaRPr lang="en-GB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47107" y="1542652"/>
            <a:ext cx="9031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Produksi</a:t>
            </a:r>
            <a:r>
              <a:rPr lang="en-US" sz="2800" b="1" dirty="0"/>
              <a:t>		Ide </a:t>
            </a:r>
            <a:endParaRPr lang="en-GB" sz="2800" b="1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1B9E6BF-20FF-4CF7-BFE7-649F5E3B682D}"/>
              </a:ext>
            </a:extLst>
          </p:cNvPr>
          <p:cNvCxnSpPr/>
          <p:nvPr/>
        </p:nvCxnSpPr>
        <p:spPr>
          <a:xfrm>
            <a:off x="5342357" y="1804262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9ADE5F2-55F0-4777-AD49-69D2285B92BD}"/>
              </a:ext>
            </a:extLst>
          </p:cNvPr>
          <p:cNvSpPr txBox="1"/>
          <p:nvPr/>
        </p:nvSpPr>
        <p:spPr>
          <a:xfrm>
            <a:off x="1005506" y="2937402"/>
            <a:ext cx="94071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err="1"/>
              <a:t>Kegiatan</a:t>
            </a:r>
            <a:r>
              <a:rPr lang="en-US" sz="1600" dirty="0"/>
              <a:t> </a:t>
            </a:r>
            <a:r>
              <a:rPr lang="en-US" sz="1600" dirty="0" err="1"/>
              <a:t>menjual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kegiatan</a:t>
            </a:r>
            <a:r>
              <a:rPr lang="en-US" sz="1600" dirty="0"/>
              <a:t> </a:t>
            </a:r>
            <a:r>
              <a:rPr lang="en-US" sz="1600" dirty="0" err="1"/>
              <a:t>dasar</a:t>
            </a:r>
            <a:r>
              <a:rPr lang="en-US" sz="1600" dirty="0"/>
              <a:t> </a:t>
            </a:r>
            <a:r>
              <a:rPr lang="en-US" sz="1600" dirty="0" err="1"/>
              <a:t>wirausaha</a:t>
            </a:r>
            <a:r>
              <a:rPr lang="en-US" sz="1600" dirty="0"/>
              <a:t>. </a:t>
            </a:r>
            <a:r>
              <a:rPr lang="en-US" sz="1600" dirty="0" err="1"/>
              <a:t>Seorang</a:t>
            </a:r>
            <a:r>
              <a:rPr lang="en-US" sz="1600" dirty="0"/>
              <a:t> </a:t>
            </a:r>
            <a:r>
              <a:rPr lang="en-US" sz="1600" dirty="0" err="1"/>
              <a:t>wirausaha</a:t>
            </a:r>
            <a:r>
              <a:rPr lang="en-US" sz="1600" dirty="0"/>
              <a:t> </a:t>
            </a:r>
            <a:r>
              <a:rPr lang="en-US" sz="1600" dirty="0" err="1"/>
              <a:t>mampu</a:t>
            </a:r>
            <a:r>
              <a:rPr lang="en-US" sz="1600" dirty="0"/>
              <a:t> </a:t>
            </a:r>
            <a:r>
              <a:rPr lang="en-US" sz="1600" dirty="0" err="1"/>
              <a:t>mengorganisir</a:t>
            </a:r>
            <a:r>
              <a:rPr lang="en-US" sz="1600" dirty="0"/>
              <a:t> </a:t>
            </a:r>
            <a:r>
              <a:rPr lang="en-US" sz="1600" dirty="0" err="1"/>
              <a:t>faktor-faktor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menciptakan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yang </a:t>
            </a:r>
            <a:r>
              <a:rPr lang="en-US" sz="1600" dirty="0" err="1"/>
              <a:t>harus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terjual</a:t>
            </a:r>
            <a:r>
              <a:rPr lang="en-US" sz="1600" dirty="0"/>
              <a:t>. </a:t>
            </a:r>
            <a:r>
              <a:rPr lang="en-US" sz="1600" dirty="0" err="1"/>
              <a:t>Sseorang</a:t>
            </a:r>
            <a:r>
              <a:rPr lang="en-US" sz="1600" dirty="0"/>
              <a:t> </a:t>
            </a:r>
            <a:r>
              <a:rPr lang="en-US" sz="1600" dirty="0" err="1"/>
              <a:t>wirausaha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mendesain</a:t>
            </a:r>
            <a:r>
              <a:rPr lang="en-US" sz="1600" dirty="0"/>
              <a:t> ide </a:t>
            </a:r>
            <a:r>
              <a:rPr lang="en-US" sz="1600" dirty="0" err="1"/>
              <a:t>lalu</a:t>
            </a:r>
            <a:r>
              <a:rPr lang="en-US" sz="1600" dirty="0"/>
              <a:t> </a:t>
            </a:r>
            <a:r>
              <a:rPr lang="en-US" sz="1600" dirty="0" err="1"/>
              <a:t>menjualnya</a:t>
            </a:r>
            <a:r>
              <a:rPr lang="en-US" sz="1600" dirty="0"/>
              <a:t> dan </a:t>
            </a:r>
            <a:r>
              <a:rPr lang="en-US" sz="1600" dirty="0" err="1"/>
              <a:t>mendiskusikannya</a:t>
            </a:r>
            <a:r>
              <a:rPr lang="en-US" sz="1600" dirty="0"/>
              <a:t>.</a:t>
            </a:r>
          </a:p>
          <a:p>
            <a:pPr algn="just"/>
            <a:endParaRPr lang="en-US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err="1"/>
              <a:t>Penjual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profesi</a:t>
            </a:r>
            <a:r>
              <a:rPr lang="en-US" sz="1600" dirty="0"/>
              <a:t>/</a:t>
            </a:r>
            <a:r>
              <a:rPr lang="en-US" sz="1600" dirty="0" err="1"/>
              <a:t>karir</a:t>
            </a:r>
            <a:endParaRPr lang="en-US" sz="1600" dirty="0"/>
          </a:p>
          <a:p>
            <a:pPr marL="628650" indent="-342900" algn="just">
              <a:buFont typeface="+mj-lt"/>
              <a:buAutoNum type="arabicPeriod"/>
            </a:pPr>
            <a:r>
              <a:rPr lang="en-US" sz="1600" dirty="0" err="1"/>
              <a:t>Pengalaman</a:t>
            </a:r>
            <a:r>
              <a:rPr lang="en-US" sz="1600" dirty="0"/>
              <a:t> (sales), </a:t>
            </a:r>
            <a:r>
              <a:rPr lang="en-US" sz="1600" i="1" dirty="0"/>
              <a:t>Vending machine</a:t>
            </a:r>
          </a:p>
          <a:p>
            <a:pPr marL="628650" indent="-342900" algn="just">
              <a:buFont typeface="+mj-lt"/>
              <a:buAutoNum type="arabicPeriod"/>
            </a:pPr>
            <a:r>
              <a:rPr lang="en-US" sz="1600" b="1" dirty="0"/>
              <a:t>Charles Atkinson Kirkpatrick </a:t>
            </a:r>
            <a:r>
              <a:rPr lang="en-US" sz="1600" dirty="0"/>
              <a:t>– </a:t>
            </a:r>
            <a:r>
              <a:rPr lang="en-US" sz="1600" dirty="0" err="1"/>
              <a:t>Apa</a:t>
            </a:r>
            <a:r>
              <a:rPr lang="en-US" sz="1600" dirty="0"/>
              <a:t> yang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saya</a:t>
            </a:r>
            <a:r>
              <a:rPr lang="en-US" sz="1600" dirty="0"/>
              <a:t> </a:t>
            </a:r>
            <a:r>
              <a:rPr lang="en-US" sz="1600" dirty="0" err="1"/>
              <a:t>lakukan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prospek</a:t>
            </a:r>
            <a:r>
              <a:rPr lang="en-US" sz="1600" dirty="0"/>
              <a:t>/ </a:t>
            </a:r>
            <a:r>
              <a:rPr lang="en-US" sz="1600" dirty="0" err="1"/>
              <a:t>klien</a:t>
            </a:r>
            <a:r>
              <a:rPr lang="en-US" sz="1600" dirty="0"/>
              <a:t>?</a:t>
            </a:r>
          </a:p>
          <a:p>
            <a:pPr marL="628650" indent="-342900" algn="just">
              <a:buFont typeface="+mj-lt"/>
              <a:buAutoNum type="arabicPeriod"/>
            </a:pPr>
            <a:r>
              <a:rPr lang="en-US" sz="1600" b="1" dirty="0"/>
              <a:t>John F. Kennedy </a:t>
            </a:r>
            <a:r>
              <a:rPr lang="en-US" sz="1600" dirty="0"/>
              <a:t>– </a:t>
            </a:r>
            <a:r>
              <a:rPr lang="en-US" sz="1600" i="1" dirty="0"/>
              <a:t>Don’t ask what your country can do</a:t>
            </a:r>
            <a:r>
              <a:rPr lang="en-US" sz="1600" dirty="0"/>
              <a:t>.</a:t>
            </a:r>
          </a:p>
          <a:p>
            <a:pPr marL="628650" indent="-342900" algn="just">
              <a:buFont typeface="+mj-lt"/>
              <a:buAutoNum type="arabicPeriod"/>
            </a:pPr>
            <a:r>
              <a:rPr lang="en-US" sz="1600" i="1" dirty="0"/>
              <a:t>Beyond expectation</a:t>
            </a:r>
          </a:p>
          <a:p>
            <a:pPr marL="628650" indent="-342900" algn="just">
              <a:buFont typeface="+mj-lt"/>
              <a:buAutoNum type="arabicPeriod"/>
            </a:pP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yang </a:t>
            </a:r>
            <a:r>
              <a:rPr lang="en-US" sz="1600" dirty="0" err="1"/>
              <a:t>instan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72081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863374-F022-4C04-8785-B4314540EB2A}"/>
              </a:ext>
            </a:extLst>
          </p:cNvPr>
          <p:cNvSpPr txBox="1"/>
          <p:nvPr/>
        </p:nvSpPr>
        <p:spPr>
          <a:xfrm>
            <a:off x="1175988" y="869258"/>
            <a:ext cx="95995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Seni</a:t>
            </a:r>
            <a:r>
              <a:rPr lang="en-US" b="1" dirty="0"/>
              <a:t> </a:t>
            </a:r>
            <a:r>
              <a:rPr lang="en-US" b="1" dirty="0" err="1"/>
              <a:t>menjual</a:t>
            </a:r>
            <a:r>
              <a:rPr lang="en-US" b="1" dirty="0"/>
              <a:t> (</a:t>
            </a:r>
            <a:r>
              <a:rPr lang="en-US" b="1" dirty="0" err="1"/>
              <a:t>pengalaman</a:t>
            </a:r>
            <a:r>
              <a:rPr lang="en-US" b="1" dirty="0"/>
              <a:t>)</a:t>
            </a:r>
          </a:p>
          <a:p>
            <a:pPr marL="571500" indent="-342900">
              <a:buFont typeface="+mj-lt"/>
              <a:buAutoNum type="arabicPeriod"/>
            </a:pPr>
            <a:r>
              <a:rPr lang="en-US" dirty="0" err="1"/>
              <a:t>Hipnotism</a:t>
            </a:r>
            <a:r>
              <a:rPr lang="en-US" dirty="0"/>
              <a:t> crowd – Latah</a:t>
            </a:r>
          </a:p>
          <a:p>
            <a:pPr marL="22860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Objek</a:t>
            </a:r>
            <a:r>
              <a:rPr lang="en-US" b="1" dirty="0"/>
              <a:t> </a:t>
            </a:r>
            <a:r>
              <a:rPr lang="en-US" b="1" dirty="0" err="1"/>
              <a:t>Ilmu</a:t>
            </a:r>
            <a:r>
              <a:rPr lang="en-US" b="1" dirty="0"/>
              <a:t> </a:t>
            </a:r>
            <a:r>
              <a:rPr lang="en-US" b="1" dirty="0" err="1"/>
              <a:t>menjual</a:t>
            </a:r>
            <a:endParaRPr lang="en-US" b="1" dirty="0"/>
          </a:p>
          <a:p>
            <a:pPr marL="571500" indent="-342900">
              <a:buFont typeface="+mj-lt"/>
              <a:buAutoNum type="arabicPeriod"/>
            </a:pPr>
            <a:r>
              <a:rPr lang="en-US" dirty="0"/>
              <a:t>Personal = </a:t>
            </a:r>
            <a:r>
              <a:rPr lang="en-US" dirty="0" err="1"/>
              <a:t>suara</a:t>
            </a:r>
            <a:r>
              <a:rPr lang="en-US" dirty="0"/>
              <a:t>,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berbicara</a:t>
            </a:r>
            <a:r>
              <a:rPr lang="en-US" dirty="0"/>
              <a:t>, </a:t>
            </a:r>
            <a:r>
              <a:rPr lang="en-US" dirty="0" err="1"/>
              <a:t>penampilan</a:t>
            </a:r>
            <a:endParaRPr lang="en-US" dirty="0"/>
          </a:p>
          <a:p>
            <a:pPr marL="571500" indent="-342900">
              <a:buFont typeface="+mj-lt"/>
              <a:buAutoNum type="arabicPeriod"/>
            </a:pPr>
            <a:r>
              <a:rPr lang="en-US" dirty="0" err="1"/>
              <a:t>Produk</a:t>
            </a:r>
            <a:endParaRPr lang="en-US" dirty="0"/>
          </a:p>
          <a:p>
            <a:pPr marL="571500" indent="-342900">
              <a:buFont typeface="+mj-lt"/>
              <a:buAutoNum type="arabicPeriod"/>
            </a:pPr>
            <a:r>
              <a:rPr lang="en-US" dirty="0" err="1"/>
              <a:t>Pelanggan</a:t>
            </a:r>
            <a:r>
              <a:rPr lang="en-US" dirty="0"/>
              <a:t>/</a:t>
            </a:r>
            <a:r>
              <a:rPr lang="en-US" dirty="0" err="1"/>
              <a:t>Pembeli</a:t>
            </a:r>
            <a:r>
              <a:rPr lang="en-US" dirty="0"/>
              <a:t> – </a:t>
            </a:r>
            <a:r>
              <a:rPr lang="en-US" dirty="0" err="1"/>
              <a:t>Pembeli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dan </a:t>
            </a:r>
            <a:r>
              <a:rPr lang="en-US" dirty="0" err="1"/>
              <a:t>dipertahankan</a:t>
            </a:r>
            <a:r>
              <a:rPr lang="en-US" dirty="0"/>
              <a:t> </a:t>
            </a:r>
          </a:p>
          <a:p>
            <a:pPr marL="22860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Hukum </a:t>
            </a:r>
            <a:r>
              <a:rPr lang="en-US" b="1" dirty="0" err="1"/>
              <a:t>Penjualan</a:t>
            </a:r>
            <a:endParaRPr lang="en-US" b="1" dirty="0"/>
          </a:p>
          <a:p>
            <a:pPr marL="571500" indent="-342900">
              <a:buFont typeface="+mj-lt"/>
              <a:buAutoNum type="arabicPeriod"/>
            </a:pPr>
            <a:r>
              <a:rPr lang="en-US" dirty="0" err="1"/>
              <a:t>Tiap</a:t>
            </a:r>
            <a:r>
              <a:rPr lang="en-US" dirty="0"/>
              <a:t> orang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penjual</a:t>
            </a:r>
            <a:endParaRPr lang="en-US" dirty="0"/>
          </a:p>
          <a:p>
            <a:pPr marL="571500" indent="-342900">
              <a:buFont typeface="+mj-lt"/>
              <a:buAutoNum type="arabicPeriod"/>
            </a:pP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beli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pertukaran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/</a:t>
            </a:r>
            <a:r>
              <a:rPr lang="en-US" dirty="0" err="1"/>
              <a:t>jasa</a:t>
            </a:r>
            <a:endParaRPr lang="en-US" dirty="0"/>
          </a:p>
          <a:p>
            <a:pPr marL="571500" indent="-342900">
              <a:buFont typeface="+mj-lt"/>
              <a:buAutoNum type="arabicPeriod"/>
            </a:pPr>
            <a:r>
              <a:rPr lang="en-US" dirty="0" err="1"/>
              <a:t>Menjual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/</a:t>
            </a:r>
            <a:r>
              <a:rPr lang="en-US" dirty="0" err="1"/>
              <a:t>kepuasan</a:t>
            </a:r>
            <a:endParaRPr lang="en-US" dirty="0"/>
          </a:p>
          <a:p>
            <a:pPr marL="22860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Cara </a:t>
            </a:r>
            <a:r>
              <a:rPr lang="en-US" b="1" dirty="0" err="1"/>
              <a:t>menemui</a:t>
            </a:r>
            <a:r>
              <a:rPr lang="en-US" b="1" dirty="0"/>
              <a:t> dan </a:t>
            </a:r>
            <a:r>
              <a:rPr lang="en-US" b="1" dirty="0" err="1"/>
              <a:t>mempengaruhi</a:t>
            </a:r>
            <a:r>
              <a:rPr lang="en-US" b="1" dirty="0"/>
              <a:t> </a:t>
            </a:r>
            <a:r>
              <a:rPr lang="en-US" b="1" dirty="0" err="1"/>
              <a:t>calon</a:t>
            </a:r>
            <a:r>
              <a:rPr lang="en-US" b="1" dirty="0"/>
              <a:t> </a:t>
            </a:r>
            <a:r>
              <a:rPr lang="en-US" b="1" dirty="0" err="1"/>
              <a:t>pembeli</a:t>
            </a:r>
            <a:endParaRPr lang="en-US" b="1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 err="1"/>
              <a:t>Proaktif</a:t>
            </a:r>
            <a:r>
              <a:rPr lang="en-US" dirty="0"/>
              <a:t>, research background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 err="1"/>
              <a:t>Perantara</a:t>
            </a:r>
            <a:r>
              <a:rPr lang="en-US" dirty="0"/>
              <a:t> orang lain/</a:t>
            </a:r>
            <a:r>
              <a:rPr lang="en-US" dirty="0" err="1"/>
              <a:t>surat</a:t>
            </a:r>
            <a:r>
              <a:rPr lang="en-US" dirty="0"/>
              <a:t>/ </a:t>
            </a:r>
            <a:r>
              <a:rPr lang="en-US" dirty="0" err="1"/>
              <a:t>telepon</a:t>
            </a:r>
            <a:r>
              <a:rPr lang="en-US" dirty="0"/>
              <a:t> – call </a:t>
            </a:r>
            <a:r>
              <a:rPr lang="en-US" dirty="0" err="1"/>
              <a:t>centre</a:t>
            </a:r>
            <a:r>
              <a:rPr lang="en-US" dirty="0"/>
              <a:t>, </a:t>
            </a:r>
            <a:r>
              <a:rPr lang="en-US" dirty="0" err="1"/>
              <a:t>cermin</a:t>
            </a:r>
            <a:endParaRPr lang="en-US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 err="1"/>
              <a:t>Organisasi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55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5633802-9900-4745-A7A4-4A2F65AC2A28}"/>
              </a:ext>
            </a:extLst>
          </p:cNvPr>
          <p:cNvSpPr txBox="1"/>
          <p:nvPr/>
        </p:nvSpPr>
        <p:spPr>
          <a:xfrm>
            <a:off x="1203960" y="335845"/>
            <a:ext cx="978408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Menghadapi</a:t>
            </a:r>
            <a:r>
              <a:rPr lang="en-US" b="1" dirty="0"/>
              <a:t> </a:t>
            </a:r>
            <a:r>
              <a:rPr lang="en-US" b="1" dirty="0" err="1"/>
              <a:t>Pembeli</a:t>
            </a:r>
            <a:endParaRPr lang="en-US" b="1" dirty="0"/>
          </a:p>
          <a:p>
            <a:pPr marL="571500" indent="-282575">
              <a:buFont typeface="+mj-lt"/>
              <a:buAutoNum type="arabicPeriod"/>
            </a:pPr>
            <a:r>
              <a:rPr lang="en-US" dirty="0" err="1"/>
              <a:t>Ciptakan</a:t>
            </a:r>
            <a:r>
              <a:rPr lang="en-US" dirty="0"/>
              <a:t> </a:t>
            </a:r>
            <a:r>
              <a:rPr lang="en-US" dirty="0" err="1"/>
              <a:t>suasana</a:t>
            </a:r>
            <a:r>
              <a:rPr lang="en-US" dirty="0"/>
              <a:t> </a:t>
            </a:r>
            <a:r>
              <a:rPr lang="en-US" dirty="0" err="1"/>
              <a:t>menyenangkan</a:t>
            </a:r>
            <a:r>
              <a:rPr lang="en-US" dirty="0"/>
              <a:t> (</a:t>
            </a:r>
            <a:r>
              <a:rPr lang="en-US" dirty="0" err="1"/>
              <a:t>sahabat</a:t>
            </a:r>
            <a:r>
              <a:rPr lang="en-US" dirty="0"/>
              <a:t>, orang </a:t>
            </a:r>
            <a:r>
              <a:rPr lang="en-US" dirty="0" err="1"/>
              <a:t>penting</a:t>
            </a:r>
            <a:r>
              <a:rPr lang="en-US" dirty="0"/>
              <a:t>, ide </a:t>
            </a:r>
            <a:r>
              <a:rPr lang="en-US" dirty="0" err="1"/>
              <a:t>klien</a:t>
            </a:r>
            <a:r>
              <a:rPr lang="en-US" dirty="0"/>
              <a:t> (film Inception), </a:t>
            </a:r>
            <a:r>
              <a:rPr lang="en-US" dirty="0" err="1"/>
              <a:t>solusi</a:t>
            </a:r>
            <a:endParaRPr lang="en-US" dirty="0"/>
          </a:p>
          <a:p>
            <a:pPr marL="571500" indent="-282575">
              <a:buFont typeface="+mj-lt"/>
              <a:buAutoNum type="arabicPeriod"/>
            </a:pPr>
            <a:r>
              <a:rPr lang="en-US" dirty="0" err="1"/>
              <a:t>Pendekatan</a:t>
            </a:r>
            <a:r>
              <a:rPr lang="en-US" dirty="0"/>
              <a:t>: </a:t>
            </a:r>
            <a:r>
              <a:rPr lang="en-US" dirty="0" err="1"/>
              <a:t>salam</a:t>
            </a:r>
            <a:r>
              <a:rPr lang="en-US" dirty="0"/>
              <a:t>, </a:t>
            </a:r>
            <a:r>
              <a:rPr lang="en-US" dirty="0" err="1"/>
              <a:t>ruang</a:t>
            </a:r>
            <a:r>
              <a:rPr lang="en-US" dirty="0"/>
              <a:t> +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melihat-melihat</a:t>
            </a:r>
            <a:endParaRPr lang="en-US" dirty="0"/>
          </a:p>
          <a:p>
            <a:pPr marL="22860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Memperoleh</a:t>
            </a:r>
            <a:r>
              <a:rPr lang="en-US" b="1" dirty="0"/>
              <a:t> </a:t>
            </a:r>
            <a:r>
              <a:rPr lang="en-US" b="1" dirty="0" err="1"/>
              <a:t>perhatian</a:t>
            </a:r>
            <a:r>
              <a:rPr lang="en-US" b="1" dirty="0"/>
              <a:t> </a:t>
            </a:r>
            <a:r>
              <a:rPr lang="en-US" b="1" dirty="0" err="1"/>
              <a:t>pembeli</a:t>
            </a:r>
            <a:endParaRPr lang="en-US" b="1" dirty="0"/>
          </a:p>
          <a:p>
            <a:pPr marL="628650" indent="-342900">
              <a:buFont typeface="+mj-lt"/>
              <a:buAutoNum type="arabicPeriod"/>
            </a:pPr>
            <a:r>
              <a:rPr lang="en-US" dirty="0" err="1"/>
              <a:t>Kesan</a:t>
            </a:r>
            <a:r>
              <a:rPr lang="en-US" dirty="0"/>
              <a:t> yang </a:t>
            </a:r>
            <a:r>
              <a:rPr lang="en-US" dirty="0" err="1"/>
              <a:t>baik</a:t>
            </a:r>
            <a:endParaRPr lang="en-US" dirty="0"/>
          </a:p>
          <a:p>
            <a:pPr marL="628650" indent="-342900">
              <a:buFont typeface="+mj-lt"/>
              <a:buAutoNum type="arabicPeriod"/>
            </a:pPr>
            <a:r>
              <a:rPr lang="en-US" dirty="0" err="1"/>
              <a:t>Dengarkan</a:t>
            </a:r>
            <a:r>
              <a:rPr lang="en-US" dirty="0"/>
              <a:t> </a:t>
            </a:r>
            <a:r>
              <a:rPr lang="en-US" dirty="0" err="1"/>
              <a:t>pembeli</a:t>
            </a:r>
            <a:endParaRPr lang="en-US" dirty="0"/>
          </a:p>
          <a:p>
            <a:pPr marL="628650" indent="-342900">
              <a:buFont typeface="+mj-lt"/>
              <a:buAutoNum type="arabicPeriod"/>
            </a:pP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menjual</a:t>
            </a:r>
            <a:endParaRPr lang="en-US" dirty="0"/>
          </a:p>
          <a:p>
            <a:pPr marL="28575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Mendorong</a:t>
            </a:r>
            <a:r>
              <a:rPr lang="en-US" b="1" dirty="0"/>
              <a:t> </a:t>
            </a:r>
            <a:r>
              <a:rPr lang="en-US" b="1" dirty="0" err="1"/>
              <a:t>keinginan</a:t>
            </a:r>
            <a:r>
              <a:rPr lang="en-US" b="1" dirty="0"/>
              <a:t> </a:t>
            </a:r>
            <a:r>
              <a:rPr lang="en-US" b="1" dirty="0" err="1"/>
              <a:t>membeli</a:t>
            </a:r>
            <a:endParaRPr lang="en-US" b="1" dirty="0"/>
          </a:p>
          <a:p>
            <a:pPr marL="571500" indent="-282575">
              <a:buFont typeface="+mj-lt"/>
              <a:buAutoNum type="arabicPeriod"/>
            </a:pPr>
            <a:r>
              <a:rPr lang="en-US" dirty="0" err="1"/>
              <a:t>Susun</a:t>
            </a:r>
            <a:r>
              <a:rPr lang="en-US" dirty="0"/>
              <a:t> </a:t>
            </a:r>
            <a:r>
              <a:rPr lang="en-US" dirty="0" err="1"/>
              <a:t>profil</a:t>
            </a:r>
            <a:r>
              <a:rPr lang="en-US" dirty="0"/>
              <a:t> </a:t>
            </a:r>
            <a:r>
              <a:rPr lang="en-US" dirty="0" err="1"/>
              <a:t>pembeli</a:t>
            </a:r>
            <a:r>
              <a:rPr lang="en-US" dirty="0"/>
              <a:t> (</a:t>
            </a:r>
            <a:r>
              <a:rPr lang="en-US" dirty="0" err="1"/>
              <a:t>demografi</a:t>
            </a:r>
            <a:r>
              <a:rPr lang="en-US" dirty="0"/>
              <a:t>)</a:t>
            </a:r>
          </a:p>
          <a:p>
            <a:pPr marL="571500" indent="-282575">
              <a:buFont typeface="+mj-lt"/>
              <a:buAutoNum type="arabicPeriod"/>
            </a:pP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yang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sangat </a:t>
            </a:r>
            <a:r>
              <a:rPr lang="en-US" dirty="0" err="1"/>
              <a:t>besar</a:t>
            </a:r>
            <a:endParaRPr lang="en-US" dirty="0"/>
          </a:p>
          <a:p>
            <a:pPr marL="571500" indent="-342900">
              <a:buFont typeface="+mj-lt"/>
              <a:buAutoNum type="arabicPeriod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Sifat </a:t>
            </a:r>
            <a:r>
              <a:rPr lang="en-US" b="1" dirty="0" err="1"/>
              <a:t>penjual</a:t>
            </a:r>
            <a:r>
              <a:rPr lang="en-US" b="1" dirty="0"/>
              <a:t> yang </a:t>
            </a:r>
            <a:r>
              <a:rPr lang="en-US" b="1" dirty="0" err="1"/>
              <a:t>disenangi</a:t>
            </a:r>
            <a:r>
              <a:rPr lang="en-US" b="1" dirty="0"/>
              <a:t> </a:t>
            </a:r>
            <a:r>
              <a:rPr lang="en-US" b="1" dirty="0" err="1"/>
              <a:t>pembeli</a:t>
            </a:r>
            <a:endParaRPr lang="en-US" b="1" dirty="0"/>
          </a:p>
          <a:p>
            <a:pPr marL="571500" indent="-282575">
              <a:buFont typeface="+mj-lt"/>
              <a:buAutoNum type="arabicPeriod"/>
            </a:pPr>
            <a:r>
              <a:rPr lang="en-US" dirty="0" err="1"/>
              <a:t>Integritas</a:t>
            </a:r>
            <a:r>
              <a:rPr lang="en-US" dirty="0"/>
              <a:t> = </a:t>
            </a:r>
            <a:r>
              <a:rPr lang="en-US" dirty="0" err="1"/>
              <a:t>jujur</a:t>
            </a:r>
            <a:endParaRPr lang="en-US" dirty="0"/>
          </a:p>
          <a:p>
            <a:pPr marL="571500" indent="-282575">
              <a:buFont typeface="+mj-lt"/>
              <a:buAutoNum type="arabicPeriod"/>
            </a:pPr>
            <a:r>
              <a:rPr lang="en-US" dirty="0" err="1"/>
              <a:t>Fleksibel</a:t>
            </a:r>
            <a:endParaRPr lang="en-US" dirty="0"/>
          </a:p>
          <a:p>
            <a:pPr marL="228600"/>
            <a:r>
              <a:rPr lang="en-US" dirty="0" err="1"/>
              <a:t>Layani</a:t>
            </a:r>
            <a:r>
              <a:rPr lang="en-US" dirty="0"/>
              <a:t>, </a:t>
            </a:r>
            <a:r>
              <a:rPr lang="en-US" dirty="0" err="1"/>
              <a:t>cari</a:t>
            </a:r>
            <a:r>
              <a:rPr lang="en-US" dirty="0"/>
              <a:t> </a:t>
            </a:r>
            <a:r>
              <a:rPr lang="en-US" dirty="0" err="1"/>
              <a:t>solusi</a:t>
            </a:r>
            <a:r>
              <a:rPr lang="en-US" dirty="0"/>
              <a:t>, </a:t>
            </a:r>
            <a:r>
              <a:rPr lang="en-US" dirty="0" err="1"/>
              <a:t>tunjukkan</a:t>
            </a:r>
            <a:r>
              <a:rPr lang="en-US" dirty="0"/>
              <a:t> </a:t>
            </a:r>
            <a:r>
              <a:rPr lang="en-US" dirty="0" err="1"/>
              <a:t>usaha</a:t>
            </a:r>
            <a:endParaRPr lang="en-US" dirty="0"/>
          </a:p>
          <a:p>
            <a:pPr marL="22860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Tipe-tipe</a:t>
            </a:r>
            <a:r>
              <a:rPr lang="en-US" b="1" dirty="0"/>
              <a:t> </a:t>
            </a:r>
            <a:r>
              <a:rPr lang="en-US" b="1" dirty="0" err="1"/>
              <a:t>pembeli</a:t>
            </a:r>
            <a:endParaRPr lang="en-US" b="1" dirty="0"/>
          </a:p>
          <a:p>
            <a:pPr marL="571500" indent="-282575">
              <a:buFont typeface="+mj-lt"/>
              <a:buAutoNum type="arabicPeriod"/>
            </a:pPr>
            <a:r>
              <a:rPr lang="en-US" dirty="0" err="1"/>
              <a:t>Impuls</a:t>
            </a:r>
            <a:r>
              <a:rPr lang="en-US" dirty="0"/>
              <a:t> buying</a:t>
            </a:r>
          </a:p>
        </p:txBody>
      </p:sp>
    </p:spTree>
    <p:extLst>
      <p:ext uri="{BB962C8B-B14F-4D97-AF65-F5344CB8AC3E}">
        <p14:creationId xmlns:p14="http://schemas.microsoft.com/office/powerpoint/2010/main" val="779089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6668391-C952-446E-BD4C-26D5E7B39AAC}"/>
              </a:ext>
            </a:extLst>
          </p:cNvPr>
          <p:cNvSpPr txBox="1"/>
          <p:nvPr/>
        </p:nvSpPr>
        <p:spPr>
          <a:xfrm>
            <a:off x="979073" y="335845"/>
            <a:ext cx="978408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Complain handling – ASN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Kepribadian</a:t>
            </a:r>
            <a:r>
              <a:rPr lang="en-US" sz="1600" b="1" dirty="0"/>
              <a:t> </a:t>
            </a:r>
            <a:r>
              <a:rPr lang="en-US" sz="1600" b="1" dirty="0" err="1"/>
              <a:t>penjual</a:t>
            </a:r>
            <a:endParaRPr lang="en-US" sz="1600" b="1" dirty="0"/>
          </a:p>
          <a:p>
            <a:pPr marL="285750" indent="-57150"/>
            <a:r>
              <a:rPr lang="en-US" sz="1600" dirty="0"/>
              <a:t> </a:t>
            </a:r>
            <a:r>
              <a:rPr lang="en-US" sz="1600" dirty="0" err="1"/>
              <a:t>Selalu</a:t>
            </a:r>
            <a:r>
              <a:rPr lang="en-US" sz="1600" dirty="0"/>
              <a:t> </a:t>
            </a:r>
            <a:r>
              <a:rPr lang="en-US" sz="1600" dirty="0" err="1"/>
              <a:t>gembira</a:t>
            </a:r>
            <a:r>
              <a:rPr lang="en-US" sz="1600" dirty="0"/>
              <a:t>, </a:t>
            </a:r>
            <a:r>
              <a:rPr lang="en-US" sz="1600" dirty="0" err="1"/>
              <a:t>jujur</a:t>
            </a:r>
            <a:r>
              <a:rPr lang="en-US" sz="1600" dirty="0"/>
              <a:t> + </a:t>
            </a:r>
            <a:r>
              <a:rPr lang="en-US" sz="1600" dirty="0" err="1"/>
              <a:t>disiplin</a:t>
            </a:r>
            <a:r>
              <a:rPr lang="en-US" sz="1600" dirty="0"/>
              <a:t>, </a:t>
            </a:r>
            <a:r>
              <a:rPr lang="en-US" sz="1600" dirty="0" err="1"/>
              <a:t>bijaksana</a:t>
            </a:r>
            <a:r>
              <a:rPr lang="en-US" sz="1600" dirty="0"/>
              <a:t>, </a:t>
            </a:r>
            <a:r>
              <a:rPr lang="en-US" sz="1600" dirty="0" err="1"/>
              <a:t>sopan</a:t>
            </a:r>
            <a:r>
              <a:rPr lang="en-US" sz="1600" dirty="0"/>
              <a:t> </a:t>
            </a:r>
            <a:r>
              <a:rPr lang="en-US" sz="1600" dirty="0" err="1"/>
              <a:t>santun</a:t>
            </a:r>
            <a:r>
              <a:rPr lang="en-US" sz="1600" dirty="0"/>
              <a:t>, </a:t>
            </a:r>
            <a:r>
              <a:rPr lang="en-US" sz="1600" dirty="0" err="1"/>
              <a:t>periang</a:t>
            </a:r>
            <a:r>
              <a:rPr lang="en-US" sz="1600" dirty="0"/>
              <a:t>, </a:t>
            </a:r>
            <a:r>
              <a:rPr lang="en-US" sz="1600" dirty="0" err="1"/>
              <a:t>mudah</a:t>
            </a:r>
            <a:r>
              <a:rPr lang="en-US" sz="1600" dirty="0"/>
              <a:t> </a:t>
            </a:r>
            <a:r>
              <a:rPr lang="en-US" sz="1600" dirty="0" err="1"/>
              <a:t>bergaul</a:t>
            </a:r>
            <a:r>
              <a:rPr lang="en-US" sz="1600" dirty="0"/>
              <a:t>, </a:t>
            </a:r>
            <a:r>
              <a:rPr lang="en-US" sz="1600" dirty="0" err="1"/>
              <a:t>inisiatif</a:t>
            </a:r>
            <a:r>
              <a:rPr lang="en-US" sz="1600" dirty="0"/>
              <a:t>, </a:t>
            </a:r>
            <a:r>
              <a:rPr lang="en-US" sz="1600" dirty="0" err="1"/>
              <a:t>sulit</a:t>
            </a:r>
            <a:r>
              <a:rPr lang="en-US" sz="1600" dirty="0"/>
              <a:t> </a:t>
            </a:r>
            <a:r>
              <a:rPr lang="en-US" sz="1600" dirty="0" err="1"/>
              <a:t>putus</a:t>
            </a:r>
            <a:r>
              <a:rPr lang="en-US" sz="1600" dirty="0"/>
              <a:t> </a:t>
            </a:r>
            <a:r>
              <a:rPr lang="en-US" sz="1600" dirty="0" err="1"/>
              <a:t>asa</a:t>
            </a:r>
            <a:r>
              <a:rPr lang="en-US" sz="1600" dirty="0"/>
              <a:t>, </a:t>
            </a:r>
            <a:r>
              <a:rPr lang="en-US" sz="1600" dirty="0" err="1"/>
              <a:t>ingatan</a:t>
            </a:r>
            <a:r>
              <a:rPr lang="en-US" sz="1600" dirty="0"/>
              <a:t> </a:t>
            </a:r>
            <a:r>
              <a:rPr lang="en-US" sz="1600" dirty="0" err="1"/>
              <a:t>kuat</a:t>
            </a:r>
            <a:r>
              <a:rPr lang="en-US" sz="1600" dirty="0"/>
              <a:t>, </a:t>
            </a:r>
            <a:r>
              <a:rPr lang="en-US" sz="1600" dirty="0" err="1"/>
              <a:t>pelafalan</a:t>
            </a:r>
            <a:r>
              <a:rPr lang="en-US" sz="1600" dirty="0"/>
              <a:t>.</a:t>
            </a:r>
          </a:p>
          <a:p>
            <a:pPr marL="285750" indent="-57150"/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Syarat</a:t>
            </a:r>
            <a:r>
              <a:rPr lang="en-US" sz="1600" b="1" dirty="0"/>
              <a:t> </a:t>
            </a:r>
            <a:r>
              <a:rPr lang="en-US" sz="1600" b="1" dirty="0" err="1"/>
              <a:t>Fisik</a:t>
            </a:r>
            <a:endParaRPr lang="en-US" sz="1600" b="1" dirty="0"/>
          </a:p>
          <a:p>
            <a:pPr marL="285750"/>
            <a:r>
              <a:rPr lang="en-US" sz="1600" dirty="0" err="1"/>
              <a:t>Jabat</a:t>
            </a:r>
            <a:r>
              <a:rPr lang="en-US" sz="1600" dirty="0"/>
              <a:t> </a:t>
            </a:r>
            <a:r>
              <a:rPr lang="en-US" sz="1600" dirty="0" err="1"/>
              <a:t>tangan</a:t>
            </a:r>
            <a:r>
              <a:rPr lang="en-US" sz="1600" dirty="0"/>
              <a:t> yang </a:t>
            </a:r>
            <a:r>
              <a:rPr lang="en-US" sz="1600" dirty="0" err="1"/>
              <a:t>erat</a:t>
            </a:r>
            <a:r>
              <a:rPr lang="en-US" sz="1600" dirty="0"/>
              <a:t>, </a:t>
            </a:r>
            <a:r>
              <a:rPr lang="en-US" sz="1600" dirty="0" err="1"/>
              <a:t>pandangan</a:t>
            </a:r>
            <a:r>
              <a:rPr lang="en-US" sz="1600" dirty="0"/>
              <a:t> </a:t>
            </a:r>
            <a:r>
              <a:rPr lang="en-US" sz="1600" dirty="0" err="1"/>
              <a:t>mata</a:t>
            </a:r>
            <a:r>
              <a:rPr lang="en-US" sz="1600" dirty="0"/>
              <a:t> </a:t>
            </a:r>
            <a:r>
              <a:rPr lang="en-US" sz="1600" dirty="0" err="1"/>
              <a:t>jernih</a:t>
            </a:r>
            <a:r>
              <a:rPr lang="en-US" sz="1600" dirty="0"/>
              <a:t> (</a:t>
            </a:r>
            <a:r>
              <a:rPr lang="en-US" sz="1600" dirty="0" err="1"/>
              <a:t>praktek</a:t>
            </a:r>
            <a:r>
              <a:rPr lang="en-US" sz="1600" dirty="0"/>
              <a:t>), badan </a:t>
            </a:r>
            <a:r>
              <a:rPr lang="en-US" sz="1600" dirty="0" err="1"/>
              <a:t>tegap</a:t>
            </a:r>
            <a:r>
              <a:rPr lang="en-US" sz="1600" dirty="0"/>
              <a:t>, </a:t>
            </a:r>
            <a:r>
              <a:rPr lang="en-US" sz="1600" dirty="0" err="1"/>
              <a:t>mudah</a:t>
            </a:r>
            <a:r>
              <a:rPr lang="en-US" sz="1600" dirty="0"/>
              <a:t> </a:t>
            </a:r>
            <a:r>
              <a:rPr lang="en-US" sz="1600" dirty="0" err="1"/>
              <a:t>tersenyum</a:t>
            </a:r>
            <a:r>
              <a:rPr lang="en-US" sz="1600" dirty="0"/>
              <a:t>, </a:t>
            </a:r>
            <a:r>
              <a:rPr lang="en-US" sz="1600" dirty="0" err="1"/>
              <a:t>lancar</a:t>
            </a:r>
            <a:r>
              <a:rPr lang="en-US" sz="1600" dirty="0"/>
              <a:t> </a:t>
            </a:r>
            <a:r>
              <a:rPr lang="en-US" sz="1600" dirty="0" err="1"/>
              <a:t>berbicara</a:t>
            </a:r>
            <a:r>
              <a:rPr lang="en-US" sz="1600" dirty="0"/>
              <a:t>, </a:t>
            </a:r>
            <a:r>
              <a:rPr lang="en-US" sz="1600" dirty="0" err="1"/>
              <a:t>wajah</a:t>
            </a:r>
            <a:r>
              <a:rPr lang="en-US" sz="1600" dirty="0"/>
              <a:t> </a:t>
            </a:r>
            <a:r>
              <a:rPr lang="en-US" sz="1600" dirty="0" err="1"/>
              <a:t>riang</a:t>
            </a:r>
            <a:r>
              <a:rPr lang="en-US" sz="1600" dirty="0"/>
              <a:t> dan </a:t>
            </a:r>
            <a:r>
              <a:rPr lang="en-US" sz="1600" dirty="0" err="1"/>
              <a:t>peramah</a:t>
            </a:r>
            <a:r>
              <a:rPr lang="en-US" sz="1600" dirty="0"/>
              <a:t>, napas </a:t>
            </a:r>
            <a:r>
              <a:rPr lang="en-US" sz="1600" dirty="0" err="1"/>
              <a:t>bersih</a:t>
            </a:r>
            <a:r>
              <a:rPr lang="en-US" sz="1600" dirty="0"/>
              <a:t>, </a:t>
            </a:r>
            <a:r>
              <a:rPr lang="en-US" sz="1600" dirty="0" err="1"/>
              <a:t>pakaian</a:t>
            </a:r>
            <a:r>
              <a:rPr lang="en-US" sz="1600" dirty="0"/>
              <a:t> </a:t>
            </a:r>
            <a:r>
              <a:rPr lang="en-US" sz="1600" dirty="0" err="1"/>
              <a:t>rapih</a:t>
            </a:r>
            <a:r>
              <a:rPr lang="en-US" sz="1600" dirty="0"/>
              <a:t>.</a:t>
            </a:r>
          </a:p>
          <a:p>
            <a:pPr marL="285750"/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Zimmerer</a:t>
            </a:r>
            <a:r>
              <a:rPr lang="en-US" sz="1600" b="1" dirty="0"/>
              <a:t> dan </a:t>
            </a:r>
            <a:r>
              <a:rPr lang="en-US" sz="1600" b="1" dirty="0" err="1"/>
              <a:t>Scanborough</a:t>
            </a:r>
            <a:r>
              <a:rPr lang="en-US" sz="1600" b="1" dirty="0"/>
              <a:t> </a:t>
            </a:r>
            <a:r>
              <a:rPr lang="en-US" sz="1600" dirty="0" err="1"/>
              <a:t>mengatakan</a:t>
            </a:r>
            <a:r>
              <a:rPr lang="en-US" sz="1600" dirty="0"/>
              <a:t> </a:t>
            </a:r>
            <a:r>
              <a:rPr lang="en-US" sz="1600" dirty="0" err="1"/>
              <a:t>penyebab</a:t>
            </a:r>
            <a:r>
              <a:rPr lang="en-US" sz="1600" dirty="0"/>
              <a:t> </a:t>
            </a:r>
            <a:r>
              <a:rPr lang="en-US" sz="1600" dirty="0" err="1"/>
              <a:t>kegagalan</a:t>
            </a:r>
            <a:r>
              <a:rPr lang="en-US" sz="1600" dirty="0"/>
              <a:t> </a:t>
            </a:r>
            <a:r>
              <a:rPr lang="en-US" sz="1600" dirty="0" err="1"/>
              <a:t>menjual</a:t>
            </a:r>
            <a:endParaRPr lang="en-US" sz="1600" dirty="0"/>
          </a:p>
          <a:p>
            <a:pPr marL="285750"/>
            <a:r>
              <a:rPr lang="en-US" sz="1600" dirty="0" err="1"/>
              <a:t>Inkompenten</a:t>
            </a:r>
            <a:r>
              <a:rPr lang="en-US" sz="1600" dirty="0"/>
              <a:t>, </a:t>
            </a:r>
            <a:r>
              <a:rPr lang="en-US" sz="1600" dirty="0" err="1"/>
              <a:t>kurang</a:t>
            </a:r>
            <a:r>
              <a:rPr lang="en-US" sz="1600" dirty="0"/>
              <a:t> </a:t>
            </a:r>
            <a:r>
              <a:rPr lang="en-US" sz="1600" dirty="0" err="1"/>
              <a:t>pengalaman</a:t>
            </a:r>
            <a:r>
              <a:rPr lang="en-US" sz="1600" dirty="0"/>
              <a:t>, </a:t>
            </a:r>
            <a:r>
              <a:rPr lang="en-US" sz="1600" dirty="0" err="1"/>
              <a:t>kontrol</a:t>
            </a:r>
            <a:r>
              <a:rPr lang="en-US" sz="1600" dirty="0"/>
              <a:t> </a:t>
            </a:r>
            <a:r>
              <a:rPr lang="en-US" sz="1600" dirty="0" err="1"/>
              <a:t>keuangan</a:t>
            </a:r>
            <a:r>
              <a:rPr lang="en-US" sz="1600" dirty="0"/>
              <a:t> </a:t>
            </a:r>
            <a:r>
              <a:rPr lang="en-US" sz="1600" dirty="0" err="1"/>
              <a:t>rendah</a:t>
            </a:r>
            <a:r>
              <a:rPr lang="en-US" sz="1600" dirty="0"/>
              <a:t>, </a:t>
            </a:r>
            <a:r>
              <a:rPr lang="en-US" sz="1600" dirty="0" err="1"/>
              <a:t>gagal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perencanaan</a:t>
            </a:r>
            <a:r>
              <a:rPr lang="en-US" sz="1600" dirty="0"/>
              <a:t>, salah </a:t>
            </a:r>
            <a:r>
              <a:rPr lang="en-US" sz="1600" dirty="0" err="1"/>
              <a:t>lokasi</a:t>
            </a:r>
            <a:r>
              <a:rPr lang="en-US" sz="1600" dirty="0"/>
              <a:t> (</a:t>
            </a:r>
            <a:r>
              <a:rPr lang="en-US" sz="1600" dirty="0" err="1"/>
              <a:t>segmentasi</a:t>
            </a:r>
            <a:r>
              <a:rPr lang="en-US" sz="1600" dirty="0"/>
              <a:t>), </a:t>
            </a:r>
            <a:r>
              <a:rPr lang="en-US" sz="1600" dirty="0" err="1"/>
              <a:t>kontrol</a:t>
            </a:r>
            <a:r>
              <a:rPr lang="en-US" sz="1600" dirty="0"/>
              <a:t> SD </a:t>
            </a:r>
            <a:r>
              <a:rPr lang="en-US" sz="1600" dirty="0" err="1"/>
              <a:t>rendah</a:t>
            </a:r>
            <a:r>
              <a:rPr lang="en-US" sz="1600" dirty="0"/>
              <a:t>, </a:t>
            </a:r>
            <a:r>
              <a:rPr lang="en-US" sz="1600" dirty="0" err="1"/>
              <a:t>sikap</a:t>
            </a:r>
            <a:r>
              <a:rPr lang="en-US" sz="1600" dirty="0"/>
              <a:t>, </a:t>
            </a:r>
            <a:r>
              <a:rPr lang="en-US" sz="1600" dirty="0" err="1"/>
              <a:t>kaderisasi</a:t>
            </a:r>
            <a:r>
              <a:rPr lang="en-US" sz="1600" dirty="0"/>
              <a:t>/</a:t>
            </a:r>
            <a:r>
              <a:rPr lang="en-US" sz="1600" dirty="0" err="1"/>
              <a:t>transisi</a:t>
            </a:r>
            <a:endParaRPr lang="en-US" sz="1600" dirty="0"/>
          </a:p>
          <a:p>
            <a:pPr marL="285750"/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Meggison</a:t>
            </a:r>
            <a:r>
              <a:rPr lang="en-US" sz="1600" dirty="0"/>
              <a:t> </a:t>
            </a:r>
            <a:r>
              <a:rPr lang="en-US" sz="1600" dirty="0" err="1"/>
              <a:t>mengatakan</a:t>
            </a:r>
            <a:r>
              <a:rPr lang="en-US" sz="1600" dirty="0"/>
              <a:t> </a:t>
            </a:r>
            <a:r>
              <a:rPr lang="en-US" sz="1600" dirty="0" err="1"/>
              <a:t>penyebab</a:t>
            </a:r>
            <a:r>
              <a:rPr lang="en-US" sz="1600" dirty="0"/>
              <a:t> </a:t>
            </a:r>
            <a:r>
              <a:rPr lang="en-US" sz="1600" dirty="0" err="1"/>
              <a:t>kegagalan</a:t>
            </a:r>
            <a:r>
              <a:rPr lang="en-US" sz="1600" dirty="0"/>
              <a:t> </a:t>
            </a:r>
          </a:p>
          <a:p>
            <a:pPr marL="285750"/>
            <a:r>
              <a:rPr lang="en-US" sz="1600" dirty="0" err="1"/>
              <a:t>Kehabisan</a:t>
            </a:r>
            <a:r>
              <a:rPr lang="en-US" sz="1600" dirty="0"/>
              <a:t> modal, </a:t>
            </a:r>
            <a:r>
              <a:rPr lang="en-US" sz="1600" dirty="0" err="1"/>
              <a:t>pengetahuan</a:t>
            </a:r>
            <a:r>
              <a:rPr lang="en-US" sz="1600" dirty="0"/>
              <a:t> </a:t>
            </a:r>
            <a:r>
              <a:rPr lang="en-US" sz="1600" dirty="0" err="1"/>
              <a:t>kurang</a:t>
            </a:r>
            <a:r>
              <a:rPr lang="en-US" sz="1600" dirty="0"/>
              <a:t>, </a:t>
            </a:r>
            <a:r>
              <a:rPr lang="en-US" sz="1600" dirty="0" err="1"/>
              <a:t>manajemen</a:t>
            </a:r>
            <a:r>
              <a:rPr lang="en-US" sz="1600" dirty="0"/>
              <a:t> </a:t>
            </a:r>
            <a:r>
              <a:rPr lang="en-US" sz="1600" dirty="0" err="1"/>
              <a:t>buruk</a:t>
            </a:r>
            <a:r>
              <a:rPr lang="en-US" sz="1600" dirty="0"/>
              <a:t>, </a:t>
            </a:r>
            <a:r>
              <a:rPr lang="en-US" sz="1600" dirty="0" err="1"/>
              <a:t>perencanaan</a:t>
            </a:r>
            <a:r>
              <a:rPr lang="en-US" sz="1600" dirty="0"/>
              <a:t> </a:t>
            </a:r>
            <a:r>
              <a:rPr lang="en-US" sz="1600" dirty="0" err="1"/>
              <a:t>lemah</a:t>
            </a:r>
            <a:r>
              <a:rPr lang="en-US" sz="1600" dirty="0"/>
              <a:t>, </a:t>
            </a:r>
            <a:r>
              <a:rPr lang="en-US" sz="1600" dirty="0" err="1"/>
              <a:t>kurang</a:t>
            </a:r>
            <a:r>
              <a:rPr lang="en-US" sz="1600" dirty="0"/>
              <a:t> </a:t>
            </a:r>
            <a:r>
              <a:rPr lang="en-US" sz="1600" dirty="0" err="1"/>
              <a:t>pengalaman</a:t>
            </a:r>
            <a:r>
              <a:rPr lang="en-US" sz="1600" dirty="0"/>
              <a:t>, </a:t>
            </a:r>
            <a:r>
              <a:rPr lang="en-US" sz="1600" dirty="0" err="1"/>
              <a:t>teknologi</a:t>
            </a:r>
            <a:endParaRPr lang="en-US" sz="1600" dirty="0"/>
          </a:p>
          <a:p>
            <a:pPr marL="28575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Membuka</a:t>
            </a:r>
            <a:r>
              <a:rPr lang="en-US" b="1" dirty="0"/>
              <a:t> </a:t>
            </a:r>
            <a:r>
              <a:rPr lang="en-US" b="1" dirty="0" err="1"/>
              <a:t>usaha</a:t>
            </a:r>
            <a:r>
              <a:rPr lang="en-US" b="1" dirty="0"/>
              <a:t> </a:t>
            </a:r>
            <a:r>
              <a:rPr lang="en-US" b="1" dirty="0" err="1"/>
              <a:t>baru</a:t>
            </a:r>
            <a:endParaRPr lang="en-US" b="1" dirty="0"/>
          </a:p>
          <a:p>
            <a:pPr marL="571500" indent="-342900">
              <a:buFont typeface="+mj-lt"/>
              <a:buAutoNum type="arabicPeriod"/>
            </a:pPr>
            <a:r>
              <a:rPr lang="en-US" dirty="0" err="1"/>
              <a:t>Keahlian</a:t>
            </a:r>
            <a:endParaRPr lang="en-US" dirty="0"/>
          </a:p>
          <a:p>
            <a:pPr marL="571500" indent="-342900">
              <a:buFont typeface="+mj-lt"/>
              <a:buAutoNum type="arabicPeriod"/>
            </a:pPr>
            <a:r>
              <a:rPr lang="en-US" dirty="0"/>
              <a:t>Franchise</a:t>
            </a:r>
          </a:p>
          <a:p>
            <a:pPr marL="571500" indent="-342900">
              <a:buFont typeface="+mj-lt"/>
              <a:buAutoNum type="arabicPeriod"/>
            </a:pPr>
            <a:r>
              <a:rPr lang="en-US" dirty="0"/>
              <a:t>Niche market</a:t>
            </a:r>
          </a:p>
          <a:p>
            <a:pPr marL="571500" indent="-342900">
              <a:buFont typeface="+mj-lt"/>
              <a:buAutoNum type="arabicPeriod"/>
            </a:pPr>
            <a:r>
              <a:rPr lang="en-US" dirty="0" err="1"/>
              <a:t>Peluang</a:t>
            </a:r>
            <a:endParaRPr lang="en-US" dirty="0"/>
          </a:p>
          <a:p>
            <a:pPr marL="285750"/>
            <a:endParaRPr lang="en-US" dirty="0"/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40E613BD-B58A-4947-8EA0-CE7CA030D393}"/>
              </a:ext>
            </a:extLst>
          </p:cNvPr>
          <p:cNvSpPr/>
          <p:nvPr/>
        </p:nvSpPr>
        <p:spPr>
          <a:xfrm>
            <a:off x="4375230" y="4751228"/>
            <a:ext cx="3854370" cy="177092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5C9B88B-442A-4776-9D53-275DC31A7442}"/>
              </a:ext>
            </a:extLst>
          </p:cNvPr>
          <p:cNvCxnSpPr>
            <a:cxnSpLocks/>
            <a:stCxn id="2" idx="1"/>
            <a:endCxn id="2" idx="5"/>
          </p:cNvCxnSpPr>
          <p:nvPr/>
        </p:nvCxnSpPr>
        <p:spPr>
          <a:xfrm>
            <a:off x="5338823" y="5636692"/>
            <a:ext cx="192718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5338F0-BCEA-4DED-B677-0DA55288FCBF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6302415" y="5636691"/>
            <a:ext cx="0" cy="8854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F34E22C-43BF-4BAA-B276-773B27A05319}"/>
              </a:ext>
            </a:extLst>
          </p:cNvPr>
          <p:cNvSpPr txBox="1"/>
          <p:nvPr/>
        </p:nvSpPr>
        <p:spPr>
          <a:xfrm>
            <a:off x="5746012" y="5143982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Peluang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497287-CDE8-40AD-B741-83909FF0C050}"/>
              </a:ext>
            </a:extLst>
          </p:cNvPr>
          <p:cNvSpPr txBox="1"/>
          <p:nvPr/>
        </p:nvSpPr>
        <p:spPr>
          <a:xfrm>
            <a:off x="4849793" y="5733062"/>
            <a:ext cx="1364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Jiwa </a:t>
            </a:r>
          </a:p>
          <a:p>
            <a:pPr algn="ctr"/>
            <a:r>
              <a:rPr lang="en-US" dirty="0" err="1"/>
              <a:t>Wirausaha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AFF035-5B87-4484-8DA7-70085C6570CF}"/>
              </a:ext>
            </a:extLst>
          </p:cNvPr>
          <p:cNvSpPr txBox="1"/>
          <p:nvPr/>
        </p:nvSpPr>
        <p:spPr>
          <a:xfrm>
            <a:off x="6390562" y="5713506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Daya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296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5132D53-8549-4B8F-8261-3ACE1305C854}"/>
              </a:ext>
            </a:extLst>
          </p:cNvPr>
          <p:cNvSpPr txBox="1"/>
          <p:nvPr/>
        </p:nvSpPr>
        <p:spPr>
          <a:xfrm>
            <a:off x="377190" y="335845"/>
            <a:ext cx="9784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MENJUAL, KEGIATAN PASAR WIRAUSAHA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3888DF-E6A2-478F-A929-AB44E4365C9A}"/>
              </a:ext>
            </a:extLst>
          </p:cNvPr>
          <p:cNvSpPr txBox="1"/>
          <p:nvPr/>
        </p:nvSpPr>
        <p:spPr>
          <a:xfrm>
            <a:off x="1203960" y="1200570"/>
            <a:ext cx="97840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I do, </a:t>
            </a:r>
            <a:r>
              <a:rPr lang="en-US" dirty="0" err="1"/>
              <a:t>bukannya</a:t>
            </a:r>
            <a:r>
              <a:rPr lang="en-US" dirty="0"/>
              <a:t> what can they do for me?</a:t>
            </a:r>
          </a:p>
          <a:p>
            <a:endParaRPr lang="en-US" dirty="0"/>
          </a:p>
          <a:p>
            <a:r>
              <a:rPr lang="en-US" dirty="0"/>
              <a:t>Gambaran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penjual</a:t>
            </a:r>
            <a:r>
              <a:rPr lang="en-US" dirty="0"/>
              <a:t> yang professional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menjual</a:t>
            </a:r>
            <a:r>
              <a:rPr lang="en-US" dirty="0"/>
              <a:t> yang </a:t>
            </a:r>
            <a:r>
              <a:rPr lang="en-US" dirty="0" err="1"/>
              <a:t>memuaskan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Bangga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menjual</a:t>
            </a:r>
            <a:r>
              <a:rPr lang="en-US" dirty="0"/>
              <a:t> </a:t>
            </a:r>
            <a:r>
              <a:rPr lang="en-US" dirty="0" err="1"/>
              <a:t>ini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etika</a:t>
            </a:r>
            <a:r>
              <a:rPr lang="en-US" dirty="0"/>
              <a:t> yang </a:t>
            </a:r>
            <a:r>
              <a:rPr lang="en-US" dirty="0" err="1"/>
              <a:t>tinggi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Terampil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pekerjaan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pengetahuan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Komitmen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ketinggalan</a:t>
            </a:r>
            <a:r>
              <a:rPr lang="en-US" dirty="0"/>
              <a:t> </a:t>
            </a:r>
            <a:r>
              <a:rPr lang="en-US" dirty="0" err="1"/>
              <a:t>jaman</a:t>
            </a:r>
            <a:r>
              <a:rPr lang="en-US" dirty="0"/>
              <a:t> </a:t>
            </a:r>
            <a:r>
              <a:rPr lang="en-US" dirty="0" err="1"/>
              <a:t>karna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belajar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Memelihara</a:t>
            </a:r>
            <a:r>
              <a:rPr lang="en-US" dirty="0"/>
              <a:t> </a:t>
            </a:r>
            <a:r>
              <a:rPr lang="en-US" dirty="0" err="1"/>
              <a:t>keutuhan</a:t>
            </a:r>
            <a:r>
              <a:rPr lang="en-US" dirty="0"/>
              <a:t> </a:t>
            </a:r>
            <a:r>
              <a:rPr lang="en-US" dirty="0" err="1"/>
              <a:t>pribadinya</a:t>
            </a:r>
            <a:r>
              <a:rPr lang="en-US" dirty="0"/>
              <a:t> + </a:t>
            </a:r>
            <a:r>
              <a:rPr lang="en-US" dirty="0" err="1"/>
              <a:t>kemerdekaannya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Menjual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melayani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920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2152" y="274487"/>
            <a:ext cx="868763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Profesi</a:t>
            </a:r>
            <a:r>
              <a:rPr lang="en-GB" b="1" dirty="0"/>
              <a:t> </a:t>
            </a:r>
            <a:r>
              <a:rPr lang="en-GB" b="1" dirty="0" err="1"/>
              <a:t>Menjual</a:t>
            </a:r>
            <a:endParaRPr lang="en-GB" b="1" dirty="0"/>
          </a:p>
          <a:p>
            <a:endParaRPr lang="en-GB" dirty="0"/>
          </a:p>
          <a:p>
            <a:pPr marL="682625" indent="-342900">
              <a:buFont typeface="+mj-lt"/>
              <a:buAutoNum type="arabicPeriod"/>
            </a:pPr>
            <a:r>
              <a:rPr lang="en-GB" dirty="0" err="1"/>
              <a:t>Keuntungan</a:t>
            </a:r>
            <a:r>
              <a:rPr lang="en-GB" dirty="0"/>
              <a:t>:</a:t>
            </a:r>
          </a:p>
          <a:p>
            <a:pPr marL="971550" indent="-285750">
              <a:buFont typeface="Arial" panose="020B0604020202020204" pitchFamily="34" charset="0"/>
              <a:buChar char="•"/>
            </a:pPr>
            <a:r>
              <a:rPr lang="en-GB" dirty="0" err="1"/>
              <a:t>Gaji</a:t>
            </a:r>
            <a:r>
              <a:rPr lang="en-GB" dirty="0"/>
              <a:t> </a:t>
            </a:r>
            <a:r>
              <a:rPr lang="en-GB" dirty="0" err="1"/>
              <a:t>tinggi</a:t>
            </a:r>
            <a:endParaRPr lang="en-GB" dirty="0"/>
          </a:p>
          <a:p>
            <a:pPr marL="971550" indent="-285750">
              <a:buFont typeface="Arial" panose="020B0604020202020204" pitchFamily="34" charset="0"/>
              <a:buChar char="•"/>
            </a:pPr>
            <a:r>
              <a:rPr lang="en-GB" dirty="0" err="1"/>
              <a:t>Kesempatan</a:t>
            </a:r>
            <a:r>
              <a:rPr lang="en-GB" dirty="0"/>
              <a:t> </a:t>
            </a:r>
            <a:r>
              <a:rPr lang="en-GB" dirty="0" err="1"/>
              <a:t>berkembang</a:t>
            </a:r>
            <a:r>
              <a:rPr lang="en-GB" dirty="0"/>
              <a:t> </a:t>
            </a:r>
            <a:r>
              <a:rPr lang="en-GB" dirty="0" err="1"/>
              <a:t>lebih</a:t>
            </a:r>
            <a:r>
              <a:rPr lang="en-GB" dirty="0"/>
              <a:t> </a:t>
            </a:r>
            <a:r>
              <a:rPr lang="en-GB" dirty="0" err="1"/>
              <a:t>luas</a:t>
            </a:r>
            <a:endParaRPr lang="en-GB" dirty="0"/>
          </a:p>
          <a:p>
            <a:pPr marL="971550" indent="-285750">
              <a:buFont typeface="Arial" panose="020B0604020202020204" pitchFamily="34" charset="0"/>
              <a:buChar char="•"/>
            </a:pPr>
            <a:r>
              <a:rPr lang="en-GB" dirty="0"/>
              <a:t>Tour: </a:t>
            </a:r>
            <a:r>
              <a:rPr lang="en-GB" dirty="0" err="1"/>
              <a:t>tambah</a:t>
            </a:r>
            <a:r>
              <a:rPr lang="en-GB" dirty="0"/>
              <a:t> </a:t>
            </a:r>
            <a:r>
              <a:rPr lang="en-GB" dirty="0" err="1"/>
              <a:t>wawasan</a:t>
            </a:r>
            <a:endParaRPr lang="en-GB" dirty="0"/>
          </a:p>
          <a:p>
            <a:pPr marL="971550" indent="-285750">
              <a:buFont typeface="Arial" panose="020B0604020202020204" pitchFamily="34" charset="0"/>
              <a:buChar char="•"/>
            </a:pPr>
            <a:r>
              <a:rPr lang="en-GB" dirty="0" err="1"/>
              <a:t>Bangga</a:t>
            </a:r>
            <a:r>
              <a:rPr lang="en-GB" dirty="0"/>
              <a:t>, </a:t>
            </a:r>
            <a:r>
              <a:rPr lang="en-GB" dirty="0" err="1"/>
              <a:t>lebih</a:t>
            </a:r>
            <a:r>
              <a:rPr lang="en-GB" dirty="0"/>
              <a:t> </a:t>
            </a:r>
            <a:r>
              <a:rPr lang="en-GB" dirty="0" err="1"/>
              <a:t>bebas</a:t>
            </a:r>
            <a:r>
              <a:rPr lang="en-GB" dirty="0"/>
              <a:t>, </a:t>
            </a:r>
            <a:r>
              <a:rPr lang="en-GB" dirty="0" err="1"/>
              <a:t>tidak</a:t>
            </a:r>
            <a:r>
              <a:rPr lang="en-GB" dirty="0"/>
              <a:t> </a:t>
            </a:r>
            <a:r>
              <a:rPr lang="en-GB" dirty="0" err="1"/>
              <a:t>bekerja</a:t>
            </a:r>
            <a:r>
              <a:rPr lang="en-GB" dirty="0"/>
              <a:t>, di </a:t>
            </a:r>
            <a:r>
              <a:rPr lang="en-GB" dirty="0" err="1"/>
              <a:t>bawah</a:t>
            </a:r>
            <a:r>
              <a:rPr lang="en-GB" dirty="0"/>
              <a:t> </a:t>
            </a:r>
            <a:r>
              <a:rPr lang="en-GB" dirty="0" err="1"/>
              <a:t>mandor</a:t>
            </a:r>
            <a:endParaRPr lang="en-GB" dirty="0"/>
          </a:p>
          <a:p>
            <a:pPr marL="971550" indent="-285750">
              <a:buFont typeface="Arial" panose="020B0604020202020204" pitchFamily="34" charset="0"/>
              <a:buChar char="•"/>
            </a:pPr>
            <a:r>
              <a:rPr lang="en-GB" dirty="0" err="1"/>
              <a:t>Pribadinya</a:t>
            </a:r>
            <a:r>
              <a:rPr lang="en-GB" dirty="0"/>
              <a:t> </a:t>
            </a:r>
            <a:r>
              <a:rPr lang="en-GB" dirty="0" err="1"/>
              <a:t>dapat</a:t>
            </a:r>
            <a:r>
              <a:rPr lang="en-GB" dirty="0"/>
              <a:t> </a:t>
            </a:r>
            <a:r>
              <a:rPr lang="en-GB" dirty="0" err="1"/>
              <a:t>berkembang</a:t>
            </a:r>
            <a:r>
              <a:rPr lang="en-GB" dirty="0"/>
              <a:t> – ide-ide </a:t>
            </a:r>
            <a:r>
              <a:rPr lang="en-GB" dirty="0" err="1"/>
              <a:t>baru</a:t>
            </a:r>
            <a:r>
              <a:rPr lang="en-GB" dirty="0"/>
              <a:t> </a:t>
            </a:r>
          </a:p>
          <a:p>
            <a:pPr marL="971550" indent="-285750">
              <a:buFont typeface="Arial" panose="020B0604020202020204" pitchFamily="34" charset="0"/>
              <a:buChar char="•"/>
            </a:pPr>
            <a:r>
              <a:rPr lang="en-GB" dirty="0" err="1"/>
              <a:t>Tanggung</a:t>
            </a:r>
            <a:r>
              <a:rPr lang="en-GB" dirty="0"/>
              <a:t> </a:t>
            </a:r>
            <a:r>
              <a:rPr lang="en-GB" dirty="0" err="1"/>
              <a:t>jawab</a:t>
            </a:r>
            <a:r>
              <a:rPr lang="en-GB" dirty="0"/>
              <a:t> </a:t>
            </a:r>
            <a:r>
              <a:rPr lang="en-GB" dirty="0" err="1"/>
              <a:t>tinggi</a:t>
            </a:r>
            <a:endParaRPr lang="en-GB" dirty="0"/>
          </a:p>
          <a:p>
            <a:pPr marL="685800" indent="-338138"/>
            <a:r>
              <a:rPr lang="en-GB" dirty="0"/>
              <a:t>2.  </a:t>
            </a:r>
            <a:r>
              <a:rPr lang="en-GB" dirty="0" err="1"/>
              <a:t>Kerugian</a:t>
            </a:r>
            <a:r>
              <a:rPr lang="en-GB" dirty="0"/>
              <a:t>:</a:t>
            </a:r>
          </a:p>
          <a:p>
            <a:pPr marL="971550" indent="-285750">
              <a:buFont typeface="Arial" panose="020B0604020202020204" pitchFamily="34" charset="0"/>
              <a:buChar char="•"/>
            </a:pPr>
            <a:r>
              <a:rPr lang="en-GB" dirty="0"/>
              <a:t>Kurang </a:t>
            </a:r>
            <a:r>
              <a:rPr lang="en-GB" dirty="0" err="1"/>
              <a:t>waktu</a:t>
            </a:r>
            <a:r>
              <a:rPr lang="en-GB" dirty="0"/>
              <a:t> di </a:t>
            </a:r>
            <a:r>
              <a:rPr lang="en-GB" dirty="0" err="1"/>
              <a:t>rumah</a:t>
            </a:r>
            <a:endParaRPr lang="en-GB" dirty="0"/>
          </a:p>
          <a:p>
            <a:pPr marL="971550" indent="-285750">
              <a:buFont typeface="Arial" panose="020B0604020202020204" pitchFamily="34" charset="0"/>
              <a:buChar char="•"/>
            </a:pPr>
            <a:r>
              <a:rPr lang="en-GB" dirty="0"/>
              <a:t>Kurang </a:t>
            </a:r>
            <a:r>
              <a:rPr lang="en-GB" dirty="0" err="1"/>
              <a:t>kekuasaan</a:t>
            </a:r>
            <a:r>
              <a:rPr lang="en-GB" dirty="0"/>
              <a:t> – </a:t>
            </a:r>
            <a:r>
              <a:rPr lang="en-GB" dirty="0" err="1"/>
              <a:t>ditetapkan</a:t>
            </a:r>
            <a:r>
              <a:rPr lang="en-GB" dirty="0"/>
              <a:t> </a:t>
            </a:r>
            <a:r>
              <a:rPr lang="en-GB" dirty="0" err="1"/>
              <a:t>organisasi</a:t>
            </a:r>
            <a:endParaRPr lang="en-GB" dirty="0"/>
          </a:p>
          <a:p>
            <a:pPr marL="971550" indent="-285750">
              <a:buFont typeface="Arial" panose="020B0604020202020204" pitchFamily="34" charset="0"/>
              <a:buChar char="•"/>
            </a:pPr>
            <a:r>
              <a:rPr lang="en-GB" dirty="0" err="1"/>
              <a:t>Monoton</a:t>
            </a:r>
            <a:endParaRPr lang="en-GB" dirty="0"/>
          </a:p>
          <a:p>
            <a:pPr marL="971550" indent="-285750">
              <a:buFont typeface="Arial" panose="020B0604020202020204" pitchFamily="34" charset="0"/>
              <a:buChar char="•"/>
            </a:pPr>
            <a:r>
              <a:rPr lang="en-GB" dirty="0" err="1"/>
              <a:t>Penghasilan</a:t>
            </a:r>
            <a:r>
              <a:rPr lang="en-GB" dirty="0"/>
              <a:t> </a:t>
            </a:r>
            <a:r>
              <a:rPr lang="en-GB" dirty="0" err="1"/>
              <a:t>rendah</a:t>
            </a:r>
            <a:r>
              <a:rPr lang="en-GB" dirty="0"/>
              <a:t> </a:t>
            </a:r>
            <a:r>
              <a:rPr lang="en-GB" dirty="0" err="1"/>
              <a:t>bila</a:t>
            </a:r>
            <a:r>
              <a:rPr lang="en-GB" dirty="0"/>
              <a:t> </a:t>
            </a:r>
            <a:r>
              <a:rPr lang="en-GB" dirty="0" err="1"/>
              <a:t>tidak</a:t>
            </a:r>
            <a:r>
              <a:rPr lang="en-GB" dirty="0"/>
              <a:t> </a:t>
            </a:r>
            <a:r>
              <a:rPr lang="en-GB" dirty="0" err="1"/>
              <a:t>semangat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Seni</a:t>
            </a:r>
            <a:r>
              <a:rPr lang="en-GB" b="1" dirty="0"/>
              <a:t> </a:t>
            </a:r>
            <a:r>
              <a:rPr lang="en-GB" b="1" dirty="0" err="1"/>
              <a:t>menjual</a:t>
            </a:r>
            <a:endParaRPr lang="en-GB" b="1" dirty="0"/>
          </a:p>
          <a:p>
            <a:pPr marL="682625" indent="-342900">
              <a:buFont typeface="+mj-lt"/>
              <a:buAutoNum type="arabicPeriod"/>
            </a:pPr>
            <a:r>
              <a:rPr lang="en-GB" dirty="0"/>
              <a:t>Artis- </a:t>
            </a:r>
            <a:r>
              <a:rPr lang="en-GB" dirty="0" err="1"/>
              <a:t>Menarik</a:t>
            </a:r>
            <a:endParaRPr lang="en-GB" dirty="0"/>
          </a:p>
          <a:p>
            <a:pPr marL="682625" indent="-342900">
              <a:buFont typeface="+mj-lt"/>
              <a:buAutoNum type="arabicPeriod"/>
            </a:pPr>
            <a:r>
              <a:rPr lang="en-GB" dirty="0" err="1"/>
              <a:t>Scientis</a:t>
            </a:r>
            <a:r>
              <a:rPr lang="en-GB" dirty="0"/>
              <a:t> – </a:t>
            </a:r>
            <a:r>
              <a:rPr lang="en-GB" dirty="0" err="1"/>
              <a:t>rasional</a:t>
            </a:r>
            <a:endParaRPr lang="en-GB" dirty="0"/>
          </a:p>
          <a:p>
            <a:pPr marL="339725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 err="1"/>
              <a:t>Obyek</a:t>
            </a:r>
            <a:r>
              <a:rPr lang="en-GB" b="1" dirty="0"/>
              <a:t> </a:t>
            </a:r>
            <a:r>
              <a:rPr lang="en-GB" b="1" dirty="0" err="1"/>
              <a:t>ilmu</a:t>
            </a:r>
            <a:r>
              <a:rPr lang="en-GB" b="1" dirty="0"/>
              <a:t> </a:t>
            </a:r>
            <a:r>
              <a:rPr lang="en-GB" b="1" dirty="0" err="1"/>
              <a:t>menjual</a:t>
            </a:r>
            <a:endParaRPr lang="en-GB" b="1" dirty="0"/>
          </a:p>
          <a:p>
            <a:pPr marL="682625" indent="-342900">
              <a:buFont typeface="+mj-lt"/>
              <a:buAutoNum type="arabicPeriod"/>
            </a:pPr>
            <a:r>
              <a:rPr lang="en-GB" dirty="0" err="1"/>
              <a:t>Diri</a:t>
            </a:r>
            <a:r>
              <a:rPr lang="en-GB" dirty="0"/>
              <a:t> </a:t>
            </a:r>
            <a:r>
              <a:rPr lang="en-GB" dirty="0" err="1"/>
              <a:t>sendiri</a:t>
            </a:r>
            <a:r>
              <a:rPr lang="en-GB" dirty="0"/>
              <a:t>, </a:t>
            </a:r>
            <a:r>
              <a:rPr lang="en-GB" dirty="0" err="1"/>
              <a:t>barang</a:t>
            </a:r>
            <a:r>
              <a:rPr lang="en-GB" dirty="0"/>
              <a:t>/</a:t>
            </a:r>
            <a:r>
              <a:rPr lang="en-GB" dirty="0" err="1"/>
              <a:t>produk</a:t>
            </a:r>
            <a:r>
              <a:rPr lang="en-GB" dirty="0"/>
              <a:t>, </a:t>
            </a:r>
            <a:r>
              <a:rPr lang="en-GB" dirty="0" err="1"/>
              <a:t>pembeli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3083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65413" y="1182231"/>
            <a:ext cx="493350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Cara </a:t>
            </a:r>
            <a:r>
              <a:rPr lang="en-GB" b="1" dirty="0" err="1"/>
              <a:t>untuk</a:t>
            </a:r>
            <a:r>
              <a:rPr lang="en-GB" b="1" dirty="0"/>
              <a:t> </a:t>
            </a:r>
            <a:r>
              <a:rPr lang="en-GB" b="1" dirty="0" err="1"/>
              <a:t>kontak</a:t>
            </a:r>
            <a:r>
              <a:rPr lang="en-GB" b="1" dirty="0"/>
              <a:t> </a:t>
            </a:r>
            <a:r>
              <a:rPr lang="en-GB" b="1" dirty="0" err="1"/>
              <a:t>dengan</a:t>
            </a:r>
            <a:r>
              <a:rPr lang="en-GB" b="1" dirty="0"/>
              <a:t> </a:t>
            </a:r>
            <a:r>
              <a:rPr lang="en-GB" b="1" dirty="0" err="1"/>
              <a:t>pembeli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Datang</a:t>
            </a:r>
            <a:r>
              <a:rPr lang="en-GB" dirty="0"/>
              <a:t> </a:t>
            </a:r>
            <a:r>
              <a:rPr lang="en-GB" dirty="0" err="1"/>
              <a:t>sendiri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Perantara</a:t>
            </a:r>
            <a:r>
              <a:rPr lang="en-GB" dirty="0"/>
              <a:t> orang lain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Surat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Telepon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Organisasi</a:t>
            </a:r>
            <a:endParaRPr lang="en-GB" dirty="0"/>
          </a:p>
          <a:p>
            <a:endParaRPr lang="en-GB" b="1" dirty="0"/>
          </a:p>
          <a:p>
            <a:r>
              <a:rPr lang="en-GB" b="1" dirty="0" err="1"/>
              <a:t>Menghadapi</a:t>
            </a:r>
            <a:r>
              <a:rPr lang="en-GB" b="1" dirty="0"/>
              <a:t> </a:t>
            </a:r>
            <a:r>
              <a:rPr lang="en-GB" b="1" dirty="0" err="1"/>
              <a:t>Pembeli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Ciptakan</a:t>
            </a:r>
            <a:r>
              <a:rPr lang="en-GB" dirty="0"/>
              <a:t> </a:t>
            </a:r>
            <a:r>
              <a:rPr lang="en-GB" dirty="0" err="1"/>
              <a:t>suasana</a:t>
            </a:r>
            <a:r>
              <a:rPr lang="en-GB" dirty="0"/>
              <a:t> </a:t>
            </a:r>
            <a:r>
              <a:rPr lang="en-GB" dirty="0" err="1"/>
              <a:t>menyenangkan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Pendekatan</a:t>
            </a:r>
            <a:r>
              <a:rPr lang="en-GB" dirty="0"/>
              <a:t> </a:t>
            </a:r>
            <a:r>
              <a:rPr lang="en-GB" dirty="0" err="1"/>
              <a:t>terhadap</a:t>
            </a:r>
            <a:r>
              <a:rPr lang="en-GB" dirty="0"/>
              <a:t> </a:t>
            </a:r>
            <a:r>
              <a:rPr lang="en-GB" dirty="0" err="1"/>
              <a:t>pembeli</a:t>
            </a:r>
            <a:endParaRPr lang="en-GB" dirty="0"/>
          </a:p>
          <a:p>
            <a:pPr marL="628650" indent="-342900">
              <a:buFont typeface="+mj-lt"/>
              <a:buAutoNum type="arabicPeriod"/>
            </a:pPr>
            <a:r>
              <a:rPr lang="en-GB" dirty="0"/>
              <a:t>Salam</a:t>
            </a:r>
          </a:p>
          <a:p>
            <a:pPr marL="628650" indent="-342900">
              <a:buFont typeface="+mj-lt"/>
              <a:buAutoNum type="arabicPeriod"/>
            </a:pPr>
            <a:r>
              <a:rPr lang="en-GB" dirty="0" err="1"/>
              <a:t>Menunggu</a:t>
            </a:r>
            <a:r>
              <a:rPr lang="en-GB" dirty="0"/>
              <a:t> </a:t>
            </a:r>
            <a:r>
              <a:rPr lang="en-GB" dirty="0" err="1"/>
              <a:t>sejenak</a:t>
            </a:r>
            <a:endParaRPr lang="en-GB" dirty="0"/>
          </a:p>
          <a:p>
            <a:pPr marL="628650" indent="-342900">
              <a:buFont typeface="+mj-lt"/>
              <a:buAutoNum type="arabicPeriod"/>
            </a:pPr>
            <a:r>
              <a:rPr lang="en-GB" dirty="0" err="1"/>
              <a:t>Pendekatan</a:t>
            </a:r>
            <a:r>
              <a:rPr lang="en-GB" dirty="0"/>
              <a:t> </a:t>
            </a:r>
            <a:r>
              <a:rPr lang="en-GB" dirty="0" err="1"/>
              <a:t>dagang</a:t>
            </a:r>
            <a:endParaRPr lang="en-GB" dirty="0"/>
          </a:p>
          <a:p>
            <a:pPr marL="628650" indent="-342900">
              <a:buFont typeface="+mj-lt"/>
              <a:buAutoNum type="arabicPeriod"/>
            </a:pPr>
            <a:r>
              <a:rPr lang="en-GB" dirty="0" err="1"/>
              <a:t>Menaruh</a:t>
            </a:r>
            <a:r>
              <a:rPr lang="en-GB" dirty="0"/>
              <a:t> </a:t>
            </a:r>
            <a:r>
              <a:rPr lang="en-GB" dirty="0" err="1"/>
              <a:t>perhatian</a:t>
            </a:r>
            <a:endParaRPr lang="en-GB" dirty="0"/>
          </a:p>
          <a:p>
            <a:pPr marL="285750"/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A6FB09-30BD-4A9B-AE48-FBFB2747F09B}"/>
              </a:ext>
            </a:extLst>
          </p:cNvPr>
          <p:cNvSpPr txBox="1"/>
          <p:nvPr/>
        </p:nvSpPr>
        <p:spPr>
          <a:xfrm>
            <a:off x="5717893" y="1182231"/>
            <a:ext cx="579891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 err="1"/>
              <a:t>Memperoleh</a:t>
            </a:r>
            <a:r>
              <a:rPr lang="en-GB" sz="1800" b="1" dirty="0"/>
              <a:t> </a:t>
            </a:r>
            <a:r>
              <a:rPr lang="en-GB" sz="1800" b="1" dirty="0" err="1"/>
              <a:t>Perhatian</a:t>
            </a:r>
            <a:r>
              <a:rPr lang="en-GB" sz="1800" b="1" dirty="0"/>
              <a:t> </a:t>
            </a:r>
            <a:r>
              <a:rPr lang="en-GB" sz="1800" b="1" dirty="0" err="1"/>
              <a:t>Pembeli</a:t>
            </a:r>
            <a:endParaRPr lang="en-GB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err="1"/>
              <a:t>Empati</a:t>
            </a:r>
            <a:r>
              <a:rPr lang="en-GB" sz="1800" dirty="0"/>
              <a:t> dan </a:t>
            </a:r>
            <a:r>
              <a:rPr lang="en-GB" sz="1800" dirty="0" err="1"/>
              <a:t>mendengarkan</a:t>
            </a: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Proses </a:t>
            </a:r>
            <a:r>
              <a:rPr lang="en-GB" sz="1800" dirty="0" err="1"/>
              <a:t>pendekatan</a:t>
            </a:r>
            <a:r>
              <a:rPr lang="en-GB" sz="1800" dirty="0"/>
              <a:t>:</a:t>
            </a:r>
          </a:p>
          <a:p>
            <a:pPr marL="628650" indent="-342900">
              <a:buFont typeface="+mj-lt"/>
              <a:buAutoNum type="arabicPeriod"/>
            </a:pPr>
            <a:r>
              <a:rPr lang="en-GB" sz="1800" dirty="0" err="1"/>
              <a:t>Kebutuhan</a:t>
            </a:r>
            <a:r>
              <a:rPr lang="en-GB" sz="1800" dirty="0"/>
              <a:t> </a:t>
            </a:r>
            <a:r>
              <a:rPr lang="en-GB" sz="1800" dirty="0" err="1"/>
              <a:t>pembeli</a:t>
            </a:r>
            <a:r>
              <a:rPr lang="en-GB" sz="1800" dirty="0"/>
              <a:t> </a:t>
            </a:r>
            <a:r>
              <a:rPr lang="en-GB" sz="1800" dirty="0" err="1"/>
              <a:t>saat</a:t>
            </a:r>
            <a:r>
              <a:rPr lang="en-GB" sz="1800" dirty="0"/>
              <a:t> </a:t>
            </a:r>
            <a:r>
              <a:rPr lang="en-GB" sz="1800" dirty="0" err="1"/>
              <a:t>ini</a:t>
            </a:r>
            <a:endParaRPr lang="en-GB" sz="1800" dirty="0"/>
          </a:p>
          <a:p>
            <a:pPr marL="628650" indent="-342900">
              <a:buFont typeface="+mj-lt"/>
              <a:buAutoNum type="arabicPeriod"/>
            </a:pPr>
            <a:r>
              <a:rPr lang="en-GB" sz="1800" dirty="0" err="1"/>
              <a:t>Perlu</a:t>
            </a:r>
            <a:r>
              <a:rPr lang="en-GB" sz="1800" dirty="0"/>
              <a:t> </a:t>
            </a:r>
            <a:r>
              <a:rPr lang="en-GB" sz="1800" dirty="0" err="1"/>
              <a:t>dijaga</a:t>
            </a:r>
            <a:r>
              <a:rPr lang="en-GB" sz="1800" dirty="0"/>
              <a:t> </a:t>
            </a:r>
            <a:r>
              <a:rPr lang="en-GB" sz="1800" dirty="0" err="1"/>
              <a:t>supaya</a:t>
            </a:r>
            <a:r>
              <a:rPr lang="en-GB" sz="1800" dirty="0"/>
              <a:t> </a:t>
            </a:r>
            <a:r>
              <a:rPr lang="en-GB" sz="1800" dirty="0" err="1"/>
              <a:t>menjadi</a:t>
            </a:r>
            <a:r>
              <a:rPr lang="en-GB" sz="1800" dirty="0"/>
              <a:t> </a:t>
            </a:r>
            <a:r>
              <a:rPr lang="en-GB" sz="1800" dirty="0" err="1"/>
              <a:t>minat</a:t>
            </a:r>
            <a:r>
              <a:rPr lang="en-GB" sz="1800" dirty="0"/>
              <a:t> </a:t>
            </a:r>
            <a:r>
              <a:rPr lang="en-GB" sz="1800" dirty="0" err="1"/>
              <a:t>pembeli</a:t>
            </a:r>
            <a:endParaRPr lang="en-GB" sz="1800" dirty="0"/>
          </a:p>
          <a:p>
            <a:pPr marL="285750"/>
            <a:endParaRPr lang="en-GB" sz="1800" dirty="0"/>
          </a:p>
          <a:p>
            <a:pPr marL="285750"/>
            <a:endParaRPr lang="en-GB" sz="1800" dirty="0"/>
          </a:p>
          <a:p>
            <a:r>
              <a:rPr lang="en-GB" sz="1800" b="1" dirty="0" err="1"/>
              <a:t>Mendorong</a:t>
            </a:r>
            <a:r>
              <a:rPr lang="en-GB" sz="1800" b="1" dirty="0"/>
              <a:t> </a:t>
            </a:r>
            <a:r>
              <a:rPr lang="en-GB" sz="1800" b="1" dirty="0" err="1"/>
              <a:t>keinginan</a:t>
            </a:r>
            <a:r>
              <a:rPr lang="en-GB" sz="1800" b="1" dirty="0"/>
              <a:t> </a:t>
            </a:r>
            <a:r>
              <a:rPr lang="en-GB" sz="1800" b="1" dirty="0" err="1"/>
              <a:t>pembeli</a:t>
            </a:r>
            <a:endParaRPr lang="en-GB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err="1"/>
              <a:t>Untung</a:t>
            </a:r>
            <a:r>
              <a:rPr lang="en-GB" sz="1800" dirty="0"/>
              <a:t> yang </a:t>
            </a:r>
            <a:r>
              <a:rPr lang="en-GB" sz="1800" dirty="0" err="1"/>
              <a:t>diperoleh</a:t>
            </a:r>
            <a:r>
              <a:rPr lang="en-GB" sz="1800" dirty="0"/>
              <a:t> </a:t>
            </a:r>
            <a:r>
              <a:rPr lang="en-GB" sz="1800" dirty="0" err="1"/>
              <a:t>bila</a:t>
            </a:r>
            <a:r>
              <a:rPr lang="en-GB" sz="1800" dirty="0"/>
              <a:t> </a:t>
            </a:r>
            <a:r>
              <a:rPr lang="en-GB" sz="1800" dirty="0" err="1"/>
              <a:t>ia</a:t>
            </a:r>
            <a:r>
              <a:rPr lang="en-GB" sz="1800" dirty="0"/>
              <a:t> punya </a:t>
            </a:r>
            <a:r>
              <a:rPr lang="en-GB" sz="1800" dirty="0" err="1"/>
              <a:t>barang</a:t>
            </a:r>
            <a:r>
              <a:rPr lang="en-GB" sz="1800" dirty="0"/>
              <a:t> </a:t>
            </a:r>
            <a:r>
              <a:rPr lang="en-GB" sz="1800" dirty="0" err="1"/>
              <a:t>itu</a:t>
            </a: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err="1"/>
              <a:t>Menyenangkan</a:t>
            </a:r>
            <a:r>
              <a:rPr lang="en-GB" sz="1800" dirty="0"/>
              <a:t> dan </a:t>
            </a:r>
            <a:r>
              <a:rPr lang="en-GB" sz="1800" dirty="0" err="1"/>
              <a:t>membeli</a:t>
            </a:r>
            <a:r>
              <a:rPr lang="en-GB" sz="1800" dirty="0"/>
              <a:t> </a:t>
            </a:r>
            <a:r>
              <a:rPr lang="en-GB" sz="1800" dirty="0" err="1"/>
              <a:t>kepuasan</a:t>
            </a:r>
            <a:r>
              <a:rPr lang="en-GB" sz="1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err="1"/>
              <a:t>Menyehatkan</a:t>
            </a:r>
            <a:r>
              <a:rPr lang="en-GB" sz="1800" dirty="0"/>
              <a:t> dan </a:t>
            </a:r>
            <a:r>
              <a:rPr lang="en-GB" sz="1800" dirty="0" err="1"/>
              <a:t>menyelamatkan</a:t>
            </a:r>
            <a:r>
              <a:rPr lang="en-GB" sz="1800" dirty="0"/>
              <a:t> </a:t>
            </a:r>
            <a:r>
              <a:rPr lang="en-GB" sz="1800" dirty="0" err="1"/>
              <a:t>hidupnya</a:t>
            </a: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err="1"/>
              <a:t>Meninggikan</a:t>
            </a:r>
            <a:r>
              <a:rPr lang="en-GB" sz="1800" dirty="0"/>
              <a:t> </a:t>
            </a:r>
            <a:r>
              <a:rPr lang="en-GB" sz="1800" dirty="0" err="1"/>
              <a:t>harga</a:t>
            </a:r>
            <a:r>
              <a:rPr lang="en-GB" sz="1800" dirty="0"/>
              <a:t> </a:t>
            </a:r>
            <a:r>
              <a:rPr lang="en-GB" sz="1800" dirty="0" err="1"/>
              <a:t>diri</a:t>
            </a:r>
            <a:r>
              <a:rPr lang="en-GB" sz="1800" dirty="0"/>
              <a:t> di </a:t>
            </a:r>
            <a:r>
              <a:rPr lang="en-GB" sz="1800" dirty="0" err="1"/>
              <a:t>mata</a:t>
            </a:r>
            <a:r>
              <a:rPr lang="en-GB" sz="1800" dirty="0"/>
              <a:t> orang lain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err="1"/>
              <a:t>Kebahagiaan</a:t>
            </a:r>
            <a:r>
              <a:rPr lang="en-GB" sz="1800" dirty="0"/>
              <a:t> </a:t>
            </a:r>
            <a:r>
              <a:rPr lang="en-GB" sz="1800" dirty="0" err="1"/>
              <a:t>tersendiri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17135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BACEB8C-6DCF-4338-9231-40A96FD3220C}"/>
              </a:ext>
            </a:extLst>
          </p:cNvPr>
          <p:cNvSpPr txBox="1"/>
          <p:nvPr/>
        </p:nvSpPr>
        <p:spPr>
          <a:xfrm>
            <a:off x="1073756" y="299061"/>
            <a:ext cx="713014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Meyakinkan</a:t>
            </a:r>
            <a:r>
              <a:rPr lang="en-GB" dirty="0"/>
              <a:t> </a:t>
            </a:r>
            <a:r>
              <a:rPr lang="en-GB" dirty="0" err="1"/>
              <a:t>Pembeli</a:t>
            </a:r>
            <a:r>
              <a:rPr lang="en-GB" dirty="0"/>
              <a:t>: </a:t>
            </a:r>
            <a:r>
              <a:rPr lang="en-GB" dirty="0" err="1"/>
              <a:t>jangan</a:t>
            </a:r>
            <a:r>
              <a:rPr lang="en-GB" dirty="0"/>
              <a:t> </a:t>
            </a:r>
            <a:r>
              <a:rPr lang="en-GB" dirty="0" err="1"/>
              <a:t>berbohong</a:t>
            </a:r>
            <a:r>
              <a:rPr lang="en-GB" dirty="0"/>
              <a:t>, </a:t>
            </a:r>
            <a:r>
              <a:rPr lang="en-GB" dirty="0" err="1"/>
              <a:t>jangan</a:t>
            </a:r>
            <a:r>
              <a:rPr lang="en-GB" dirty="0"/>
              <a:t> </a:t>
            </a:r>
            <a:r>
              <a:rPr lang="en-GB" dirty="0" err="1"/>
              <a:t>mengelabui</a:t>
            </a:r>
            <a:r>
              <a:rPr lang="en-GB" dirty="0"/>
              <a:t> </a:t>
            </a:r>
            <a:r>
              <a:rPr lang="en-GB" dirty="0" err="1"/>
              <a:t>pembeli</a:t>
            </a:r>
            <a:endParaRPr lang="en-GB" dirty="0"/>
          </a:p>
          <a:p>
            <a:endParaRPr lang="en-GB" dirty="0"/>
          </a:p>
          <a:p>
            <a:r>
              <a:rPr lang="en-GB" dirty="0" err="1"/>
              <a:t>Prinsip</a:t>
            </a:r>
            <a:r>
              <a:rPr lang="en-GB" dirty="0"/>
              <a:t> </a:t>
            </a:r>
            <a:r>
              <a:rPr lang="en-GB" b="1" i="1" dirty="0"/>
              <a:t>customer is 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Membeli</a:t>
            </a:r>
            <a:r>
              <a:rPr lang="en-GB" dirty="0"/>
              <a:t> </a:t>
            </a:r>
            <a:r>
              <a:rPr lang="en-GB" dirty="0" err="1"/>
              <a:t>adalah</a:t>
            </a:r>
            <a:r>
              <a:rPr lang="en-GB" dirty="0"/>
              <a:t> </a:t>
            </a:r>
            <a:r>
              <a:rPr lang="en-GB" dirty="0" err="1"/>
              <a:t>segalanya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Hapalkan</a:t>
            </a:r>
            <a:r>
              <a:rPr lang="en-GB" dirty="0"/>
              <a:t> </a:t>
            </a:r>
            <a:r>
              <a:rPr lang="en-GB" dirty="0" err="1"/>
              <a:t>nama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Memberikan</a:t>
            </a:r>
            <a:r>
              <a:rPr lang="en-GB" dirty="0"/>
              <a:t> </a:t>
            </a:r>
            <a:r>
              <a:rPr lang="en-GB" dirty="0" err="1"/>
              <a:t>nilai</a:t>
            </a:r>
            <a:r>
              <a:rPr lang="en-GB" dirty="0"/>
              <a:t> </a:t>
            </a:r>
            <a:r>
              <a:rPr lang="en-GB" dirty="0" err="1"/>
              <a:t>lebih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 err="1"/>
              <a:t>Tipe</a:t>
            </a:r>
            <a:r>
              <a:rPr lang="en-GB" dirty="0"/>
              <a:t> </a:t>
            </a:r>
            <a:r>
              <a:rPr lang="en-GB" dirty="0" err="1"/>
              <a:t>pembeli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Customer yang punya </a:t>
            </a:r>
            <a:r>
              <a:rPr lang="en-GB" dirty="0" err="1"/>
              <a:t>keputusan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Customer yang </a:t>
            </a:r>
            <a:r>
              <a:rPr lang="en-GB" dirty="0" err="1"/>
              <a:t>tahu</a:t>
            </a:r>
            <a:r>
              <a:rPr lang="en-GB" dirty="0"/>
              <a:t> </a:t>
            </a:r>
            <a:r>
              <a:rPr lang="en-GB" dirty="0" err="1"/>
              <a:t>segalanya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Customer yang </a:t>
            </a:r>
            <a:r>
              <a:rPr lang="en-GB" dirty="0" err="1"/>
              <a:t>menyukai</a:t>
            </a:r>
            <a:r>
              <a:rPr lang="en-GB" dirty="0"/>
              <a:t> </a:t>
            </a:r>
            <a:r>
              <a:rPr lang="en-GB" dirty="0" err="1"/>
              <a:t>fakta</a:t>
            </a:r>
            <a:r>
              <a:rPr lang="en-GB" dirty="0"/>
              <a:t> + </a:t>
            </a:r>
            <a:r>
              <a:rPr lang="en-GB" dirty="0" err="1"/>
              <a:t>nasehat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Customer yang </a:t>
            </a:r>
            <a:r>
              <a:rPr lang="en-GB" dirty="0" err="1"/>
              <a:t>tidak</a:t>
            </a:r>
            <a:r>
              <a:rPr lang="en-GB" dirty="0"/>
              <a:t> </a:t>
            </a:r>
            <a:r>
              <a:rPr lang="en-GB" dirty="0" err="1"/>
              <a:t>dapat</a:t>
            </a:r>
            <a:r>
              <a:rPr lang="en-GB" dirty="0"/>
              <a:t> </a:t>
            </a:r>
            <a:r>
              <a:rPr lang="en-GB" dirty="0" err="1"/>
              <a:t>memutuskan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Customer yang </a:t>
            </a:r>
            <a:r>
              <a:rPr lang="en-GB" dirty="0" err="1"/>
              <a:t>senang</a:t>
            </a:r>
            <a:r>
              <a:rPr lang="en-GB" dirty="0"/>
              <a:t> </a:t>
            </a:r>
            <a:r>
              <a:rPr lang="en-GB" dirty="0" err="1"/>
              <a:t>mengobrol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Customer yang </a:t>
            </a:r>
            <a:r>
              <a:rPr lang="en-GB" dirty="0" err="1"/>
              <a:t>pendiam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Customer yang </a:t>
            </a:r>
            <a:r>
              <a:rPr lang="en-GB" dirty="0" err="1"/>
              <a:t>sudah</a:t>
            </a:r>
            <a:r>
              <a:rPr lang="en-GB" dirty="0"/>
              <a:t> </a:t>
            </a:r>
            <a:r>
              <a:rPr lang="en-GB" dirty="0" err="1"/>
              <a:t>memutuskan</a:t>
            </a:r>
            <a:r>
              <a:rPr lang="en-GB" dirty="0"/>
              <a:t> </a:t>
            </a:r>
            <a:r>
              <a:rPr lang="en-GB" dirty="0" err="1"/>
              <a:t>tapi</a:t>
            </a:r>
            <a:r>
              <a:rPr lang="en-GB" dirty="0"/>
              <a:t> </a:t>
            </a:r>
            <a:r>
              <a:rPr lang="en-GB" dirty="0" err="1"/>
              <a:t>kurang</a:t>
            </a:r>
            <a:r>
              <a:rPr lang="en-GB" dirty="0"/>
              <a:t> </a:t>
            </a:r>
            <a:r>
              <a:rPr lang="en-GB" dirty="0" err="1"/>
              <a:t>tepat</a:t>
            </a:r>
            <a:r>
              <a:rPr lang="en-GB" dirty="0"/>
              <a:t> </a:t>
            </a:r>
            <a:r>
              <a:rPr lang="en-GB" dirty="0" err="1"/>
              <a:t>dalam</a:t>
            </a:r>
            <a:r>
              <a:rPr lang="en-GB" dirty="0"/>
              <a:t> </a:t>
            </a:r>
            <a:r>
              <a:rPr lang="en-GB" dirty="0" err="1"/>
              <a:t>memilih</a:t>
            </a:r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Customer yang </a:t>
            </a:r>
            <a:r>
              <a:rPr lang="en-GB" dirty="0" err="1"/>
              <a:t>menyenangi</a:t>
            </a:r>
            <a:r>
              <a:rPr lang="en-GB" dirty="0"/>
              <a:t> </a:t>
            </a:r>
            <a:r>
              <a:rPr lang="en-GB" dirty="0" err="1"/>
              <a:t>diskon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4023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95130"/>
      </p:ext>
    </p:extLst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1250</TotalTime>
  <Words>678</Words>
  <Application>Microsoft Office PowerPoint</Application>
  <PresentationFormat>Widescreen</PresentationFormat>
  <Paragraphs>162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Rounded MT Bold</vt:lpstr>
      <vt:lpstr>Century Gothic</vt:lpstr>
      <vt:lpstr>Wingdings 3</vt:lpstr>
      <vt:lpstr>Ion</vt:lpstr>
      <vt:lpstr>1_Ion</vt:lpstr>
      <vt:lpstr>PowerPoint Presentation</vt:lpstr>
      <vt:lpstr>MENJUAL, KEGIATAN DASAR WIRAUSAHA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Bhayu Rhama</cp:lastModifiedBy>
  <cp:revision>48</cp:revision>
  <dcterms:created xsi:type="dcterms:W3CDTF">2018-09-23T15:38:54Z</dcterms:created>
  <dcterms:modified xsi:type="dcterms:W3CDTF">2021-10-11T05:17:54Z</dcterms:modified>
</cp:coreProperties>
</file>