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74" r:id="rId2"/>
    <p:sldMasterId id="2147483680" r:id="rId3"/>
    <p:sldMasterId id="2147483686" r:id="rId4"/>
  </p:sldMasterIdLst>
  <p:notesMasterIdLst>
    <p:notesMasterId r:id="rId16"/>
  </p:notesMasterIdLst>
  <p:sldIdLst>
    <p:sldId id="409" r:id="rId5"/>
    <p:sldId id="453" r:id="rId6"/>
    <p:sldId id="454" r:id="rId7"/>
    <p:sldId id="455" r:id="rId8"/>
    <p:sldId id="447" r:id="rId9"/>
    <p:sldId id="448" r:id="rId10"/>
    <p:sldId id="449" r:id="rId11"/>
    <p:sldId id="456" r:id="rId12"/>
    <p:sldId id="457" r:id="rId13"/>
    <p:sldId id="461" r:id="rId14"/>
    <p:sldId id="41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6531-B5B9-436B-979B-3CEF63A161C2}" type="datetimeFigureOut">
              <a:rPr lang="en-US" smtClean="0"/>
              <a:pPr/>
              <a:t>6/12/2019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9F9DE-A960-4F0C-985D-438F3C46DF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4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4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222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36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8F5FE6-351C-4866-A167-435DF9D214CE}" type="datetimeFigureOut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6/12/2019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0467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8045" y="932205"/>
            <a:ext cx="6567911" cy="4210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36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3911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3365" y="1299658"/>
            <a:ext cx="7337271" cy="421013"/>
          </a:xfrm>
        </p:spPr>
        <p:txBody>
          <a:bodyPr lIns="0" tIns="0" rIns="0" bIns="0"/>
          <a:lstStyle>
            <a:lvl1pPr>
              <a:defRPr sz="2736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9289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3958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911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274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8045" y="932205"/>
            <a:ext cx="6567911" cy="4210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36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837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3365" y="1299658"/>
            <a:ext cx="7337271" cy="421013"/>
          </a:xfrm>
        </p:spPr>
        <p:txBody>
          <a:bodyPr lIns="0" tIns="0" rIns="0" bIns="0"/>
          <a:lstStyle>
            <a:lvl1pPr>
              <a:defRPr sz="2736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8720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642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695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6372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8045" y="932205"/>
            <a:ext cx="6567911" cy="4210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36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8421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3365" y="1299658"/>
            <a:ext cx="7337271" cy="421013"/>
          </a:xfrm>
        </p:spPr>
        <p:txBody>
          <a:bodyPr lIns="0" tIns="0" rIns="0" bIns="0"/>
          <a:lstStyle>
            <a:lvl1pPr>
              <a:defRPr sz="2736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000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2950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093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626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527AE7-0BAE-4263-A1E6-78AE7A9F6B3D}" type="slidenum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512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60714" y="317852"/>
            <a:ext cx="7819097" cy="62188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3365" y="1299658"/>
            <a:ext cx="733727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25357" y="6012389"/>
            <a:ext cx="210138" cy="36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80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60714" y="317852"/>
            <a:ext cx="7819097" cy="62188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3365" y="1299658"/>
            <a:ext cx="733727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25357" y="6012389"/>
            <a:ext cx="210138" cy="36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58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60714" y="317852"/>
            <a:ext cx="7819097" cy="62188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3365" y="1299658"/>
            <a:ext cx="733727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25357" y="6012389"/>
            <a:ext cx="210138" cy="36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7702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19748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96789" y="638180"/>
            <a:ext cx="3164019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Korelasi</a:t>
            </a:r>
            <a:r>
              <a:rPr spc="-68" dirty="0"/>
              <a:t> </a:t>
            </a:r>
            <a:r>
              <a:rPr spc="-4" dirty="0"/>
              <a:t>Ganda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5" y="1421045"/>
            <a:ext cx="7432011" cy="2116578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 marR="4344">
              <a:spcBef>
                <a:spcPts val="90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Korelasi ganda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(</a:t>
            </a:r>
            <a:r>
              <a:rPr sz="2736" i="1" dirty="0">
                <a:solidFill>
                  <a:prstClr val="black"/>
                </a:solidFill>
                <a:latin typeface="Tahoma"/>
                <a:cs typeface="Tahoma"/>
              </a:rPr>
              <a:t>multiple correlation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)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adalah  suatu nilai yang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memberikan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kuatnya  hubungan dua atau lebih variabel bebas X  </a:t>
            </a:r>
            <a:r>
              <a:rPr sz="2736" dirty="0" err="1">
                <a:solidFill>
                  <a:prstClr val="black"/>
                </a:solidFill>
                <a:latin typeface="Tahoma"/>
                <a:cs typeface="Tahoma"/>
              </a:rPr>
              <a:t>secara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dirty="0" err="1" smtClean="0">
                <a:solidFill>
                  <a:prstClr val="black"/>
                </a:solidFill>
                <a:latin typeface="Tahoma"/>
                <a:cs typeface="Tahoma"/>
              </a:rPr>
              <a:t>bersama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–</a:t>
            </a:r>
            <a:r>
              <a:rPr sz="2736" dirty="0" err="1" smtClean="0">
                <a:solidFill>
                  <a:prstClr val="black"/>
                </a:solidFill>
                <a:latin typeface="Tahoma"/>
                <a:cs typeface="Tahoma"/>
              </a:rPr>
              <a:t>sama</a:t>
            </a:r>
            <a:r>
              <a:rPr sz="2736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dengan </a:t>
            </a:r>
            <a:r>
              <a:rPr sz="2736" spc="-4" dirty="0" err="1">
                <a:solidFill>
                  <a:prstClr val="black"/>
                </a:solidFill>
                <a:latin typeface="Tahoma"/>
                <a:cs typeface="Tahoma"/>
              </a:rPr>
              <a:t>variabel</a:t>
            </a:r>
            <a:r>
              <a:rPr sz="2736" spc="-6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dirty="0" err="1" smtClean="0">
                <a:solidFill>
                  <a:prstClr val="black"/>
                </a:solidFill>
                <a:latin typeface="Tahoma"/>
                <a:cs typeface="Tahoma"/>
              </a:rPr>
              <a:t>terikat</a:t>
            </a:r>
            <a:r>
              <a:rPr lang="en-US" sz="2736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.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Koefisien korelasi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ganda diumuskan</a:t>
            </a:r>
            <a:r>
              <a:rPr sz="2736" spc="-13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40362" y="3858725"/>
            <a:ext cx="615211" cy="491409"/>
          </a:xfrm>
          <a:custGeom>
            <a:avLst/>
            <a:gdLst/>
            <a:ahLst/>
            <a:cxnLst/>
            <a:rect l="l" t="t" r="r" b="b"/>
            <a:pathLst>
              <a:path w="719455" h="574675">
                <a:moveTo>
                  <a:pt x="0" y="574548"/>
                </a:moveTo>
                <a:lnTo>
                  <a:pt x="719328" y="574548"/>
                </a:lnTo>
                <a:lnTo>
                  <a:pt x="719328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29937" y="3848299"/>
            <a:ext cx="637474" cy="514757"/>
          </a:xfrm>
          <a:custGeom>
            <a:avLst/>
            <a:gdLst/>
            <a:ahLst/>
            <a:cxnLst/>
            <a:rect l="l" t="t" r="r" b="b"/>
            <a:pathLst>
              <a:path w="745489" h="601979">
                <a:moveTo>
                  <a:pt x="739140" y="0"/>
                </a:moveTo>
                <a:lnTo>
                  <a:pt x="4572" y="0"/>
                </a:lnTo>
                <a:lnTo>
                  <a:pt x="0" y="6095"/>
                </a:lnTo>
                <a:lnTo>
                  <a:pt x="0" y="595883"/>
                </a:lnTo>
                <a:lnTo>
                  <a:pt x="4572" y="601979"/>
                </a:lnTo>
                <a:lnTo>
                  <a:pt x="739140" y="601979"/>
                </a:lnTo>
                <a:lnTo>
                  <a:pt x="745236" y="595883"/>
                </a:lnTo>
                <a:lnTo>
                  <a:pt x="745236" y="588263"/>
                </a:lnTo>
                <a:lnTo>
                  <a:pt x="24384" y="588263"/>
                </a:lnTo>
                <a:lnTo>
                  <a:pt x="12192" y="576071"/>
                </a:lnTo>
                <a:lnTo>
                  <a:pt x="24384" y="576071"/>
                </a:lnTo>
                <a:lnTo>
                  <a:pt x="24384" y="25907"/>
                </a:lnTo>
                <a:lnTo>
                  <a:pt x="12192" y="25907"/>
                </a:lnTo>
                <a:lnTo>
                  <a:pt x="24384" y="12191"/>
                </a:lnTo>
                <a:lnTo>
                  <a:pt x="745236" y="12191"/>
                </a:lnTo>
                <a:lnTo>
                  <a:pt x="745236" y="6095"/>
                </a:lnTo>
                <a:lnTo>
                  <a:pt x="739140" y="0"/>
                </a:lnTo>
                <a:close/>
              </a:path>
              <a:path w="745489" h="601979">
                <a:moveTo>
                  <a:pt x="24384" y="576071"/>
                </a:moveTo>
                <a:lnTo>
                  <a:pt x="12192" y="576071"/>
                </a:lnTo>
                <a:lnTo>
                  <a:pt x="24384" y="588263"/>
                </a:lnTo>
                <a:lnTo>
                  <a:pt x="24384" y="576071"/>
                </a:lnTo>
                <a:close/>
              </a:path>
              <a:path w="745489" h="601979">
                <a:moveTo>
                  <a:pt x="719328" y="576071"/>
                </a:moveTo>
                <a:lnTo>
                  <a:pt x="24384" y="576071"/>
                </a:lnTo>
                <a:lnTo>
                  <a:pt x="24384" y="588263"/>
                </a:lnTo>
                <a:lnTo>
                  <a:pt x="719328" y="588263"/>
                </a:lnTo>
                <a:lnTo>
                  <a:pt x="719328" y="576071"/>
                </a:lnTo>
                <a:close/>
              </a:path>
              <a:path w="745489" h="601979">
                <a:moveTo>
                  <a:pt x="719328" y="12191"/>
                </a:moveTo>
                <a:lnTo>
                  <a:pt x="719328" y="588263"/>
                </a:lnTo>
                <a:lnTo>
                  <a:pt x="733044" y="576071"/>
                </a:lnTo>
                <a:lnTo>
                  <a:pt x="745236" y="576071"/>
                </a:lnTo>
                <a:lnTo>
                  <a:pt x="745236" y="25907"/>
                </a:lnTo>
                <a:lnTo>
                  <a:pt x="733044" y="25907"/>
                </a:lnTo>
                <a:lnTo>
                  <a:pt x="719328" y="12191"/>
                </a:lnTo>
                <a:close/>
              </a:path>
              <a:path w="745489" h="601979">
                <a:moveTo>
                  <a:pt x="745236" y="576071"/>
                </a:moveTo>
                <a:lnTo>
                  <a:pt x="733044" y="576071"/>
                </a:lnTo>
                <a:lnTo>
                  <a:pt x="719328" y="588263"/>
                </a:lnTo>
                <a:lnTo>
                  <a:pt x="745236" y="588263"/>
                </a:lnTo>
                <a:lnTo>
                  <a:pt x="745236" y="576071"/>
                </a:lnTo>
                <a:close/>
              </a:path>
              <a:path w="745489" h="601979">
                <a:moveTo>
                  <a:pt x="24384" y="12191"/>
                </a:moveTo>
                <a:lnTo>
                  <a:pt x="12192" y="25907"/>
                </a:lnTo>
                <a:lnTo>
                  <a:pt x="24384" y="25907"/>
                </a:lnTo>
                <a:lnTo>
                  <a:pt x="24384" y="12191"/>
                </a:lnTo>
                <a:close/>
              </a:path>
              <a:path w="745489" h="601979">
                <a:moveTo>
                  <a:pt x="719328" y="12191"/>
                </a:moveTo>
                <a:lnTo>
                  <a:pt x="24384" y="12191"/>
                </a:lnTo>
                <a:lnTo>
                  <a:pt x="24384" y="25907"/>
                </a:lnTo>
                <a:lnTo>
                  <a:pt x="719328" y="25907"/>
                </a:lnTo>
                <a:lnTo>
                  <a:pt x="719328" y="12191"/>
                </a:lnTo>
                <a:close/>
              </a:path>
              <a:path w="745489" h="601979">
                <a:moveTo>
                  <a:pt x="745236" y="12191"/>
                </a:moveTo>
                <a:lnTo>
                  <a:pt x="719328" y="12191"/>
                </a:lnTo>
                <a:lnTo>
                  <a:pt x="733044" y="25907"/>
                </a:lnTo>
                <a:lnTo>
                  <a:pt x="745236" y="25907"/>
                </a:lnTo>
                <a:lnTo>
                  <a:pt x="745236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40362" y="3877501"/>
            <a:ext cx="615211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68869">
              <a:spcBef>
                <a:spcPts val="86"/>
              </a:spcBef>
            </a:pPr>
            <a:r>
              <a:rPr sz="2052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2052" spc="-13" baseline="-2083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endParaRPr sz="2052" baseline="-20833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540362" y="5090233"/>
            <a:ext cx="615211" cy="491409"/>
          </a:xfrm>
          <a:custGeom>
            <a:avLst/>
            <a:gdLst/>
            <a:ahLst/>
            <a:cxnLst/>
            <a:rect l="l" t="t" r="r" b="b"/>
            <a:pathLst>
              <a:path w="719455" h="574675">
                <a:moveTo>
                  <a:pt x="0" y="574548"/>
                </a:moveTo>
                <a:lnTo>
                  <a:pt x="719328" y="574548"/>
                </a:lnTo>
                <a:lnTo>
                  <a:pt x="719328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529937" y="5079807"/>
            <a:ext cx="637474" cy="514757"/>
          </a:xfrm>
          <a:custGeom>
            <a:avLst/>
            <a:gdLst/>
            <a:ahLst/>
            <a:cxnLst/>
            <a:rect l="l" t="t" r="r" b="b"/>
            <a:pathLst>
              <a:path w="745489" h="601979">
                <a:moveTo>
                  <a:pt x="739140" y="0"/>
                </a:moveTo>
                <a:lnTo>
                  <a:pt x="4572" y="0"/>
                </a:lnTo>
                <a:lnTo>
                  <a:pt x="0" y="6095"/>
                </a:lnTo>
                <a:lnTo>
                  <a:pt x="0" y="595884"/>
                </a:lnTo>
                <a:lnTo>
                  <a:pt x="4572" y="601980"/>
                </a:lnTo>
                <a:lnTo>
                  <a:pt x="739140" y="601980"/>
                </a:lnTo>
                <a:lnTo>
                  <a:pt x="745236" y="595884"/>
                </a:lnTo>
                <a:lnTo>
                  <a:pt x="745236" y="588264"/>
                </a:lnTo>
                <a:lnTo>
                  <a:pt x="24384" y="588264"/>
                </a:lnTo>
                <a:lnTo>
                  <a:pt x="12192" y="576072"/>
                </a:lnTo>
                <a:lnTo>
                  <a:pt x="24384" y="576072"/>
                </a:lnTo>
                <a:lnTo>
                  <a:pt x="24384" y="25907"/>
                </a:lnTo>
                <a:lnTo>
                  <a:pt x="12192" y="25907"/>
                </a:lnTo>
                <a:lnTo>
                  <a:pt x="24384" y="12192"/>
                </a:lnTo>
                <a:lnTo>
                  <a:pt x="745236" y="12192"/>
                </a:lnTo>
                <a:lnTo>
                  <a:pt x="745236" y="6095"/>
                </a:lnTo>
                <a:lnTo>
                  <a:pt x="739140" y="0"/>
                </a:lnTo>
                <a:close/>
              </a:path>
              <a:path w="745489" h="601979">
                <a:moveTo>
                  <a:pt x="24384" y="576072"/>
                </a:moveTo>
                <a:lnTo>
                  <a:pt x="12192" y="576072"/>
                </a:lnTo>
                <a:lnTo>
                  <a:pt x="24384" y="588264"/>
                </a:lnTo>
                <a:lnTo>
                  <a:pt x="24384" y="576072"/>
                </a:lnTo>
                <a:close/>
              </a:path>
              <a:path w="745489" h="601979">
                <a:moveTo>
                  <a:pt x="719328" y="576072"/>
                </a:moveTo>
                <a:lnTo>
                  <a:pt x="24384" y="576072"/>
                </a:lnTo>
                <a:lnTo>
                  <a:pt x="24384" y="588264"/>
                </a:lnTo>
                <a:lnTo>
                  <a:pt x="719328" y="588264"/>
                </a:lnTo>
                <a:lnTo>
                  <a:pt x="719328" y="576072"/>
                </a:lnTo>
                <a:close/>
              </a:path>
              <a:path w="745489" h="601979">
                <a:moveTo>
                  <a:pt x="719328" y="12192"/>
                </a:moveTo>
                <a:lnTo>
                  <a:pt x="719328" y="588264"/>
                </a:lnTo>
                <a:lnTo>
                  <a:pt x="733044" y="576072"/>
                </a:lnTo>
                <a:lnTo>
                  <a:pt x="745236" y="576072"/>
                </a:lnTo>
                <a:lnTo>
                  <a:pt x="745236" y="25907"/>
                </a:lnTo>
                <a:lnTo>
                  <a:pt x="733044" y="25907"/>
                </a:lnTo>
                <a:lnTo>
                  <a:pt x="719328" y="12192"/>
                </a:lnTo>
                <a:close/>
              </a:path>
              <a:path w="745489" h="601979">
                <a:moveTo>
                  <a:pt x="745236" y="576072"/>
                </a:moveTo>
                <a:lnTo>
                  <a:pt x="733044" y="576072"/>
                </a:lnTo>
                <a:lnTo>
                  <a:pt x="719328" y="588264"/>
                </a:lnTo>
                <a:lnTo>
                  <a:pt x="745236" y="588264"/>
                </a:lnTo>
                <a:lnTo>
                  <a:pt x="745236" y="576072"/>
                </a:lnTo>
                <a:close/>
              </a:path>
              <a:path w="745489" h="601979">
                <a:moveTo>
                  <a:pt x="24384" y="12192"/>
                </a:moveTo>
                <a:lnTo>
                  <a:pt x="12192" y="25907"/>
                </a:lnTo>
                <a:lnTo>
                  <a:pt x="24384" y="25907"/>
                </a:lnTo>
                <a:lnTo>
                  <a:pt x="24384" y="12192"/>
                </a:lnTo>
                <a:close/>
              </a:path>
              <a:path w="745489" h="601979">
                <a:moveTo>
                  <a:pt x="719328" y="12192"/>
                </a:moveTo>
                <a:lnTo>
                  <a:pt x="24384" y="12192"/>
                </a:lnTo>
                <a:lnTo>
                  <a:pt x="24384" y="25907"/>
                </a:lnTo>
                <a:lnTo>
                  <a:pt x="719328" y="25907"/>
                </a:lnTo>
                <a:lnTo>
                  <a:pt x="719328" y="12192"/>
                </a:lnTo>
                <a:close/>
              </a:path>
              <a:path w="745489" h="601979">
                <a:moveTo>
                  <a:pt x="745236" y="12192"/>
                </a:moveTo>
                <a:lnTo>
                  <a:pt x="719328" y="12192"/>
                </a:lnTo>
                <a:lnTo>
                  <a:pt x="733044" y="25907"/>
                </a:lnTo>
                <a:lnTo>
                  <a:pt x="745236" y="25907"/>
                </a:lnTo>
                <a:lnTo>
                  <a:pt x="745236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40362" y="5108998"/>
            <a:ext cx="615211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68869">
              <a:spcBef>
                <a:spcPts val="86"/>
              </a:spcBef>
            </a:pPr>
            <a:r>
              <a:rPr sz="2052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2052" spc="-13" baseline="-20833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2052" baseline="-20833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72025" y="4475130"/>
            <a:ext cx="615211" cy="491409"/>
          </a:xfrm>
          <a:custGeom>
            <a:avLst/>
            <a:gdLst/>
            <a:ahLst/>
            <a:cxnLst/>
            <a:rect l="l" t="t" r="r" b="b"/>
            <a:pathLst>
              <a:path w="719454" h="574675">
                <a:moveTo>
                  <a:pt x="0" y="574548"/>
                </a:moveTo>
                <a:lnTo>
                  <a:pt x="719327" y="574548"/>
                </a:lnTo>
                <a:lnTo>
                  <a:pt x="719327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61598" y="4463402"/>
            <a:ext cx="637474" cy="514757"/>
          </a:xfrm>
          <a:custGeom>
            <a:avLst/>
            <a:gdLst/>
            <a:ahLst/>
            <a:cxnLst/>
            <a:rect l="l" t="t" r="r" b="b"/>
            <a:pathLst>
              <a:path w="745489" h="601979">
                <a:moveTo>
                  <a:pt x="739140" y="0"/>
                </a:moveTo>
                <a:lnTo>
                  <a:pt x="6096" y="0"/>
                </a:lnTo>
                <a:lnTo>
                  <a:pt x="0" y="6095"/>
                </a:lnTo>
                <a:lnTo>
                  <a:pt x="0" y="595883"/>
                </a:lnTo>
                <a:lnTo>
                  <a:pt x="6096" y="601980"/>
                </a:lnTo>
                <a:lnTo>
                  <a:pt x="739140" y="601980"/>
                </a:lnTo>
                <a:lnTo>
                  <a:pt x="745236" y="595883"/>
                </a:lnTo>
                <a:lnTo>
                  <a:pt x="745236" y="589788"/>
                </a:lnTo>
                <a:lnTo>
                  <a:pt x="25908" y="589788"/>
                </a:lnTo>
                <a:lnTo>
                  <a:pt x="12192" y="576071"/>
                </a:lnTo>
                <a:lnTo>
                  <a:pt x="25908" y="576071"/>
                </a:lnTo>
                <a:lnTo>
                  <a:pt x="25908" y="25907"/>
                </a:lnTo>
                <a:lnTo>
                  <a:pt x="12192" y="25907"/>
                </a:lnTo>
                <a:lnTo>
                  <a:pt x="25908" y="13715"/>
                </a:lnTo>
                <a:lnTo>
                  <a:pt x="745236" y="13715"/>
                </a:lnTo>
                <a:lnTo>
                  <a:pt x="745236" y="6095"/>
                </a:lnTo>
                <a:lnTo>
                  <a:pt x="739140" y="0"/>
                </a:lnTo>
                <a:close/>
              </a:path>
              <a:path w="745489" h="601979">
                <a:moveTo>
                  <a:pt x="25908" y="576071"/>
                </a:moveTo>
                <a:lnTo>
                  <a:pt x="12192" y="576071"/>
                </a:lnTo>
                <a:lnTo>
                  <a:pt x="25908" y="589788"/>
                </a:lnTo>
                <a:lnTo>
                  <a:pt x="25908" y="576071"/>
                </a:lnTo>
                <a:close/>
              </a:path>
              <a:path w="745489" h="601979">
                <a:moveTo>
                  <a:pt x="719328" y="576071"/>
                </a:moveTo>
                <a:lnTo>
                  <a:pt x="25908" y="576071"/>
                </a:lnTo>
                <a:lnTo>
                  <a:pt x="25908" y="589788"/>
                </a:lnTo>
                <a:lnTo>
                  <a:pt x="719328" y="589788"/>
                </a:lnTo>
                <a:lnTo>
                  <a:pt x="719328" y="576071"/>
                </a:lnTo>
                <a:close/>
              </a:path>
              <a:path w="745489" h="601979">
                <a:moveTo>
                  <a:pt x="719328" y="13715"/>
                </a:moveTo>
                <a:lnTo>
                  <a:pt x="719328" y="589788"/>
                </a:lnTo>
                <a:lnTo>
                  <a:pt x="733044" y="576071"/>
                </a:lnTo>
                <a:lnTo>
                  <a:pt x="745236" y="576071"/>
                </a:lnTo>
                <a:lnTo>
                  <a:pt x="745236" y="25907"/>
                </a:lnTo>
                <a:lnTo>
                  <a:pt x="733044" y="25907"/>
                </a:lnTo>
                <a:lnTo>
                  <a:pt x="719328" y="13715"/>
                </a:lnTo>
                <a:close/>
              </a:path>
              <a:path w="745489" h="601979">
                <a:moveTo>
                  <a:pt x="745236" y="576071"/>
                </a:moveTo>
                <a:lnTo>
                  <a:pt x="733044" y="576071"/>
                </a:lnTo>
                <a:lnTo>
                  <a:pt x="719328" y="589788"/>
                </a:lnTo>
                <a:lnTo>
                  <a:pt x="745236" y="589788"/>
                </a:lnTo>
                <a:lnTo>
                  <a:pt x="745236" y="576071"/>
                </a:lnTo>
                <a:close/>
              </a:path>
              <a:path w="745489" h="601979">
                <a:moveTo>
                  <a:pt x="25908" y="13715"/>
                </a:moveTo>
                <a:lnTo>
                  <a:pt x="12192" y="25907"/>
                </a:lnTo>
                <a:lnTo>
                  <a:pt x="25908" y="25907"/>
                </a:lnTo>
                <a:lnTo>
                  <a:pt x="25908" y="13715"/>
                </a:lnTo>
                <a:close/>
              </a:path>
              <a:path w="745489" h="601979">
                <a:moveTo>
                  <a:pt x="719328" y="13715"/>
                </a:moveTo>
                <a:lnTo>
                  <a:pt x="25908" y="13715"/>
                </a:lnTo>
                <a:lnTo>
                  <a:pt x="25908" y="25907"/>
                </a:lnTo>
                <a:lnTo>
                  <a:pt x="719328" y="25907"/>
                </a:lnTo>
                <a:lnTo>
                  <a:pt x="719328" y="13715"/>
                </a:lnTo>
                <a:close/>
              </a:path>
              <a:path w="745489" h="601979">
                <a:moveTo>
                  <a:pt x="745236" y="13715"/>
                </a:moveTo>
                <a:lnTo>
                  <a:pt x="719328" y="13715"/>
                </a:lnTo>
                <a:lnTo>
                  <a:pt x="733044" y="25907"/>
                </a:lnTo>
                <a:lnTo>
                  <a:pt x="745236" y="25907"/>
                </a:lnTo>
                <a:lnTo>
                  <a:pt x="745236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72025" y="4493255"/>
            <a:ext cx="615211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543" algn="ctr">
              <a:spcBef>
                <a:spcPts val="86"/>
              </a:spcBef>
            </a:pPr>
            <a:r>
              <a:rPr sz="2052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205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49061" y="4041170"/>
            <a:ext cx="494124" cy="1350423"/>
          </a:xfrm>
          <a:custGeom>
            <a:avLst/>
            <a:gdLst/>
            <a:ahLst/>
            <a:cxnLst/>
            <a:rect l="l" t="t" r="r" b="b"/>
            <a:pathLst>
              <a:path w="577850" h="1579245">
                <a:moveTo>
                  <a:pt x="511126" y="1557762"/>
                </a:moveTo>
                <a:lnTo>
                  <a:pt x="481584" y="1578864"/>
                </a:lnTo>
                <a:lnTo>
                  <a:pt x="577596" y="1566671"/>
                </a:lnTo>
                <a:lnTo>
                  <a:pt x="571635" y="1560576"/>
                </a:lnTo>
                <a:lnTo>
                  <a:pt x="518160" y="1560576"/>
                </a:lnTo>
                <a:lnTo>
                  <a:pt x="511126" y="1557762"/>
                </a:lnTo>
                <a:close/>
              </a:path>
              <a:path w="577850" h="1579245">
                <a:moveTo>
                  <a:pt x="522732" y="1549472"/>
                </a:moveTo>
                <a:lnTo>
                  <a:pt x="511126" y="1557762"/>
                </a:lnTo>
                <a:lnTo>
                  <a:pt x="518160" y="1560576"/>
                </a:lnTo>
                <a:lnTo>
                  <a:pt x="522732" y="1549472"/>
                </a:lnTo>
                <a:close/>
              </a:path>
              <a:path w="577850" h="1579245">
                <a:moveTo>
                  <a:pt x="510540" y="1498092"/>
                </a:moveTo>
                <a:lnTo>
                  <a:pt x="519497" y="1530935"/>
                </a:lnTo>
                <a:lnTo>
                  <a:pt x="528828" y="1534667"/>
                </a:lnTo>
                <a:lnTo>
                  <a:pt x="523827" y="1546812"/>
                </a:lnTo>
                <a:lnTo>
                  <a:pt x="524256" y="1548383"/>
                </a:lnTo>
                <a:lnTo>
                  <a:pt x="522732" y="1549472"/>
                </a:lnTo>
                <a:lnTo>
                  <a:pt x="518160" y="1560576"/>
                </a:lnTo>
                <a:lnTo>
                  <a:pt x="571635" y="1560576"/>
                </a:lnTo>
                <a:lnTo>
                  <a:pt x="510540" y="1498092"/>
                </a:lnTo>
                <a:close/>
              </a:path>
              <a:path w="577850" h="1579245">
                <a:moveTo>
                  <a:pt x="452628" y="1499615"/>
                </a:moveTo>
                <a:lnTo>
                  <a:pt x="438912" y="1523999"/>
                </a:lnTo>
                <a:lnTo>
                  <a:pt x="458724" y="1534667"/>
                </a:lnTo>
                <a:lnTo>
                  <a:pt x="495300" y="1551431"/>
                </a:lnTo>
                <a:lnTo>
                  <a:pt x="511126" y="1557762"/>
                </a:lnTo>
                <a:lnTo>
                  <a:pt x="522732" y="1549472"/>
                </a:lnTo>
                <a:lnTo>
                  <a:pt x="523827" y="1546812"/>
                </a:lnTo>
                <a:lnTo>
                  <a:pt x="519497" y="1530935"/>
                </a:lnTo>
                <a:lnTo>
                  <a:pt x="505968" y="1525523"/>
                </a:lnTo>
                <a:lnTo>
                  <a:pt x="470916" y="1508759"/>
                </a:lnTo>
                <a:lnTo>
                  <a:pt x="452628" y="1499615"/>
                </a:lnTo>
                <a:close/>
              </a:path>
              <a:path w="577850" h="1579245">
                <a:moveTo>
                  <a:pt x="519497" y="1530935"/>
                </a:moveTo>
                <a:lnTo>
                  <a:pt x="523827" y="1546812"/>
                </a:lnTo>
                <a:lnTo>
                  <a:pt x="528828" y="1534667"/>
                </a:lnTo>
                <a:lnTo>
                  <a:pt x="519497" y="1530935"/>
                </a:lnTo>
                <a:close/>
              </a:path>
              <a:path w="577850" h="1579245">
                <a:moveTo>
                  <a:pt x="358140" y="1440180"/>
                </a:moveTo>
                <a:lnTo>
                  <a:pt x="341376" y="1463039"/>
                </a:lnTo>
                <a:lnTo>
                  <a:pt x="353568" y="1472183"/>
                </a:lnTo>
                <a:lnTo>
                  <a:pt x="387096" y="1495043"/>
                </a:lnTo>
                <a:lnTo>
                  <a:pt x="413004" y="1510283"/>
                </a:lnTo>
                <a:lnTo>
                  <a:pt x="428244" y="1485899"/>
                </a:lnTo>
                <a:lnTo>
                  <a:pt x="402336" y="1470659"/>
                </a:lnTo>
                <a:lnTo>
                  <a:pt x="370332" y="1449323"/>
                </a:lnTo>
                <a:lnTo>
                  <a:pt x="358140" y="1440180"/>
                </a:lnTo>
                <a:close/>
              </a:path>
              <a:path w="577850" h="1579245">
                <a:moveTo>
                  <a:pt x="272796" y="1367027"/>
                </a:moveTo>
                <a:lnTo>
                  <a:pt x="252984" y="1386839"/>
                </a:lnTo>
                <a:lnTo>
                  <a:pt x="262128" y="1395983"/>
                </a:lnTo>
                <a:lnTo>
                  <a:pt x="291084" y="1423415"/>
                </a:lnTo>
                <a:lnTo>
                  <a:pt x="316992" y="1444752"/>
                </a:lnTo>
                <a:lnTo>
                  <a:pt x="335280" y="1423415"/>
                </a:lnTo>
                <a:lnTo>
                  <a:pt x="309372" y="1400556"/>
                </a:lnTo>
                <a:lnTo>
                  <a:pt x="280416" y="1374647"/>
                </a:lnTo>
                <a:lnTo>
                  <a:pt x="272796" y="1367027"/>
                </a:lnTo>
                <a:close/>
              </a:path>
              <a:path w="577850" h="1579245">
                <a:moveTo>
                  <a:pt x="198120" y="1283208"/>
                </a:moveTo>
                <a:lnTo>
                  <a:pt x="175260" y="1299971"/>
                </a:lnTo>
                <a:lnTo>
                  <a:pt x="181356" y="1307591"/>
                </a:lnTo>
                <a:lnTo>
                  <a:pt x="207264" y="1338071"/>
                </a:lnTo>
                <a:lnTo>
                  <a:pt x="231648" y="1365503"/>
                </a:lnTo>
                <a:lnTo>
                  <a:pt x="252984" y="1347215"/>
                </a:lnTo>
                <a:lnTo>
                  <a:pt x="228600" y="1318259"/>
                </a:lnTo>
                <a:lnTo>
                  <a:pt x="202692" y="1289303"/>
                </a:lnTo>
                <a:lnTo>
                  <a:pt x="198120" y="1283208"/>
                </a:lnTo>
                <a:close/>
              </a:path>
              <a:path w="577850" h="1579245">
                <a:moveTo>
                  <a:pt x="137160" y="1188720"/>
                </a:moveTo>
                <a:lnTo>
                  <a:pt x="111252" y="1202435"/>
                </a:lnTo>
                <a:lnTo>
                  <a:pt x="114300" y="1208532"/>
                </a:lnTo>
                <a:lnTo>
                  <a:pt x="156972" y="1275588"/>
                </a:lnTo>
                <a:lnTo>
                  <a:pt x="158496" y="1277112"/>
                </a:lnTo>
                <a:lnTo>
                  <a:pt x="181356" y="1258823"/>
                </a:lnTo>
                <a:lnTo>
                  <a:pt x="179832" y="1258823"/>
                </a:lnTo>
                <a:lnTo>
                  <a:pt x="158496" y="1226820"/>
                </a:lnTo>
                <a:lnTo>
                  <a:pt x="138684" y="1193291"/>
                </a:lnTo>
                <a:lnTo>
                  <a:pt x="137160" y="1188720"/>
                </a:lnTo>
                <a:close/>
              </a:path>
              <a:path w="577850" h="1579245">
                <a:moveTo>
                  <a:pt x="88392" y="1088135"/>
                </a:moveTo>
                <a:lnTo>
                  <a:pt x="60960" y="1097279"/>
                </a:lnTo>
                <a:lnTo>
                  <a:pt x="62484" y="1100327"/>
                </a:lnTo>
                <a:lnTo>
                  <a:pt x="77724" y="1136903"/>
                </a:lnTo>
                <a:lnTo>
                  <a:pt x="96012" y="1173479"/>
                </a:lnTo>
                <a:lnTo>
                  <a:pt x="97536" y="1178052"/>
                </a:lnTo>
                <a:lnTo>
                  <a:pt x="123443" y="1164335"/>
                </a:lnTo>
                <a:lnTo>
                  <a:pt x="120396" y="1159764"/>
                </a:lnTo>
                <a:lnTo>
                  <a:pt x="103632" y="1124712"/>
                </a:lnTo>
                <a:lnTo>
                  <a:pt x="88392" y="1088135"/>
                </a:lnTo>
                <a:close/>
              </a:path>
              <a:path w="577850" h="1579245">
                <a:moveTo>
                  <a:pt x="53340" y="979932"/>
                </a:moveTo>
                <a:lnTo>
                  <a:pt x="25908" y="987551"/>
                </a:lnTo>
                <a:lnTo>
                  <a:pt x="36576" y="1024127"/>
                </a:lnTo>
                <a:lnTo>
                  <a:pt x="48768" y="1062227"/>
                </a:lnTo>
                <a:lnTo>
                  <a:pt x="51816" y="1071371"/>
                </a:lnTo>
                <a:lnTo>
                  <a:pt x="77724" y="1060703"/>
                </a:lnTo>
                <a:lnTo>
                  <a:pt x="62484" y="1014983"/>
                </a:lnTo>
                <a:lnTo>
                  <a:pt x="53340" y="979932"/>
                </a:lnTo>
                <a:close/>
              </a:path>
              <a:path w="577850" h="1579245">
                <a:moveTo>
                  <a:pt x="33528" y="870203"/>
                </a:moveTo>
                <a:lnTo>
                  <a:pt x="4571" y="873251"/>
                </a:lnTo>
                <a:lnTo>
                  <a:pt x="9143" y="905256"/>
                </a:lnTo>
                <a:lnTo>
                  <a:pt x="16764" y="944879"/>
                </a:lnTo>
                <a:lnTo>
                  <a:pt x="19812" y="958595"/>
                </a:lnTo>
                <a:lnTo>
                  <a:pt x="47243" y="952500"/>
                </a:lnTo>
                <a:lnTo>
                  <a:pt x="44196" y="938783"/>
                </a:lnTo>
                <a:lnTo>
                  <a:pt x="38100" y="900683"/>
                </a:lnTo>
                <a:lnTo>
                  <a:pt x="33528" y="870203"/>
                </a:lnTo>
                <a:close/>
              </a:path>
              <a:path w="577850" h="1579245">
                <a:moveTo>
                  <a:pt x="28956" y="757427"/>
                </a:moveTo>
                <a:lnTo>
                  <a:pt x="0" y="757427"/>
                </a:lnTo>
                <a:lnTo>
                  <a:pt x="0" y="781812"/>
                </a:lnTo>
                <a:lnTo>
                  <a:pt x="1524" y="822959"/>
                </a:lnTo>
                <a:lnTo>
                  <a:pt x="3048" y="844295"/>
                </a:lnTo>
                <a:lnTo>
                  <a:pt x="30480" y="842771"/>
                </a:lnTo>
                <a:lnTo>
                  <a:pt x="28956" y="821435"/>
                </a:lnTo>
                <a:lnTo>
                  <a:pt x="27432" y="781812"/>
                </a:lnTo>
                <a:lnTo>
                  <a:pt x="28956" y="757427"/>
                </a:lnTo>
                <a:close/>
              </a:path>
              <a:path w="577850" h="1579245">
                <a:moveTo>
                  <a:pt x="10668" y="641603"/>
                </a:moveTo>
                <a:lnTo>
                  <a:pt x="7620" y="656844"/>
                </a:lnTo>
                <a:lnTo>
                  <a:pt x="3048" y="699515"/>
                </a:lnTo>
                <a:lnTo>
                  <a:pt x="1524" y="728471"/>
                </a:lnTo>
                <a:lnTo>
                  <a:pt x="28956" y="729995"/>
                </a:lnTo>
                <a:lnTo>
                  <a:pt x="32004" y="701039"/>
                </a:lnTo>
                <a:lnTo>
                  <a:pt x="38100" y="646176"/>
                </a:lnTo>
                <a:lnTo>
                  <a:pt x="10668" y="641603"/>
                </a:lnTo>
                <a:close/>
              </a:path>
              <a:path w="577850" h="1579245">
                <a:moveTo>
                  <a:pt x="35052" y="527303"/>
                </a:moveTo>
                <a:lnTo>
                  <a:pt x="33528" y="531876"/>
                </a:lnTo>
                <a:lnTo>
                  <a:pt x="22860" y="573023"/>
                </a:lnTo>
                <a:lnTo>
                  <a:pt x="15240" y="612647"/>
                </a:lnTo>
                <a:lnTo>
                  <a:pt x="42671" y="618744"/>
                </a:lnTo>
                <a:lnTo>
                  <a:pt x="50292" y="579119"/>
                </a:lnTo>
                <a:lnTo>
                  <a:pt x="60960" y="539495"/>
                </a:lnTo>
                <a:lnTo>
                  <a:pt x="62484" y="536447"/>
                </a:lnTo>
                <a:lnTo>
                  <a:pt x="35052" y="527303"/>
                </a:lnTo>
                <a:close/>
              </a:path>
              <a:path w="577850" h="1579245">
                <a:moveTo>
                  <a:pt x="74676" y="419100"/>
                </a:moveTo>
                <a:lnTo>
                  <a:pt x="65532" y="440435"/>
                </a:lnTo>
                <a:lnTo>
                  <a:pt x="56388" y="463295"/>
                </a:lnTo>
                <a:lnTo>
                  <a:pt x="44196" y="499871"/>
                </a:lnTo>
                <a:lnTo>
                  <a:pt x="70104" y="509015"/>
                </a:lnTo>
                <a:lnTo>
                  <a:pt x="76200" y="495300"/>
                </a:lnTo>
                <a:lnTo>
                  <a:pt x="83820" y="472439"/>
                </a:lnTo>
                <a:lnTo>
                  <a:pt x="91440" y="451103"/>
                </a:lnTo>
                <a:lnTo>
                  <a:pt x="102108" y="431291"/>
                </a:lnTo>
                <a:lnTo>
                  <a:pt x="74676" y="419100"/>
                </a:lnTo>
                <a:close/>
              </a:path>
              <a:path w="577850" h="1579245">
                <a:moveTo>
                  <a:pt x="129540" y="316991"/>
                </a:moveTo>
                <a:lnTo>
                  <a:pt x="106680" y="356615"/>
                </a:lnTo>
                <a:lnTo>
                  <a:pt x="86868" y="393191"/>
                </a:lnTo>
                <a:lnTo>
                  <a:pt x="112776" y="405383"/>
                </a:lnTo>
                <a:lnTo>
                  <a:pt x="131064" y="368807"/>
                </a:lnTo>
                <a:lnTo>
                  <a:pt x="153924" y="330707"/>
                </a:lnTo>
                <a:lnTo>
                  <a:pt x="129540" y="316991"/>
                </a:lnTo>
                <a:close/>
              </a:path>
              <a:path w="577850" h="1579245">
                <a:moveTo>
                  <a:pt x="198120" y="222503"/>
                </a:moveTo>
                <a:lnTo>
                  <a:pt x="182880" y="239267"/>
                </a:lnTo>
                <a:lnTo>
                  <a:pt x="155448" y="277367"/>
                </a:lnTo>
                <a:lnTo>
                  <a:pt x="144780" y="292607"/>
                </a:lnTo>
                <a:lnTo>
                  <a:pt x="169164" y="307847"/>
                </a:lnTo>
                <a:lnTo>
                  <a:pt x="179832" y="292607"/>
                </a:lnTo>
                <a:lnTo>
                  <a:pt x="205740" y="256031"/>
                </a:lnTo>
                <a:lnTo>
                  <a:pt x="219456" y="240791"/>
                </a:lnTo>
                <a:lnTo>
                  <a:pt x="198120" y="222503"/>
                </a:lnTo>
                <a:close/>
              </a:path>
              <a:path w="577850" h="1579245">
                <a:moveTo>
                  <a:pt x="277368" y="138683"/>
                </a:moveTo>
                <a:lnTo>
                  <a:pt x="245364" y="169163"/>
                </a:lnTo>
                <a:lnTo>
                  <a:pt x="216408" y="199644"/>
                </a:lnTo>
                <a:lnTo>
                  <a:pt x="237744" y="219456"/>
                </a:lnTo>
                <a:lnTo>
                  <a:pt x="265176" y="188975"/>
                </a:lnTo>
                <a:lnTo>
                  <a:pt x="297180" y="158495"/>
                </a:lnTo>
                <a:lnTo>
                  <a:pt x="277368" y="138683"/>
                </a:lnTo>
                <a:close/>
              </a:path>
              <a:path w="577850" h="1579245">
                <a:moveTo>
                  <a:pt x="368808" y="67056"/>
                </a:moveTo>
                <a:lnTo>
                  <a:pt x="350520" y="79247"/>
                </a:lnTo>
                <a:lnTo>
                  <a:pt x="313944" y="108203"/>
                </a:lnTo>
                <a:lnTo>
                  <a:pt x="300228" y="118871"/>
                </a:lnTo>
                <a:lnTo>
                  <a:pt x="318516" y="141731"/>
                </a:lnTo>
                <a:lnTo>
                  <a:pt x="332232" y="129539"/>
                </a:lnTo>
                <a:lnTo>
                  <a:pt x="367284" y="102107"/>
                </a:lnTo>
                <a:lnTo>
                  <a:pt x="385572" y="89915"/>
                </a:lnTo>
                <a:lnTo>
                  <a:pt x="368808" y="67056"/>
                </a:lnTo>
                <a:close/>
              </a:path>
              <a:path w="577850" h="1579245">
                <a:moveTo>
                  <a:pt x="509451" y="13715"/>
                </a:moveTo>
                <a:lnTo>
                  <a:pt x="458724" y="13715"/>
                </a:lnTo>
                <a:lnTo>
                  <a:pt x="472440" y="39623"/>
                </a:lnTo>
                <a:lnTo>
                  <a:pt x="462315" y="43963"/>
                </a:lnTo>
                <a:lnTo>
                  <a:pt x="457200" y="77723"/>
                </a:lnTo>
                <a:lnTo>
                  <a:pt x="509451" y="13715"/>
                </a:lnTo>
                <a:close/>
              </a:path>
              <a:path w="577850" h="1579245">
                <a:moveTo>
                  <a:pt x="450655" y="18326"/>
                </a:moveTo>
                <a:lnTo>
                  <a:pt x="448056" y="19812"/>
                </a:lnTo>
                <a:lnTo>
                  <a:pt x="428244" y="30479"/>
                </a:lnTo>
                <a:lnTo>
                  <a:pt x="394716" y="50291"/>
                </a:lnTo>
                <a:lnTo>
                  <a:pt x="408431" y="74675"/>
                </a:lnTo>
                <a:lnTo>
                  <a:pt x="441960" y="54863"/>
                </a:lnTo>
                <a:lnTo>
                  <a:pt x="461772" y="44195"/>
                </a:lnTo>
                <a:lnTo>
                  <a:pt x="462315" y="43963"/>
                </a:lnTo>
                <a:lnTo>
                  <a:pt x="464819" y="27431"/>
                </a:lnTo>
                <a:lnTo>
                  <a:pt x="450655" y="18326"/>
                </a:lnTo>
                <a:close/>
              </a:path>
              <a:path w="577850" h="1579245">
                <a:moveTo>
                  <a:pt x="458724" y="13715"/>
                </a:moveTo>
                <a:lnTo>
                  <a:pt x="450655" y="18326"/>
                </a:lnTo>
                <a:lnTo>
                  <a:pt x="464819" y="27431"/>
                </a:lnTo>
                <a:lnTo>
                  <a:pt x="462315" y="43963"/>
                </a:lnTo>
                <a:lnTo>
                  <a:pt x="472440" y="39623"/>
                </a:lnTo>
                <a:lnTo>
                  <a:pt x="458724" y="13715"/>
                </a:lnTo>
                <a:close/>
              </a:path>
              <a:path w="577850" h="1579245">
                <a:moveTo>
                  <a:pt x="422148" y="0"/>
                </a:moveTo>
                <a:lnTo>
                  <a:pt x="450655" y="18326"/>
                </a:lnTo>
                <a:lnTo>
                  <a:pt x="458724" y="13715"/>
                </a:lnTo>
                <a:lnTo>
                  <a:pt x="509451" y="13715"/>
                </a:lnTo>
                <a:lnTo>
                  <a:pt x="518160" y="3047"/>
                </a:lnTo>
                <a:lnTo>
                  <a:pt x="422148" y="0"/>
                </a:lnTo>
                <a:close/>
              </a:path>
            </a:pathLst>
          </a:custGeom>
          <a:solidFill>
            <a:srgbClr val="2828B8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51554" y="4094601"/>
            <a:ext cx="1420469" cy="640189"/>
          </a:xfrm>
          <a:custGeom>
            <a:avLst/>
            <a:gdLst/>
            <a:ahLst/>
            <a:cxnLst/>
            <a:rect l="l" t="t" r="r" b="b"/>
            <a:pathLst>
              <a:path w="1661160" h="748664">
                <a:moveTo>
                  <a:pt x="10668" y="0"/>
                </a:moveTo>
                <a:lnTo>
                  <a:pt x="0" y="25907"/>
                </a:lnTo>
                <a:lnTo>
                  <a:pt x="77724" y="59435"/>
                </a:lnTo>
                <a:lnTo>
                  <a:pt x="89915" y="33527"/>
                </a:lnTo>
                <a:lnTo>
                  <a:pt x="10668" y="0"/>
                </a:lnTo>
                <a:close/>
              </a:path>
              <a:path w="1661160" h="748664">
                <a:moveTo>
                  <a:pt x="115824" y="45719"/>
                </a:moveTo>
                <a:lnTo>
                  <a:pt x="105156" y="71627"/>
                </a:lnTo>
                <a:lnTo>
                  <a:pt x="182880" y="105155"/>
                </a:lnTo>
                <a:lnTo>
                  <a:pt x="195071" y="79247"/>
                </a:lnTo>
                <a:lnTo>
                  <a:pt x="115824" y="45719"/>
                </a:lnTo>
                <a:close/>
              </a:path>
              <a:path w="1661160" h="748664">
                <a:moveTo>
                  <a:pt x="220980" y="89915"/>
                </a:moveTo>
                <a:lnTo>
                  <a:pt x="208787" y="117347"/>
                </a:lnTo>
                <a:lnTo>
                  <a:pt x="288036" y="150875"/>
                </a:lnTo>
                <a:lnTo>
                  <a:pt x="298703" y="124967"/>
                </a:lnTo>
                <a:lnTo>
                  <a:pt x="220980" y="89915"/>
                </a:lnTo>
                <a:close/>
              </a:path>
              <a:path w="1661160" h="748664">
                <a:moveTo>
                  <a:pt x="326136" y="135635"/>
                </a:moveTo>
                <a:lnTo>
                  <a:pt x="313944" y="163067"/>
                </a:lnTo>
                <a:lnTo>
                  <a:pt x="393192" y="196595"/>
                </a:lnTo>
                <a:lnTo>
                  <a:pt x="403859" y="170687"/>
                </a:lnTo>
                <a:lnTo>
                  <a:pt x="326136" y="135635"/>
                </a:lnTo>
                <a:close/>
              </a:path>
              <a:path w="1661160" h="748664">
                <a:moveTo>
                  <a:pt x="429768" y="181355"/>
                </a:moveTo>
                <a:lnTo>
                  <a:pt x="419100" y="207263"/>
                </a:lnTo>
                <a:lnTo>
                  <a:pt x="498348" y="242315"/>
                </a:lnTo>
                <a:lnTo>
                  <a:pt x="509015" y="216407"/>
                </a:lnTo>
                <a:lnTo>
                  <a:pt x="429768" y="181355"/>
                </a:lnTo>
                <a:close/>
              </a:path>
              <a:path w="1661160" h="748664">
                <a:moveTo>
                  <a:pt x="534924" y="227075"/>
                </a:moveTo>
                <a:lnTo>
                  <a:pt x="524256" y="252983"/>
                </a:lnTo>
                <a:lnTo>
                  <a:pt x="601980" y="288035"/>
                </a:lnTo>
                <a:lnTo>
                  <a:pt x="614171" y="262127"/>
                </a:lnTo>
                <a:lnTo>
                  <a:pt x="534924" y="227075"/>
                </a:lnTo>
                <a:close/>
              </a:path>
              <a:path w="1661160" h="748664">
                <a:moveTo>
                  <a:pt x="640080" y="272795"/>
                </a:moveTo>
                <a:lnTo>
                  <a:pt x="629412" y="298703"/>
                </a:lnTo>
                <a:lnTo>
                  <a:pt x="707136" y="333755"/>
                </a:lnTo>
                <a:lnTo>
                  <a:pt x="719327" y="306323"/>
                </a:lnTo>
                <a:lnTo>
                  <a:pt x="640080" y="272795"/>
                </a:lnTo>
                <a:close/>
              </a:path>
              <a:path w="1661160" h="748664">
                <a:moveTo>
                  <a:pt x="745236" y="318515"/>
                </a:moveTo>
                <a:lnTo>
                  <a:pt x="733044" y="344423"/>
                </a:lnTo>
                <a:lnTo>
                  <a:pt x="812291" y="379475"/>
                </a:lnTo>
                <a:lnTo>
                  <a:pt x="822960" y="352043"/>
                </a:lnTo>
                <a:lnTo>
                  <a:pt x="745236" y="318515"/>
                </a:lnTo>
                <a:close/>
              </a:path>
              <a:path w="1661160" h="748664">
                <a:moveTo>
                  <a:pt x="850391" y="364235"/>
                </a:moveTo>
                <a:lnTo>
                  <a:pt x="838200" y="390143"/>
                </a:lnTo>
                <a:lnTo>
                  <a:pt x="917448" y="423671"/>
                </a:lnTo>
                <a:lnTo>
                  <a:pt x="928115" y="397763"/>
                </a:lnTo>
                <a:lnTo>
                  <a:pt x="850391" y="364235"/>
                </a:lnTo>
                <a:close/>
              </a:path>
              <a:path w="1661160" h="748664">
                <a:moveTo>
                  <a:pt x="954024" y="409955"/>
                </a:moveTo>
                <a:lnTo>
                  <a:pt x="943355" y="435863"/>
                </a:lnTo>
                <a:lnTo>
                  <a:pt x="1021079" y="469391"/>
                </a:lnTo>
                <a:lnTo>
                  <a:pt x="1033272" y="443483"/>
                </a:lnTo>
                <a:lnTo>
                  <a:pt x="954024" y="409955"/>
                </a:lnTo>
                <a:close/>
              </a:path>
              <a:path w="1661160" h="748664">
                <a:moveTo>
                  <a:pt x="1059179" y="455675"/>
                </a:moveTo>
                <a:lnTo>
                  <a:pt x="1048512" y="481583"/>
                </a:lnTo>
                <a:lnTo>
                  <a:pt x="1126236" y="515111"/>
                </a:lnTo>
                <a:lnTo>
                  <a:pt x="1138427" y="489203"/>
                </a:lnTo>
                <a:lnTo>
                  <a:pt x="1059179" y="455675"/>
                </a:lnTo>
                <a:close/>
              </a:path>
              <a:path w="1661160" h="748664">
                <a:moveTo>
                  <a:pt x="1164336" y="501395"/>
                </a:moveTo>
                <a:lnTo>
                  <a:pt x="1152143" y="527303"/>
                </a:lnTo>
                <a:lnTo>
                  <a:pt x="1231391" y="560831"/>
                </a:lnTo>
                <a:lnTo>
                  <a:pt x="1242060" y="534923"/>
                </a:lnTo>
                <a:lnTo>
                  <a:pt x="1164336" y="501395"/>
                </a:lnTo>
                <a:close/>
              </a:path>
              <a:path w="1661160" h="748664">
                <a:moveTo>
                  <a:pt x="1269491" y="545591"/>
                </a:moveTo>
                <a:lnTo>
                  <a:pt x="1257300" y="573023"/>
                </a:lnTo>
                <a:lnTo>
                  <a:pt x="1336548" y="606551"/>
                </a:lnTo>
                <a:lnTo>
                  <a:pt x="1347215" y="580643"/>
                </a:lnTo>
                <a:lnTo>
                  <a:pt x="1269491" y="545591"/>
                </a:lnTo>
                <a:close/>
              </a:path>
              <a:path w="1661160" h="748664">
                <a:moveTo>
                  <a:pt x="1373124" y="591311"/>
                </a:moveTo>
                <a:lnTo>
                  <a:pt x="1362455" y="618743"/>
                </a:lnTo>
                <a:lnTo>
                  <a:pt x="1441703" y="652271"/>
                </a:lnTo>
                <a:lnTo>
                  <a:pt x="1452372" y="626363"/>
                </a:lnTo>
                <a:lnTo>
                  <a:pt x="1373124" y="591311"/>
                </a:lnTo>
                <a:close/>
              </a:path>
              <a:path w="1661160" h="748664">
                <a:moveTo>
                  <a:pt x="1583418" y="713424"/>
                </a:moveTo>
                <a:lnTo>
                  <a:pt x="1536191" y="719327"/>
                </a:lnTo>
                <a:lnTo>
                  <a:pt x="1527048" y="719327"/>
                </a:lnTo>
                <a:lnTo>
                  <a:pt x="1522476" y="726947"/>
                </a:lnTo>
                <a:lnTo>
                  <a:pt x="1522476" y="734567"/>
                </a:lnTo>
                <a:lnTo>
                  <a:pt x="1524000" y="742187"/>
                </a:lnTo>
                <a:lnTo>
                  <a:pt x="1531620" y="748283"/>
                </a:lnTo>
                <a:lnTo>
                  <a:pt x="1539239" y="746759"/>
                </a:lnTo>
                <a:lnTo>
                  <a:pt x="1647613" y="734567"/>
                </a:lnTo>
                <a:lnTo>
                  <a:pt x="1630679" y="734567"/>
                </a:lnTo>
                <a:lnTo>
                  <a:pt x="1583418" y="713424"/>
                </a:lnTo>
                <a:close/>
              </a:path>
              <a:path w="1661160" h="748664">
                <a:moveTo>
                  <a:pt x="1609949" y="710108"/>
                </a:moveTo>
                <a:lnTo>
                  <a:pt x="1583418" y="713424"/>
                </a:lnTo>
                <a:lnTo>
                  <a:pt x="1630679" y="734567"/>
                </a:lnTo>
                <a:lnTo>
                  <a:pt x="1632562" y="729995"/>
                </a:lnTo>
                <a:lnTo>
                  <a:pt x="1624584" y="729995"/>
                </a:lnTo>
                <a:lnTo>
                  <a:pt x="1609949" y="710108"/>
                </a:lnTo>
                <a:close/>
              </a:path>
              <a:path w="1661160" h="748664">
                <a:moveTo>
                  <a:pt x="1574291" y="624839"/>
                </a:moveTo>
                <a:lnTo>
                  <a:pt x="1562100" y="633983"/>
                </a:lnTo>
                <a:lnTo>
                  <a:pt x="1560576" y="643127"/>
                </a:lnTo>
                <a:lnTo>
                  <a:pt x="1565148" y="649223"/>
                </a:lnTo>
                <a:lnTo>
                  <a:pt x="1592952" y="687009"/>
                </a:lnTo>
                <a:lnTo>
                  <a:pt x="1641348" y="708659"/>
                </a:lnTo>
                <a:lnTo>
                  <a:pt x="1630679" y="734567"/>
                </a:lnTo>
                <a:lnTo>
                  <a:pt x="1647613" y="734567"/>
                </a:lnTo>
                <a:lnTo>
                  <a:pt x="1661160" y="733043"/>
                </a:lnTo>
                <a:lnTo>
                  <a:pt x="1588008" y="632459"/>
                </a:lnTo>
                <a:lnTo>
                  <a:pt x="1583436" y="626363"/>
                </a:lnTo>
                <a:lnTo>
                  <a:pt x="1574291" y="624839"/>
                </a:lnTo>
                <a:close/>
              </a:path>
              <a:path w="1661160" h="748664">
                <a:moveTo>
                  <a:pt x="1633727" y="707135"/>
                </a:moveTo>
                <a:lnTo>
                  <a:pt x="1609949" y="710108"/>
                </a:lnTo>
                <a:lnTo>
                  <a:pt x="1624584" y="729995"/>
                </a:lnTo>
                <a:lnTo>
                  <a:pt x="1633727" y="707135"/>
                </a:lnTo>
                <a:close/>
              </a:path>
              <a:path w="1661160" h="748664">
                <a:moveTo>
                  <a:pt x="1637941" y="707135"/>
                </a:moveTo>
                <a:lnTo>
                  <a:pt x="1633727" y="707135"/>
                </a:lnTo>
                <a:lnTo>
                  <a:pt x="1624584" y="729995"/>
                </a:lnTo>
                <a:lnTo>
                  <a:pt x="1632562" y="729995"/>
                </a:lnTo>
                <a:lnTo>
                  <a:pt x="1641348" y="708659"/>
                </a:lnTo>
                <a:lnTo>
                  <a:pt x="1637941" y="707135"/>
                </a:lnTo>
                <a:close/>
              </a:path>
              <a:path w="1661160" h="748664">
                <a:moveTo>
                  <a:pt x="1583436" y="682751"/>
                </a:moveTo>
                <a:lnTo>
                  <a:pt x="1572767" y="708659"/>
                </a:lnTo>
                <a:lnTo>
                  <a:pt x="1583418" y="713424"/>
                </a:lnTo>
                <a:lnTo>
                  <a:pt x="1609949" y="710108"/>
                </a:lnTo>
                <a:lnTo>
                  <a:pt x="1592952" y="687009"/>
                </a:lnTo>
                <a:lnTo>
                  <a:pt x="1583436" y="682751"/>
                </a:lnTo>
                <a:close/>
              </a:path>
              <a:path w="1661160" h="748664">
                <a:moveTo>
                  <a:pt x="1592952" y="687009"/>
                </a:moveTo>
                <a:lnTo>
                  <a:pt x="1609949" y="710108"/>
                </a:lnTo>
                <a:lnTo>
                  <a:pt x="1633727" y="707135"/>
                </a:lnTo>
                <a:lnTo>
                  <a:pt x="1637941" y="707135"/>
                </a:lnTo>
                <a:lnTo>
                  <a:pt x="1592952" y="687009"/>
                </a:lnTo>
                <a:close/>
              </a:path>
              <a:path w="1661160" h="748664">
                <a:moveTo>
                  <a:pt x="1478279" y="637031"/>
                </a:moveTo>
                <a:lnTo>
                  <a:pt x="1467612" y="662939"/>
                </a:lnTo>
                <a:lnTo>
                  <a:pt x="1545336" y="697991"/>
                </a:lnTo>
                <a:lnTo>
                  <a:pt x="1557527" y="672083"/>
                </a:lnTo>
                <a:lnTo>
                  <a:pt x="1478279" y="637031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51554" y="4708399"/>
            <a:ext cx="1420469" cy="640189"/>
          </a:xfrm>
          <a:custGeom>
            <a:avLst/>
            <a:gdLst/>
            <a:ahLst/>
            <a:cxnLst/>
            <a:rect l="l" t="t" r="r" b="b"/>
            <a:pathLst>
              <a:path w="1661160" h="748664">
                <a:moveTo>
                  <a:pt x="77724" y="687323"/>
                </a:moveTo>
                <a:lnTo>
                  <a:pt x="0" y="722376"/>
                </a:lnTo>
                <a:lnTo>
                  <a:pt x="10668" y="748283"/>
                </a:lnTo>
                <a:lnTo>
                  <a:pt x="89915" y="713232"/>
                </a:lnTo>
                <a:lnTo>
                  <a:pt x="77724" y="687323"/>
                </a:lnTo>
                <a:close/>
              </a:path>
              <a:path w="1661160" h="748664">
                <a:moveTo>
                  <a:pt x="182880" y="641603"/>
                </a:moveTo>
                <a:lnTo>
                  <a:pt x="105156" y="676655"/>
                </a:lnTo>
                <a:lnTo>
                  <a:pt x="115824" y="702563"/>
                </a:lnTo>
                <a:lnTo>
                  <a:pt x="195071" y="667511"/>
                </a:lnTo>
                <a:lnTo>
                  <a:pt x="182880" y="641603"/>
                </a:lnTo>
                <a:close/>
              </a:path>
              <a:path w="1661160" h="748664">
                <a:moveTo>
                  <a:pt x="288036" y="595883"/>
                </a:moveTo>
                <a:lnTo>
                  <a:pt x="208787" y="630935"/>
                </a:lnTo>
                <a:lnTo>
                  <a:pt x="220980" y="656844"/>
                </a:lnTo>
                <a:lnTo>
                  <a:pt x="298703" y="623315"/>
                </a:lnTo>
                <a:lnTo>
                  <a:pt x="288036" y="595883"/>
                </a:lnTo>
                <a:close/>
              </a:path>
              <a:path w="1661160" h="748664">
                <a:moveTo>
                  <a:pt x="393192" y="550163"/>
                </a:moveTo>
                <a:lnTo>
                  <a:pt x="313944" y="585215"/>
                </a:lnTo>
                <a:lnTo>
                  <a:pt x="326136" y="611124"/>
                </a:lnTo>
                <a:lnTo>
                  <a:pt x="403859" y="577595"/>
                </a:lnTo>
                <a:lnTo>
                  <a:pt x="393192" y="550163"/>
                </a:lnTo>
                <a:close/>
              </a:path>
              <a:path w="1661160" h="748664">
                <a:moveTo>
                  <a:pt x="498348" y="505968"/>
                </a:moveTo>
                <a:lnTo>
                  <a:pt x="419100" y="539495"/>
                </a:lnTo>
                <a:lnTo>
                  <a:pt x="429768" y="565403"/>
                </a:lnTo>
                <a:lnTo>
                  <a:pt x="509015" y="531876"/>
                </a:lnTo>
                <a:lnTo>
                  <a:pt x="498348" y="505968"/>
                </a:lnTo>
                <a:close/>
              </a:path>
              <a:path w="1661160" h="748664">
                <a:moveTo>
                  <a:pt x="601980" y="460247"/>
                </a:moveTo>
                <a:lnTo>
                  <a:pt x="524256" y="493775"/>
                </a:lnTo>
                <a:lnTo>
                  <a:pt x="534924" y="519683"/>
                </a:lnTo>
                <a:lnTo>
                  <a:pt x="614171" y="486156"/>
                </a:lnTo>
                <a:lnTo>
                  <a:pt x="601980" y="460247"/>
                </a:lnTo>
                <a:close/>
              </a:path>
              <a:path w="1661160" h="748664">
                <a:moveTo>
                  <a:pt x="707136" y="414527"/>
                </a:moveTo>
                <a:lnTo>
                  <a:pt x="629412" y="448056"/>
                </a:lnTo>
                <a:lnTo>
                  <a:pt x="640080" y="473963"/>
                </a:lnTo>
                <a:lnTo>
                  <a:pt x="719327" y="440435"/>
                </a:lnTo>
                <a:lnTo>
                  <a:pt x="707136" y="414527"/>
                </a:lnTo>
                <a:close/>
              </a:path>
              <a:path w="1661160" h="748664">
                <a:moveTo>
                  <a:pt x="812291" y="368807"/>
                </a:moveTo>
                <a:lnTo>
                  <a:pt x="733044" y="402335"/>
                </a:lnTo>
                <a:lnTo>
                  <a:pt x="745236" y="428244"/>
                </a:lnTo>
                <a:lnTo>
                  <a:pt x="822960" y="394715"/>
                </a:lnTo>
                <a:lnTo>
                  <a:pt x="812291" y="368807"/>
                </a:lnTo>
                <a:close/>
              </a:path>
              <a:path w="1661160" h="748664">
                <a:moveTo>
                  <a:pt x="917448" y="323088"/>
                </a:moveTo>
                <a:lnTo>
                  <a:pt x="838200" y="356615"/>
                </a:lnTo>
                <a:lnTo>
                  <a:pt x="850391" y="384047"/>
                </a:lnTo>
                <a:lnTo>
                  <a:pt x="928115" y="348995"/>
                </a:lnTo>
                <a:lnTo>
                  <a:pt x="917448" y="323088"/>
                </a:lnTo>
                <a:close/>
              </a:path>
              <a:path w="1661160" h="748664">
                <a:moveTo>
                  <a:pt x="1021079" y="277368"/>
                </a:moveTo>
                <a:lnTo>
                  <a:pt x="943355" y="310895"/>
                </a:lnTo>
                <a:lnTo>
                  <a:pt x="954024" y="338327"/>
                </a:lnTo>
                <a:lnTo>
                  <a:pt x="1033272" y="303275"/>
                </a:lnTo>
                <a:lnTo>
                  <a:pt x="1021079" y="277368"/>
                </a:lnTo>
                <a:close/>
              </a:path>
              <a:path w="1661160" h="748664">
                <a:moveTo>
                  <a:pt x="1126236" y="231647"/>
                </a:moveTo>
                <a:lnTo>
                  <a:pt x="1048512" y="266700"/>
                </a:lnTo>
                <a:lnTo>
                  <a:pt x="1059179" y="292607"/>
                </a:lnTo>
                <a:lnTo>
                  <a:pt x="1138427" y="257556"/>
                </a:lnTo>
                <a:lnTo>
                  <a:pt x="1126236" y="231647"/>
                </a:lnTo>
                <a:close/>
              </a:path>
              <a:path w="1661160" h="748664">
                <a:moveTo>
                  <a:pt x="1231391" y="185927"/>
                </a:moveTo>
                <a:lnTo>
                  <a:pt x="1152143" y="220979"/>
                </a:lnTo>
                <a:lnTo>
                  <a:pt x="1164336" y="246887"/>
                </a:lnTo>
                <a:lnTo>
                  <a:pt x="1242060" y="211835"/>
                </a:lnTo>
                <a:lnTo>
                  <a:pt x="1231391" y="185927"/>
                </a:lnTo>
                <a:close/>
              </a:path>
              <a:path w="1661160" h="748664">
                <a:moveTo>
                  <a:pt x="1336548" y="140207"/>
                </a:moveTo>
                <a:lnTo>
                  <a:pt x="1257300" y="175259"/>
                </a:lnTo>
                <a:lnTo>
                  <a:pt x="1269491" y="201168"/>
                </a:lnTo>
                <a:lnTo>
                  <a:pt x="1347215" y="167639"/>
                </a:lnTo>
                <a:lnTo>
                  <a:pt x="1336548" y="140207"/>
                </a:lnTo>
                <a:close/>
              </a:path>
              <a:path w="1661160" h="748664">
                <a:moveTo>
                  <a:pt x="1441703" y="94487"/>
                </a:moveTo>
                <a:lnTo>
                  <a:pt x="1362455" y="129539"/>
                </a:lnTo>
                <a:lnTo>
                  <a:pt x="1373124" y="155447"/>
                </a:lnTo>
                <a:lnTo>
                  <a:pt x="1452372" y="121919"/>
                </a:lnTo>
                <a:lnTo>
                  <a:pt x="1441703" y="94487"/>
                </a:lnTo>
                <a:close/>
              </a:path>
              <a:path w="1661160" h="748664">
                <a:moveTo>
                  <a:pt x="1648967" y="13715"/>
                </a:moveTo>
                <a:lnTo>
                  <a:pt x="1630679" y="13715"/>
                </a:lnTo>
                <a:lnTo>
                  <a:pt x="1641348" y="39624"/>
                </a:lnTo>
                <a:lnTo>
                  <a:pt x="1593459" y="59787"/>
                </a:lnTo>
                <a:lnTo>
                  <a:pt x="1560576" y="103631"/>
                </a:lnTo>
                <a:lnTo>
                  <a:pt x="1562100" y="112775"/>
                </a:lnTo>
                <a:lnTo>
                  <a:pt x="1574291" y="121919"/>
                </a:lnTo>
                <a:lnTo>
                  <a:pt x="1583436" y="120395"/>
                </a:lnTo>
                <a:lnTo>
                  <a:pt x="1588008" y="114300"/>
                </a:lnTo>
                <a:lnTo>
                  <a:pt x="1661160" y="15239"/>
                </a:lnTo>
                <a:lnTo>
                  <a:pt x="1648967" y="13715"/>
                </a:lnTo>
                <a:close/>
              </a:path>
              <a:path w="1661160" h="748664">
                <a:moveTo>
                  <a:pt x="1545336" y="50291"/>
                </a:moveTo>
                <a:lnTo>
                  <a:pt x="1467612" y="83819"/>
                </a:lnTo>
                <a:lnTo>
                  <a:pt x="1478279" y="109727"/>
                </a:lnTo>
                <a:lnTo>
                  <a:pt x="1557527" y="76200"/>
                </a:lnTo>
                <a:lnTo>
                  <a:pt x="1545336" y="50291"/>
                </a:lnTo>
                <a:close/>
              </a:path>
              <a:path w="1661160" h="748664">
                <a:moveTo>
                  <a:pt x="1582464" y="34017"/>
                </a:moveTo>
                <a:lnTo>
                  <a:pt x="1572767" y="38100"/>
                </a:lnTo>
                <a:lnTo>
                  <a:pt x="1583436" y="64007"/>
                </a:lnTo>
                <a:lnTo>
                  <a:pt x="1593459" y="59787"/>
                </a:lnTo>
                <a:lnTo>
                  <a:pt x="1610488" y="37082"/>
                </a:lnTo>
                <a:lnTo>
                  <a:pt x="1582464" y="34017"/>
                </a:lnTo>
                <a:close/>
              </a:path>
              <a:path w="1661160" h="748664">
                <a:moveTo>
                  <a:pt x="1610488" y="37082"/>
                </a:moveTo>
                <a:lnTo>
                  <a:pt x="1593459" y="59787"/>
                </a:lnTo>
                <a:lnTo>
                  <a:pt x="1641348" y="39624"/>
                </a:lnTo>
                <a:lnTo>
                  <a:pt x="1633727" y="39624"/>
                </a:lnTo>
                <a:lnTo>
                  <a:pt x="1610488" y="37082"/>
                </a:lnTo>
                <a:close/>
              </a:path>
              <a:path w="1661160" h="748664">
                <a:moveTo>
                  <a:pt x="1624584" y="18287"/>
                </a:moveTo>
                <a:lnTo>
                  <a:pt x="1610488" y="37082"/>
                </a:lnTo>
                <a:lnTo>
                  <a:pt x="1633727" y="39624"/>
                </a:lnTo>
                <a:lnTo>
                  <a:pt x="1624584" y="18287"/>
                </a:lnTo>
                <a:close/>
              </a:path>
              <a:path w="1661160" h="748664">
                <a:moveTo>
                  <a:pt x="1632562" y="18287"/>
                </a:moveTo>
                <a:lnTo>
                  <a:pt x="1624584" y="18287"/>
                </a:lnTo>
                <a:lnTo>
                  <a:pt x="1633727" y="39624"/>
                </a:lnTo>
                <a:lnTo>
                  <a:pt x="1641348" y="39624"/>
                </a:lnTo>
                <a:lnTo>
                  <a:pt x="1632562" y="18287"/>
                </a:lnTo>
                <a:close/>
              </a:path>
              <a:path w="1661160" h="748664">
                <a:moveTo>
                  <a:pt x="1630679" y="13715"/>
                </a:moveTo>
                <a:lnTo>
                  <a:pt x="1582464" y="34017"/>
                </a:lnTo>
                <a:lnTo>
                  <a:pt x="1610488" y="37082"/>
                </a:lnTo>
                <a:lnTo>
                  <a:pt x="1624584" y="18287"/>
                </a:lnTo>
                <a:lnTo>
                  <a:pt x="1632562" y="18287"/>
                </a:lnTo>
                <a:lnTo>
                  <a:pt x="1630679" y="13715"/>
                </a:lnTo>
                <a:close/>
              </a:path>
              <a:path w="1661160" h="748664">
                <a:moveTo>
                  <a:pt x="1539239" y="0"/>
                </a:moveTo>
                <a:lnTo>
                  <a:pt x="1531620" y="0"/>
                </a:lnTo>
                <a:lnTo>
                  <a:pt x="1524000" y="4571"/>
                </a:lnTo>
                <a:lnTo>
                  <a:pt x="1522476" y="12191"/>
                </a:lnTo>
                <a:lnTo>
                  <a:pt x="1522476" y="19812"/>
                </a:lnTo>
                <a:lnTo>
                  <a:pt x="1527048" y="27431"/>
                </a:lnTo>
                <a:lnTo>
                  <a:pt x="1536191" y="28956"/>
                </a:lnTo>
                <a:lnTo>
                  <a:pt x="1582464" y="34017"/>
                </a:lnTo>
                <a:lnTo>
                  <a:pt x="1630679" y="13715"/>
                </a:lnTo>
                <a:lnTo>
                  <a:pt x="1648967" y="13715"/>
                </a:lnTo>
                <a:lnTo>
                  <a:pt x="1539239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6165" y="4602299"/>
            <a:ext cx="364891" cy="24789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2309" spc="-6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x1x2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15529" y="4056689"/>
            <a:ext cx="304076" cy="24789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2309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x1Y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53953" y="5157086"/>
            <a:ext cx="304076" cy="24789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2309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x2Y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148949" y="4102420"/>
            <a:ext cx="436566" cy="1266802"/>
          </a:xfrm>
          <a:custGeom>
            <a:avLst/>
            <a:gdLst/>
            <a:ahLst/>
            <a:cxnLst/>
            <a:rect l="l" t="t" r="r" b="b"/>
            <a:pathLst>
              <a:path w="510539" h="1481454">
                <a:moveTo>
                  <a:pt x="62484" y="1400556"/>
                </a:moveTo>
                <a:lnTo>
                  <a:pt x="0" y="1473708"/>
                </a:lnTo>
                <a:lnTo>
                  <a:pt x="96012" y="1481328"/>
                </a:lnTo>
                <a:lnTo>
                  <a:pt x="72542" y="1464564"/>
                </a:lnTo>
                <a:lnTo>
                  <a:pt x="57912" y="1464564"/>
                </a:lnTo>
                <a:lnTo>
                  <a:pt x="47243" y="1438656"/>
                </a:lnTo>
                <a:lnTo>
                  <a:pt x="56388" y="1434084"/>
                </a:lnTo>
                <a:lnTo>
                  <a:pt x="62484" y="1400556"/>
                </a:lnTo>
                <a:close/>
              </a:path>
              <a:path w="510539" h="1481454">
                <a:moveTo>
                  <a:pt x="56388" y="1434084"/>
                </a:moveTo>
                <a:lnTo>
                  <a:pt x="47243" y="1438656"/>
                </a:lnTo>
                <a:lnTo>
                  <a:pt x="57912" y="1464564"/>
                </a:lnTo>
                <a:lnTo>
                  <a:pt x="67290" y="1460812"/>
                </a:lnTo>
                <a:lnTo>
                  <a:pt x="53340" y="1450848"/>
                </a:lnTo>
                <a:lnTo>
                  <a:pt x="56388" y="1434084"/>
                </a:lnTo>
                <a:close/>
              </a:path>
              <a:path w="510539" h="1481454">
                <a:moveTo>
                  <a:pt x="67290" y="1460812"/>
                </a:moveTo>
                <a:lnTo>
                  <a:pt x="57912" y="1464564"/>
                </a:lnTo>
                <a:lnTo>
                  <a:pt x="72542" y="1464564"/>
                </a:lnTo>
                <a:lnTo>
                  <a:pt x="67290" y="1460812"/>
                </a:lnTo>
                <a:close/>
              </a:path>
              <a:path w="510539" h="1481454">
                <a:moveTo>
                  <a:pt x="120636" y="18207"/>
                </a:moveTo>
                <a:lnTo>
                  <a:pt x="106680" y="25907"/>
                </a:lnTo>
                <a:lnTo>
                  <a:pt x="108726" y="43305"/>
                </a:lnTo>
                <a:lnTo>
                  <a:pt x="118872" y="48768"/>
                </a:lnTo>
                <a:lnTo>
                  <a:pt x="150875" y="70104"/>
                </a:lnTo>
                <a:lnTo>
                  <a:pt x="182880" y="92963"/>
                </a:lnTo>
                <a:lnTo>
                  <a:pt x="213360" y="118872"/>
                </a:lnTo>
                <a:lnTo>
                  <a:pt x="242316" y="144780"/>
                </a:lnTo>
                <a:lnTo>
                  <a:pt x="269748" y="173736"/>
                </a:lnTo>
                <a:lnTo>
                  <a:pt x="295656" y="202692"/>
                </a:lnTo>
                <a:lnTo>
                  <a:pt x="321563" y="234695"/>
                </a:lnTo>
                <a:lnTo>
                  <a:pt x="344424" y="266700"/>
                </a:lnTo>
                <a:lnTo>
                  <a:pt x="365760" y="301751"/>
                </a:lnTo>
                <a:lnTo>
                  <a:pt x="385572" y="336804"/>
                </a:lnTo>
                <a:lnTo>
                  <a:pt x="403860" y="373380"/>
                </a:lnTo>
                <a:lnTo>
                  <a:pt x="420624" y="411480"/>
                </a:lnTo>
                <a:lnTo>
                  <a:pt x="435863" y="451104"/>
                </a:lnTo>
                <a:lnTo>
                  <a:pt x="448056" y="490728"/>
                </a:lnTo>
                <a:lnTo>
                  <a:pt x="458724" y="528828"/>
                </a:lnTo>
                <a:lnTo>
                  <a:pt x="466344" y="566928"/>
                </a:lnTo>
                <a:lnTo>
                  <a:pt x="472440" y="605028"/>
                </a:lnTo>
                <a:lnTo>
                  <a:pt x="477012" y="643128"/>
                </a:lnTo>
                <a:lnTo>
                  <a:pt x="480060" y="682751"/>
                </a:lnTo>
                <a:lnTo>
                  <a:pt x="481584" y="720851"/>
                </a:lnTo>
                <a:lnTo>
                  <a:pt x="479999" y="758951"/>
                </a:lnTo>
                <a:lnTo>
                  <a:pt x="478536" y="795528"/>
                </a:lnTo>
                <a:lnTo>
                  <a:pt x="473963" y="832104"/>
                </a:lnTo>
                <a:lnTo>
                  <a:pt x="469392" y="870204"/>
                </a:lnTo>
                <a:lnTo>
                  <a:pt x="461772" y="906780"/>
                </a:lnTo>
                <a:lnTo>
                  <a:pt x="443484" y="976884"/>
                </a:lnTo>
                <a:lnTo>
                  <a:pt x="403860" y="1078992"/>
                </a:lnTo>
                <a:lnTo>
                  <a:pt x="370331" y="1143000"/>
                </a:lnTo>
                <a:lnTo>
                  <a:pt x="330707" y="1203960"/>
                </a:lnTo>
                <a:lnTo>
                  <a:pt x="286512" y="1260348"/>
                </a:lnTo>
                <a:lnTo>
                  <a:pt x="237744" y="1310639"/>
                </a:lnTo>
                <a:lnTo>
                  <a:pt x="182880" y="1356360"/>
                </a:lnTo>
                <a:lnTo>
                  <a:pt x="124968" y="1397508"/>
                </a:lnTo>
                <a:lnTo>
                  <a:pt x="62484" y="1431036"/>
                </a:lnTo>
                <a:lnTo>
                  <a:pt x="56388" y="1434084"/>
                </a:lnTo>
                <a:lnTo>
                  <a:pt x="53340" y="1450848"/>
                </a:lnTo>
                <a:lnTo>
                  <a:pt x="67290" y="1460812"/>
                </a:lnTo>
                <a:lnTo>
                  <a:pt x="73151" y="1458468"/>
                </a:lnTo>
                <a:lnTo>
                  <a:pt x="106680" y="1440180"/>
                </a:lnTo>
                <a:lnTo>
                  <a:pt x="170687" y="1402080"/>
                </a:lnTo>
                <a:lnTo>
                  <a:pt x="228600" y="1356360"/>
                </a:lnTo>
                <a:lnTo>
                  <a:pt x="281940" y="1306068"/>
                </a:lnTo>
                <a:lnTo>
                  <a:pt x="330707" y="1251204"/>
                </a:lnTo>
                <a:lnTo>
                  <a:pt x="353568" y="1220724"/>
                </a:lnTo>
                <a:lnTo>
                  <a:pt x="394716" y="1158239"/>
                </a:lnTo>
                <a:lnTo>
                  <a:pt x="428244" y="1092708"/>
                </a:lnTo>
                <a:lnTo>
                  <a:pt x="443484" y="1057656"/>
                </a:lnTo>
                <a:lnTo>
                  <a:pt x="469392" y="986028"/>
                </a:lnTo>
                <a:lnTo>
                  <a:pt x="480060" y="949451"/>
                </a:lnTo>
                <a:lnTo>
                  <a:pt x="496824" y="874776"/>
                </a:lnTo>
                <a:lnTo>
                  <a:pt x="502919" y="836676"/>
                </a:lnTo>
                <a:lnTo>
                  <a:pt x="507492" y="798576"/>
                </a:lnTo>
                <a:lnTo>
                  <a:pt x="509076" y="757428"/>
                </a:lnTo>
                <a:lnTo>
                  <a:pt x="510540" y="720851"/>
                </a:lnTo>
                <a:lnTo>
                  <a:pt x="509016" y="681228"/>
                </a:lnTo>
                <a:lnTo>
                  <a:pt x="505968" y="641604"/>
                </a:lnTo>
                <a:lnTo>
                  <a:pt x="501396" y="601980"/>
                </a:lnTo>
                <a:lnTo>
                  <a:pt x="495300" y="562356"/>
                </a:lnTo>
                <a:lnTo>
                  <a:pt x="486156" y="522731"/>
                </a:lnTo>
                <a:lnTo>
                  <a:pt x="475488" y="483107"/>
                </a:lnTo>
                <a:lnTo>
                  <a:pt x="463296" y="441960"/>
                </a:lnTo>
                <a:lnTo>
                  <a:pt x="448056" y="402336"/>
                </a:lnTo>
                <a:lnTo>
                  <a:pt x="431292" y="362712"/>
                </a:lnTo>
                <a:lnTo>
                  <a:pt x="411480" y="324612"/>
                </a:lnTo>
                <a:lnTo>
                  <a:pt x="391668" y="288036"/>
                </a:lnTo>
                <a:lnTo>
                  <a:pt x="368807" y="251460"/>
                </a:lnTo>
                <a:lnTo>
                  <a:pt x="344424" y="217931"/>
                </a:lnTo>
                <a:lnTo>
                  <a:pt x="318516" y="184404"/>
                </a:lnTo>
                <a:lnTo>
                  <a:pt x="291084" y="153924"/>
                </a:lnTo>
                <a:lnTo>
                  <a:pt x="262128" y="124968"/>
                </a:lnTo>
                <a:lnTo>
                  <a:pt x="233172" y="97536"/>
                </a:lnTo>
                <a:lnTo>
                  <a:pt x="201168" y="71628"/>
                </a:lnTo>
                <a:lnTo>
                  <a:pt x="167640" y="47243"/>
                </a:lnTo>
                <a:lnTo>
                  <a:pt x="134112" y="25907"/>
                </a:lnTo>
                <a:lnTo>
                  <a:pt x="120636" y="18207"/>
                </a:lnTo>
                <a:close/>
              </a:path>
              <a:path w="510539" h="1481454">
                <a:moveTo>
                  <a:pt x="54863" y="0"/>
                </a:moveTo>
                <a:lnTo>
                  <a:pt x="112775" y="77724"/>
                </a:lnTo>
                <a:lnTo>
                  <a:pt x="108726" y="43305"/>
                </a:lnTo>
                <a:lnTo>
                  <a:pt x="99060" y="38100"/>
                </a:lnTo>
                <a:lnTo>
                  <a:pt x="112775" y="13716"/>
                </a:lnTo>
                <a:lnTo>
                  <a:pt x="128777" y="13716"/>
                </a:lnTo>
                <a:lnTo>
                  <a:pt x="150875" y="1524"/>
                </a:lnTo>
                <a:lnTo>
                  <a:pt x="54863" y="0"/>
                </a:lnTo>
                <a:close/>
              </a:path>
              <a:path w="510539" h="1481454">
                <a:moveTo>
                  <a:pt x="112775" y="13716"/>
                </a:moveTo>
                <a:lnTo>
                  <a:pt x="99060" y="38100"/>
                </a:lnTo>
                <a:lnTo>
                  <a:pt x="108726" y="43305"/>
                </a:lnTo>
                <a:lnTo>
                  <a:pt x="106680" y="25907"/>
                </a:lnTo>
                <a:lnTo>
                  <a:pt x="120636" y="18207"/>
                </a:lnTo>
                <a:lnTo>
                  <a:pt x="112775" y="13716"/>
                </a:lnTo>
                <a:close/>
              </a:path>
              <a:path w="510539" h="1481454">
                <a:moveTo>
                  <a:pt x="128777" y="13716"/>
                </a:moveTo>
                <a:lnTo>
                  <a:pt x="112775" y="13716"/>
                </a:lnTo>
                <a:lnTo>
                  <a:pt x="120636" y="18207"/>
                </a:lnTo>
                <a:lnTo>
                  <a:pt x="128777" y="13716"/>
                </a:lnTo>
                <a:close/>
              </a:path>
            </a:pathLst>
          </a:custGeom>
          <a:solidFill>
            <a:srgbClr val="2828B8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72483" y="4708399"/>
            <a:ext cx="998564" cy="0"/>
          </a:xfrm>
          <a:custGeom>
            <a:avLst/>
            <a:gdLst/>
            <a:ahLst/>
            <a:cxnLst/>
            <a:rect l="l" t="t" r="r" b="b"/>
            <a:pathLst>
              <a:path w="1167764">
                <a:moveTo>
                  <a:pt x="0" y="0"/>
                </a:moveTo>
                <a:lnTo>
                  <a:pt x="1167384" y="0"/>
                </a:lnTo>
              </a:path>
            </a:pathLst>
          </a:custGeom>
          <a:ln w="27431">
            <a:solidFill>
              <a:srgbClr val="3333CC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53953" y="4444797"/>
            <a:ext cx="143350" cy="247826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1539" spc="-4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1539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1770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96789" y="638180"/>
            <a:ext cx="3164019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Korelasi</a:t>
            </a:r>
            <a:r>
              <a:rPr spc="-68" dirty="0"/>
              <a:t> </a:t>
            </a:r>
            <a:r>
              <a:rPr spc="-4" dirty="0"/>
              <a:t>Ganda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5" y="2862366"/>
            <a:ext cx="734669" cy="378852"/>
          </a:xfrm>
          <a:prstGeom prst="rect">
            <a:avLst/>
          </a:prstGeom>
        </p:spPr>
        <p:txBody>
          <a:bodyPr vert="horz" wrap="square" lIns="0" tIns="10317" rIns="0" bIns="0" rtlCol="0">
            <a:spAutoFit/>
          </a:bodyPr>
          <a:lstStyle/>
          <a:p>
            <a:pPr marL="10860">
              <a:spcBef>
                <a:spcPts val="81"/>
              </a:spcBef>
            </a:pPr>
            <a:r>
              <a:rPr sz="3591" spc="-6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582" spc="9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582" spc="4" dirty="0">
                <a:solidFill>
                  <a:prstClr val="black"/>
                </a:solidFill>
                <a:latin typeface="Tahoma"/>
                <a:cs typeface="Tahoma"/>
              </a:rPr>
              <a:t>x1x</a:t>
            </a:r>
            <a:r>
              <a:rPr sz="1582" spc="9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582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3364" y="3665126"/>
            <a:ext cx="444168" cy="378852"/>
          </a:xfrm>
          <a:prstGeom prst="rect">
            <a:avLst/>
          </a:prstGeom>
        </p:spPr>
        <p:txBody>
          <a:bodyPr vert="horz" wrap="square" lIns="0" tIns="10317" rIns="0" bIns="0" rtlCol="0">
            <a:spAutoFit/>
          </a:bodyPr>
          <a:lstStyle/>
          <a:p>
            <a:pPr marL="10860">
              <a:spcBef>
                <a:spcPts val="81"/>
              </a:spcBef>
            </a:pPr>
            <a:r>
              <a:rPr sz="3591" spc="-6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582" spc="9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582" spc="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1582" spc="9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582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3364" y="4467887"/>
            <a:ext cx="444168" cy="378852"/>
          </a:xfrm>
          <a:prstGeom prst="rect">
            <a:avLst/>
          </a:prstGeom>
        </p:spPr>
        <p:txBody>
          <a:bodyPr vert="horz" wrap="square" lIns="0" tIns="10317" rIns="0" bIns="0" rtlCol="0">
            <a:spAutoFit/>
          </a:bodyPr>
          <a:lstStyle/>
          <a:p>
            <a:pPr marL="10860">
              <a:spcBef>
                <a:spcPts val="81"/>
              </a:spcBef>
            </a:pPr>
            <a:r>
              <a:rPr sz="3591" spc="-6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582" spc="9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582" spc="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1582" spc="9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582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3364" y="5270643"/>
            <a:ext cx="619012" cy="378852"/>
          </a:xfrm>
          <a:prstGeom prst="rect">
            <a:avLst/>
          </a:prstGeom>
        </p:spPr>
        <p:txBody>
          <a:bodyPr vert="horz" wrap="square" lIns="0" tIns="10317" rIns="0" bIns="0" rtlCol="0">
            <a:spAutoFit/>
          </a:bodyPr>
          <a:lstStyle/>
          <a:p>
            <a:pPr marL="10860">
              <a:spcBef>
                <a:spcPts val="81"/>
              </a:spcBef>
            </a:pPr>
            <a:r>
              <a:rPr sz="3591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582" dirty="0">
                <a:solidFill>
                  <a:prstClr val="black"/>
                </a:solidFill>
                <a:latin typeface="Tahoma"/>
                <a:cs typeface="Tahoma"/>
              </a:rPr>
              <a:t>x1</a:t>
            </a:r>
            <a:r>
              <a:rPr sz="1582" spc="-47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582" spc="4" dirty="0">
                <a:solidFill>
                  <a:prstClr val="black"/>
                </a:solidFill>
                <a:latin typeface="Tahoma"/>
                <a:cs typeface="Tahoma"/>
              </a:rPr>
              <a:t>x2</a:t>
            </a:r>
            <a:endParaRPr sz="1582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18200" y="2788083"/>
            <a:ext cx="6276455" cy="3188724"/>
          </a:xfrm>
          <a:prstGeom prst="rect">
            <a:avLst/>
          </a:prstGeom>
        </p:spPr>
        <p:txBody>
          <a:bodyPr vert="horz" wrap="square" lIns="0" tIns="10317" rIns="0" bIns="0" rtlCol="0">
            <a:spAutoFit/>
          </a:bodyPr>
          <a:lstStyle/>
          <a:p>
            <a:pPr marL="474572" marR="264978" indent="-464255">
              <a:spcBef>
                <a:spcPts val="81"/>
              </a:spcBef>
              <a:tabLst>
                <a:tab pos="474572" algn="l"/>
              </a:tabLst>
            </a:pP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=	</a:t>
            </a:r>
            <a:r>
              <a:rPr sz="2394" spc="-4" dirty="0">
                <a:solidFill>
                  <a:prstClr val="black"/>
                </a:solidFill>
                <a:latin typeface="Tahoma"/>
                <a:cs typeface="Tahoma"/>
              </a:rPr>
              <a:t>Korelasi </a:t>
            </a: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antara variabel </a:t>
            </a:r>
            <a:r>
              <a:rPr sz="239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2373" baseline="-21021" dirty="0">
                <a:solidFill>
                  <a:prstClr val="black"/>
                </a:solidFill>
                <a:latin typeface="Tahoma"/>
                <a:cs typeface="Tahoma"/>
              </a:rPr>
              <a:t>1 </a:t>
            </a: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dengan </a:t>
            </a:r>
            <a:r>
              <a:rPr sz="239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2373" baseline="-21021" dirty="0">
                <a:solidFill>
                  <a:prstClr val="black"/>
                </a:solidFill>
                <a:latin typeface="Tahoma"/>
                <a:cs typeface="Tahoma"/>
              </a:rPr>
              <a:t>2  </a:t>
            </a:r>
            <a:r>
              <a:rPr sz="2394" spc="-4" dirty="0">
                <a:solidFill>
                  <a:prstClr val="black"/>
                </a:solidFill>
                <a:latin typeface="Tahoma"/>
                <a:cs typeface="Tahoma"/>
              </a:rPr>
              <a:t>secara bersama-sama </a:t>
            </a: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dengan variabel</a:t>
            </a:r>
            <a:r>
              <a:rPr sz="2394" spc="162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Y.</a:t>
            </a:r>
            <a:endParaRPr sz="2394">
              <a:solidFill>
                <a:prstClr val="black"/>
              </a:solidFill>
              <a:latin typeface="Tahoma"/>
              <a:cs typeface="Tahoma"/>
            </a:endParaRPr>
          </a:p>
          <a:p>
            <a:pPr marL="474572" marR="4344" indent="-464255">
              <a:spcBef>
                <a:spcPts val="573"/>
              </a:spcBef>
              <a:tabLst>
                <a:tab pos="474572" algn="l"/>
              </a:tabLst>
            </a:pP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=	</a:t>
            </a:r>
            <a:r>
              <a:rPr sz="2394" spc="-4" dirty="0">
                <a:solidFill>
                  <a:prstClr val="black"/>
                </a:solidFill>
                <a:latin typeface="Tahoma"/>
                <a:cs typeface="Tahoma"/>
              </a:rPr>
              <a:t>Korelasi Product-Moment </a:t>
            </a: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antara </a:t>
            </a:r>
            <a:r>
              <a:rPr sz="239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2373" baseline="-21021" dirty="0">
                <a:solidFill>
                  <a:prstClr val="black"/>
                </a:solidFill>
                <a:latin typeface="Tahoma"/>
                <a:cs typeface="Tahoma"/>
              </a:rPr>
              <a:t>1 </a:t>
            </a: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dengan  Y.</a:t>
            </a:r>
            <a:endParaRPr sz="2394">
              <a:solidFill>
                <a:prstClr val="black"/>
              </a:solidFill>
              <a:latin typeface="Tahoma"/>
              <a:cs typeface="Tahoma"/>
            </a:endParaRPr>
          </a:p>
          <a:p>
            <a:pPr marL="474572" marR="4344" indent="-464255">
              <a:spcBef>
                <a:spcPts val="577"/>
              </a:spcBef>
              <a:tabLst>
                <a:tab pos="474572" algn="l"/>
              </a:tabLst>
            </a:pP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=	</a:t>
            </a:r>
            <a:r>
              <a:rPr sz="2394" spc="-4" dirty="0">
                <a:solidFill>
                  <a:prstClr val="black"/>
                </a:solidFill>
                <a:latin typeface="Tahoma"/>
                <a:cs typeface="Tahoma"/>
              </a:rPr>
              <a:t>Korelasi Product-Moment </a:t>
            </a: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antara </a:t>
            </a:r>
            <a:r>
              <a:rPr sz="239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2373" baseline="-21021" dirty="0">
                <a:solidFill>
                  <a:prstClr val="black"/>
                </a:solidFill>
                <a:latin typeface="Tahoma"/>
                <a:cs typeface="Tahoma"/>
              </a:rPr>
              <a:t>2 </a:t>
            </a: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dengan  Y.</a:t>
            </a:r>
            <a:endParaRPr sz="2394">
              <a:solidFill>
                <a:prstClr val="black"/>
              </a:solidFill>
              <a:latin typeface="Tahoma"/>
              <a:cs typeface="Tahoma"/>
            </a:endParaRPr>
          </a:p>
          <a:p>
            <a:pPr marL="474572" marR="4344" indent="-464255">
              <a:spcBef>
                <a:spcPts val="573"/>
              </a:spcBef>
              <a:tabLst>
                <a:tab pos="474572" algn="l"/>
              </a:tabLst>
            </a:pP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=	</a:t>
            </a:r>
            <a:r>
              <a:rPr sz="2394" spc="-4" dirty="0">
                <a:solidFill>
                  <a:prstClr val="black"/>
                </a:solidFill>
                <a:latin typeface="Tahoma"/>
                <a:cs typeface="Tahoma"/>
              </a:rPr>
              <a:t>Korelasi Product-Moment </a:t>
            </a: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antara </a:t>
            </a:r>
            <a:r>
              <a:rPr sz="239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2373" baseline="-21021" dirty="0">
                <a:solidFill>
                  <a:prstClr val="black"/>
                </a:solidFill>
                <a:latin typeface="Tahoma"/>
                <a:cs typeface="Tahoma"/>
              </a:rPr>
              <a:t>1 </a:t>
            </a:r>
            <a:r>
              <a:rPr sz="2394" spc="-9" dirty="0">
                <a:solidFill>
                  <a:prstClr val="black"/>
                </a:solidFill>
                <a:latin typeface="Tahoma"/>
                <a:cs typeface="Tahoma"/>
              </a:rPr>
              <a:t>dengan  </a:t>
            </a:r>
            <a:r>
              <a:rPr sz="2394" spc="-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2373" spc="-6" baseline="-21021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2394" spc="-4" dirty="0">
                <a:solidFill>
                  <a:prstClr val="black"/>
                </a:solidFill>
                <a:latin typeface="Tahoma"/>
                <a:cs typeface="Tahoma"/>
              </a:rPr>
              <a:t>.</a:t>
            </a:r>
            <a:endParaRPr sz="2394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99541" y="1519511"/>
            <a:ext cx="4865216" cy="1107705"/>
          </a:xfrm>
          <a:custGeom>
            <a:avLst/>
            <a:gdLst/>
            <a:ahLst/>
            <a:cxnLst/>
            <a:rect l="l" t="t" r="r" b="b"/>
            <a:pathLst>
              <a:path w="5689600" h="1295400">
                <a:moveTo>
                  <a:pt x="5472684" y="0"/>
                </a:moveTo>
                <a:lnTo>
                  <a:pt x="216407" y="0"/>
                </a:lnTo>
                <a:lnTo>
                  <a:pt x="166511" y="5665"/>
                </a:lnTo>
                <a:lnTo>
                  <a:pt x="120853" y="21806"/>
                </a:lnTo>
                <a:lnTo>
                  <a:pt x="80687" y="47146"/>
                </a:lnTo>
                <a:lnTo>
                  <a:pt x="47266" y="80403"/>
                </a:lnTo>
                <a:lnTo>
                  <a:pt x="21842" y="120298"/>
                </a:lnTo>
                <a:lnTo>
                  <a:pt x="5669" y="165551"/>
                </a:lnTo>
                <a:lnTo>
                  <a:pt x="0" y="214883"/>
                </a:lnTo>
                <a:lnTo>
                  <a:pt x="0" y="1078991"/>
                </a:lnTo>
                <a:lnTo>
                  <a:pt x="5669" y="1128888"/>
                </a:lnTo>
                <a:lnTo>
                  <a:pt x="21842" y="1174546"/>
                </a:lnTo>
                <a:lnTo>
                  <a:pt x="47266" y="1214712"/>
                </a:lnTo>
                <a:lnTo>
                  <a:pt x="80687" y="1248133"/>
                </a:lnTo>
                <a:lnTo>
                  <a:pt x="120853" y="1273557"/>
                </a:lnTo>
                <a:lnTo>
                  <a:pt x="166511" y="1289730"/>
                </a:lnTo>
                <a:lnTo>
                  <a:pt x="216407" y="1295400"/>
                </a:lnTo>
                <a:lnTo>
                  <a:pt x="5472684" y="1295400"/>
                </a:lnTo>
                <a:lnTo>
                  <a:pt x="5522100" y="1289730"/>
                </a:lnTo>
                <a:lnTo>
                  <a:pt x="5567571" y="1273557"/>
                </a:lnTo>
                <a:lnTo>
                  <a:pt x="5607764" y="1248133"/>
                </a:lnTo>
                <a:lnTo>
                  <a:pt x="5641345" y="1214712"/>
                </a:lnTo>
                <a:lnTo>
                  <a:pt x="5666982" y="1174546"/>
                </a:lnTo>
                <a:lnTo>
                  <a:pt x="5683342" y="1128888"/>
                </a:lnTo>
                <a:lnTo>
                  <a:pt x="5689092" y="1078991"/>
                </a:lnTo>
                <a:lnTo>
                  <a:pt x="5689092" y="214883"/>
                </a:lnTo>
                <a:lnTo>
                  <a:pt x="5683342" y="165551"/>
                </a:lnTo>
                <a:lnTo>
                  <a:pt x="5666982" y="120298"/>
                </a:lnTo>
                <a:lnTo>
                  <a:pt x="5641345" y="80403"/>
                </a:lnTo>
                <a:lnTo>
                  <a:pt x="5607764" y="47146"/>
                </a:lnTo>
                <a:lnTo>
                  <a:pt x="5567571" y="21806"/>
                </a:lnTo>
                <a:lnTo>
                  <a:pt x="5522100" y="5665"/>
                </a:lnTo>
                <a:lnTo>
                  <a:pt x="54726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89116" y="1507783"/>
            <a:ext cx="4885850" cy="1131597"/>
          </a:xfrm>
          <a:custGeom>
            <a:avLst/>
            <a:gdLst/>
            <a:ahLst/>
            <a:cxnLst/>
            <a:rect l="l" t="t" r="r" b="b"/>
            <a:pathLst>
              <a:path w="5713730" h="1323339">
                <a:moveTo>
                  <a:pt x="5484876" y="0"/>
                </a:moveTo>
                <a:lnTo>
                  <a:pt x="227075" y="0"/>
                </a:lnTo>
                <a:lnTo>
                  <a:pt x="204215" y="1524"/>
                </a:lnTo>
                <a:lnTo>
                  <a:pt x="160020" y="10668"/>
                </a:lnTo>
                <a:lnTo>
                  <a:pt x="118872" y="28956"/>
                </a:lnTo>
                <a:lnTo>
                  <a:pt x="82296" y="53340"/>
                </a:lnTo>
                <a:lnTo>
                  <a:pt x="51815" y="83820"/>
                </a:lnTo>
                <a:lnTo>
                  <a:pt x="27431" y="120396"/>
                </a:lnTo>
                <a:lnTo>
                  <a:pt x="9143" y="161544"/>
                </a:lnTo>
                <a:lnTo>
                  <a:pt x="0" y="207263"/>
                </a:lnTo>
                <a:lnTo>
                  <a:pt x="0" y="1094232"/>
                </a:lnTo>
                <a:lnTo>
                  <a:pt x="4571" y="1139952"/>
                </a:lnTo>
                <a:lnTo>
                  <a:pt x="18287" y="1182624"/>
                </a:lnTo>
                <a:lnTo>
                  <a:pt x="39624" y="1222248"/>
                </a:lnTo>
                <a:lnTo>
                  <a:pt x="67056" y="1255776"/>
                </a:lnTo>
                <a:lnTo>
                  <a:pt x="100584" y="1283208"/>
                </a:lnTo>
                <a:lnTo>
                  <a:pt x="140208" y="1304544"/>
                </a:lnTo>
                <a:lnTo>
                  <a:pt x="182880" y="1318260"/>
                </a:lnTo>
                <a:lnTo>
                  <a:pt x="228600" y="1322832"/>
                </a:lnTo>
                <a:lnTo>
                  <a:pt x="5484876" y="1322832"/>
                </a:lnTo>
                <a:lnTo>
                  <a:pt x="5532120" y="1316736"/>
                </a:lnTo>
                <a:lnTo>
                  <a:pt x="5574792" y="1304544"/>
                </a:lnTo>
                <a:lnTo>
                  <a:pt x="5588943" y="1296924"/>
                </a:lnTo>
                <a:lnTo>
                  <a:pt x="228600" y="1296924"/>
                </a:lnTo>
                <a:lnTo>
                  <a:pt x="207264" y="1295400"/>
                </a:lnTo>
                <a:lnTo>
                  <a:pt x="167640" y="1287780"/>
                </a:lnTo>
                <a:lnTo>
                  <a:pt x="131064" y="1272540"/>
                </a:lnTo>
                <a:lnTo>
                  <a:pt x="83820" y="1237488"/>
                </a:lnTo>
                <a:lnTo>
                  <a:pt x="59436" y="1207008"/>
                </a:lnTo>
                <a:lnTo>
                  <a:pt x="33528" y="1153668"/>
                </a:lnTo>
                <a:lnTo>
                  <a:pt x="25908" y="1114044"/>
                </a:lnTo>
                <a:lnTo>
                  <a:pt x="24485" y="228600"/>
                </a:lnTo>
                <a:lnTo>
                  <a:pt x="25908" y="207263"/>
                </a:lnTo>
                <a:lnTo>
                  <a:pt x="33528" y="167640"/>
                </a:lnTo>
                <a:lnTo>
                  <a:pt x="59436" y="115824"/>
                </a:lnTo>
                <a:lnTo>
                  <a:pt x="99059" y="71628"/>
                </a:lnTo>
                <a:lnTo>
                  <a:pt x="132587" y="50292"/>
                </a:lnTo>
                <a:lnTo>
                  <a:pt x="167640" y="35051"/>
                </a:lnTo>
                <a:lnTo>
                  <a:pt x="208787" y="27432"/>
                </a:lnTo>
                <a:lnTo>
                  <a:pt x="228600" y="25908"/>
                </a:lnTo>
                <a:lnTo>
                  <a:pt x="5589778" y="25908"/>
                </a:lnTo>
                <a:lnTo>
                  <a:pt x="5573268" y="18287"/>
                </a:lnTo>
                <a:lnTo>
                  <a:pt x="5551932" y="10668"/>
                </a:lnTo>
                <a:lnTo>
                  <a:pt x="5530595" y="4572"/>
                </a:lnTo>
                <a:lnTo>
                  <a:pt x="5507736" y="1524"/>
                </a:lnTo>
                <a:lnTo>
                  <a:pt x="5484876" y="0"/>
                </a:lnTo>
                <a:close/>
              </a:path>
              <a:path w="5713730" h="1323339">
                <a:moveTo>
                  <a:pt x="5589778" y="25908"/>
                </a:moveTo>
                <a:lnTo>
                  <a:pt x="5484876" y="25908"/>
                </a:lnTo>
                <a:lnTo>
                  <a:pt x="5506212" y="27432"/>
                </a:lnTo>
                <a:lnTo>
                  <a:pt x="5526024" y="30480"/>
                </a:lnTo>
                <a:lnTo>
                  <a:pt x="5582412" y="50292"/>
                </a:lnTo>
                <a:lnTo>
                  <a:pt x="5629656" y="85344"/>
                </a:lnTo>
                <a:lnTo>
                  <a:pt x="5654040" y="115824"/>
                </a:lnTo>
                <a:lnTo>
                  <a:pt x="5672328" y="150875"/>
                </a:lnTo>
                <a:lnTo>
                  <a:pt x="5684520" y="188975"/>
                </a:lnTo>
                <a:lnTo>
                  <a:pt x="5687568" y="208787"/>
                </a:lnTo>
                <a:lnTo>
                  <a:pt x="5687568" y="1115568"/>
                </a:lnTo>
                <a:lnTo>
                  <a:pt x="5678424" y="1155192"/>
                </a:lnTo>
                <a:lnTo>
                  <a:pt x="5663184" y="1190244"/>
                </a:lnTo>
                <a:lnTo>
                  <a:pt x="5641848" y="1223772"/>
                </a:lnTo>
                <a:lnTo>
                  <a:pt x="5614416" y="1251204"/>
                </a:lnTo>
                <a:lnTo>
                  <a:pt x="5580888" y="1272540"/>
                </a:lnTo>
                <a:lnTo>
                  <a:pt x="5544312" y="1287780"/>
                </a:lnTo>
                <a:lnTo>
                  <a:pt x="5504688" y="1295400"/>
                </a:lnTo>
                <a:lnTo>
                  <a:pt x="5484876" y="1296924"/>
                </a:lnTo>
                <a:lnTo>
                  <a:pt x="5588943" y="1296924"/>
                </a:lnTo>
                <a:lnTo>
                  <a:pt x="5631180" y="1269492"/>
                </a:lnTo>
                <a:lnTo>
                  <a:pt x="5661660" y="1239012"/>
                </a:lnTo>
                <a:lnTo>
                  <a:pt x="5686044" y="1202436"/>
                </a:lnTo>
                <a:lnTo>
                  <a:pt x="5702808" y="1161288"/>
                </a:lnTo>
                <a:lnTo>
                  <a:pt x="5711952" y="1115568"/>
                </a:lnTo>
                <a:lnTo>
                  <a:pt x="5713476" y="228600"/>
                </a:lnTo>
                <a:lnTo>
                  <a:pt x="5711952" y="205740"/>
                </a:lnTo>
                <a:lnTo>
                  <a:pt x="5702808" y="161544"/>
                </a:lnTo>
                <a:lnTo>
                  <a:pt x="5686044" y="120396"/>
                </a:lnTo>
                <a:lnTo>
                  <a:pt x="5661660" y="83820"/>
                </a:lnTo>
                <a:lnTo>
                  <a:pt x="5629656" y="51816"/>
                </a:lnTo>
                <a:lnTo>
                  <a:pt x="5593080" y="27432"/>
                </a:lnTo>
                <a:lnTo>
                  <a:pt x="5589778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94416" y="2125295"/>
            <a:ext cx="3222120" cy="0"/>
          </a:xfrm>
          <a:custGeom>
            <a:avLst/>
            <a:gdLst/>
            <a:ahLst/>
            <a:cxnLst/>
            <a:rect l="l" t="t" r="r" b="b"/>
            <a:pathLst>
              <a:path w="3768090">
                <a:moveTo>
                  <a:pt x="0" y="0"/>
                </a:moveTo>
                <a:lnTo>
                  <a:pt x="3767696" y="0"/>
                </a:lnTo>
              </a:path>
            </a:pathLst>
          </a:custGeom>
          <a:ln w="141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104358" y="2153227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14"/>
                </a:moveTo>
                <a:lnTo>
                  <a:pt x="43218" y="0"/>
                </a:lnTo>
              </a:path>
            </a:pathLst>
          </a:custGeom>
          <a:ln w="141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1314" y="2159266"/>
            <a:ext cx="53756" cy="293216"/>
          </a:xfrm>
          <a:custGeom>
            <a:avLst/>
            <a:gdLst/>
            <a:ahLst/>
            <a:cxnLst/>
            <a:rect l="l" t="t" r="r" b="b"/>
            <a:pathLst>
              <a:path w="62864" h="342900">
                <a:moveTo>
                  <a:pt x="0" y="0"/>
                </a:moveTo>
                <a:lnTo>
                  <a:pt x="62623" y="342557"/>
                </a:lnTo>
              </a:path>
            </a:pathLst>
          </a:custGeom>
          <a:ln w="282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200892" y="1666271"/>
            <a:ext cx="71132" cy="786254"/>
          </a:xfrm>
          <a:custGeom>
            <a:avLst/>
            <a:gdLst/>
            <a:ahLst/>
            <a:cxnLst/>
            <a:rect l="l" t="t" r="r" b="b"/>
            <a:pathLst>
              <a:path w="83185" h="919480">
                <a:moveTo>
                  <a:pt x="0" y="919086"/>
                </a:moveTo>
                <a:lnTo>
                  <a:pt x="82905" y="0"/>
                </a:lnTo>
              </a:path>
            </a:pathLst>
          </a:custGeom>
          <a:ln w="141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271784" y="1666271"/>
            <a:ext cx="3268817" cy="0"/>
          </a:xfrm>
          <a:custGeom>
            <a:avLst/>
            <a:gdLst/>
            <a:ahLst/>
            <a:cxnLst/>
            <a:rect l="l" t="t" r="r" b="b"/>
            <a:pathLst>
              <a:path w="3822700">
                <a:moveTo>
                  <a:pt x="0" y="0"/>
                </a:moveTo>
                <a:lnTo>
                  <a:pt x="3822395" y="0"/>
                </a:lnTo>
              </a:path>
            </a:pathLst>
          </a:custGeom>
          <a:ln w="141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12185" y="2090270"/>
            <a:ext cx="463716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3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5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83877" y="2137086"/>
            <a:ext cx="988247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spc="141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3399" spc="141" baseline="314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3399" spc="-321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i="1" spc="6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3399" i="1" spc="-526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37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1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11942" y="1751290"/>
            <a:ext cx="1772328" cy="565746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218824" indent="-207964">
              <a:spcBef>
                <a:spcPts val="103"/>
              </a:spcBef>
              <a:buFont typeface="Symbol"/>
              <a:buChar char=""/>
              <a:tabLst>
                <a:tab pos="219367" algn="l"/>
              </a:tabLst>
            </a:pPr>
            <a:r>
              <a:rPr sz="3399" spc="-2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2.</a:t>
            </a:r>
            <a:r>
              <a:rPr sz="3399" i="1" spc="-2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17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17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17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14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-9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sz="3399" i="1" spc="-9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64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13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sz="3399" i="1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03159" y="1692408"/>
            <a:ext cx="1346079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6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3399" i="1" spc="-513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24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32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3144" dirty="0">
                <a:solidFill>
                  <a:prstClr val="black"/>
                </a:solidFill>
                <a:latin typeface="Symbol"/>
                <a:cs typeface="Symbol"/>
              </a:rPr>
              <a:t></a:t>
            </a:r>
            <a:r>
              <a:rPr sz="3399" spc="-237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i="1" spc="6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3399" i="1" spc="-506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24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2694" y="1896997"/>
            <a:ext cx="905169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  <a:tabLst>
                <a:tab pos="734663" algn="l"/>
              </a:tabLst>
            </a:pPr>
            <a:r>
              <a:rPr sz="2266" i="1" spc="9" dirty="0">
                <a:solidFill>
                  <a:prstClr val="black"/>
                </a:solidFill>
                <a:latin typeface="Times New Roman"/>
                <a:cs typeface="Times New Roman"/>
              </a:rPr>
              <a:t>R	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67987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96789" y="638180"/>
            <a:ext cx="3164019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Korelasi</a:t>
            </a:r>
            <a:r>
              <a:rPr spc="-68" dirty="0"/>
              <a:t> </a:t>
            </a:r>
            <a:r>
              <a:rPr spc="-4" dirty="0"/>
              <a:t>Ganda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772474" y="1306824"/>
            <a:ext cx="7556168" cy="1695565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 marR="4344">
              <a:spcBef>
                <a:spcPts val="90"/>
              </a:spcBef>
            </a:pPr>
            <a:r>
              <a:rPr spc="-4" dirty="0"/>
              <a:t>Selanjutnya untuk mengetahui apakah  hubungan antar variabel </a:t>
            </a:r>
            <a:r>
              <a:rPr dirty="0"/>
              <a:t>tersebut </a:t>
            </a:r>
            <a:r>
              <a:rPr spc="-4" dirty="0"/>
              <a:t>berarti atau  tidak, </a:t>
            </a:r>
            <a:r>
              <a:rPr dirty="0"/>
              <a:t>maka </a:t>
            </a:r>
            <a:r>
              <a:rPr spc="-4" dirty="0"/>
              <a:t>dilakukan pengujian keberartian  </a:t>
            </a:r>
            <a:r>
              <a:rPr dirty="0"/>
              <a:t>koefisien korelasi </a:t>
            </a:r>
            <a:r>
              <a:rPr spc="-4" dirty="0"/>
              <a:t>ganda dengan</a:t>
            </a:r>
            <a:r>
              <a:rPr spc="-17" dirty="0"/>
              <a:t> </a:t>
            </a:r>
            <a:r>
              <a:rPr spc="-4" dirty="0"/>
              <a:t>menggunakan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03364" y="3089119"/>
            <a:ext cx="3659772" cy="432527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rumus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sebagai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berikut</a:t>
            </a:r>
            <a:r>
              <a:rPr sz="2736" spc="-6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38292" y="3612424"/>
            <a:ext cx="3848733" cy="1109334"/>
          </a:xfrm>
          <a:custGeom>
            <a:avLst/>
            <a:gdLst/>
            <a:ahLst/>
            <a:cxnLst/>
            <a:rect l="l" t="t" r="r" b="b"/>
            <a:pathLst>
              <a:path w="4500880" h="1297304">
                <a:moveTo>
                  <a:pt x="4283964" y="0"/>
                </a:moveTo>
                <a:lnTo>
                  <a:pt x="216407" y="0"/>
                </a:lnTo>
                <a:lnTo>
                  <a:pt x="166511" y="5749"/>
                </a:lnTo>
                <a:lnTo>
                  <a:pt x="120853" y="22109"/>
                </a:lnTo>
                <a:lnTo>
                  <a:pt x="80687" y="47746"/>
                </a:lnTo>
                <a:lnTo>
                  <a:pt x="47266" y="81327"/>
                </a:lnTo>
                <a:lnTo>
                  <a:pt x="21842" y="121520"/>
                </a:lnTo>
                <a:lnTo>
                  <a:pt x="5669" y="166991"/>
                </a:lnTo>
                <a:lnTo>
                  <a:pt x="0" y="216408"/>
                </a:lnTo>
                <a:lnTo>
                  <a:pt x="0" y="1080516"/>
                </a:lnTo>
                <a:lnTo>
                  <a:pt x="5669" y="1129932"/>
                </a:lnTo>
                <a:lnTo>
                  <a:pt x="21842" y="1175403"/>
                </a:lnTo>
                <a:lnTo>
                  <a:pt x="47266" y="1215596"/>
                </a:lnTo>
                <a:lnTo>
                  <a:pt x="80687" y="1249177"/>
                </a:lnTo>
                <a:lnTo>
                  <a:pt x="120853" y="1274814"/>
                </a:lnTo>
                <a:lnTo>
                  <a:pt x="166511" y="1291174"/>
                </a:lnTo>
                <a:lnTo>
                  <a:pt x="216407" y="1296924"/>
                </a:lnTo>
                <a:lnTo>
                  <a:pt x="4283964" y="1296924"/>
                </a:lnTo>
                <a:lnTo>
                  <a:pt x="4333380" y="1291174"/>
                </a:lnTo>
                <a:lnTo>
                  <a:pt x="4378851" y="1274814"/>
                </a:lnTo>
                <a:lnTo>
                  <a:pt x="4419044" y="1249177"/>
                </a:lnTo>
                <a:lnTo>
                  <a:pt x="4452625" y="1215596"/>
                </a:lnTo>
                <a:lnTo>
                  <a:pt x="4478262" y="1175403"/>
                </a:lnTo>
                <a:lnTo>
                  <a:pt x="4494622" y="1129932"/>
                </a:lnTo>
                <a:lnTo>
                  <a:pt x="4500372" y="1080516"/>
                </a:lnTo>
                <a:lnTo>
                  <a:pt x="4500372" y="216408"/>
                </a:lnTo>
                <a:lnTo>
                  <a:pt x="4494622" y="166991"/>
                </a:lnTo>
                <a:lnTo>
                  <a:pt x="4478262" y="121520"/>
                </a:lnTo>
                <a:lnTo>
                  <a:pt x="4452625" y="81327"/>
                </a:lnTo>
                <a:lnTo>
                  <a:pt x="4419044" y="47746"/>
                </a:lnTo>
                <a:lnTo>
                  <a:pt x="4378851" y="22109"/>
                </a:lnTo>
                <a:lnTo>
                  <a:pt x="4333380" y="5749"/>
                </a:lnTo>
                <a:lnTo>
                  <a:pt x="42839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26562" y="3601997"/>
            <a:ext cx="3870453" cy="1129968"/>
          </a:xfrm>
          <a:custGeom>
            <a:avLst/>
            <a:gdLst/>
            <a:ahLst/>
            <a:cxnLst/>
            <a:rect l="l" t="t" r="r" b="b"/>
            <a:pathLst>
              <a:path w="4526280" h="1321435">
                <a:moveTo>
                  <a:pt x="4297680" y="0"/>
                </a:moveTo>
                <a:lnTo>
                  <a:pt x="228600" y="0"/>
                </a:lnTo>
                <a:lnTo>
                  <a:pt x="205740" y="1524"/>
                </a:lnTo>
                <a:lnTo>
                  <a:pt x="161544" y="10667"/>
                </a:lnTo>
                <a:lnTo>
                  <a:pt x="120396" y="27431"/>
                </a:lnTo>
                <a:lnTo>
                  <a:pt x="83820" y="51815"/>
                </a:lnTo>
                <a:lnTo>
                  <a:pt x="51816" y="83819"/>
                </a:lnTo>
                <a:lnTo>
                  <a:pt x="27432" y="120395"/>
                </a:lnTo>
                <a:lnTo>
                  <a:pt x="10668" y="161543"/>
                </a:lnTo>
                <a:lnTo>
                  <a:pt x="1524" y="205739"/>
                </a:lnTo>
                <a:lnTo>
                  <a:pt x="0" y="228600"/>
                </a:lnTo>
                <a:lnTo>
                  <a:pt x="0" y="1092708"/>
                </a:lnTo>
                <a:lnTo>
                  <a:pt x="6096" y="1139952"/>
                </a:lnTo>
                <a:lnTo>
                  <a:pt x="18288" y="1182623"/>
                </a:lnTo>
                <a:lnTo>
                  <a:pt x="39624" y="1220723"/>
                </a:lnTo>
                <a:lnTo>
                  <a:pt x="83820" y="1269491"/>
                </a:lnTo>
                <a:lnTo>
                  <a:pt x="120396" y="1293876"/>
                </a:lnTo>
                <a:lnTo>
                  <a:pt x="161544" y="1310639"/>
                </a:lnTo>
                <a:lnTo>
                  <a:pt x="207264" y="1319783"/>
                </a:lnTo>
                <a:lnTo>
                  <a:pt x="230124" y="1321308"/>
                </a:lnTo>
                <a:lnTo>
                  <a:pt x="4299204" y="1321308"/>
                </a:lnTo>
                <a:lnTo>
                  <a:pt x="4344924" y="1316735"/>
                </a:lnTo>
                <a:lnTo>
                  <a:pt x="4387596" y="1303020"/>
                </a:lnTo>
                <a:lnTo>
                  <a:pt x="4404106" y="1295400"/>
                </a:lnTo>
                <a:lnTo>
                  <a:pt x="207264" y="1295400"/>
                </a:lnTo>
                <a:lnTo>
                  <a:pt x="187452" y="1292352"/>
                </a:lnTo>
                <a:lnTo>
                  <a:pt x="149352" y="1280159"/>
                </a:lnTo>
                <a:lnTo>
                  <a:pt x="99060" y="1249679"/>
                </a:lnTo>
                <a:lnTo>
                  <a:pt x="71628" y="1222247"/>
                </a:lnTo>
                <a:lnTo>
                  <a:pt x="50292" y="1188720"/>
                </a:lnTo>
                <a:lnTo>
                  <a:pt x="35052" y="1152144"/>
                </a:lnTo>
                <a:lnTo>
                  <a:pt x="27432" y="1112520"/>
                </a:lnTo>
                <a:lnTo>
                  <a:pt x="25908" y="1092708"/>
                </a:lnTo>
                <a:lnTo>
                  <a:pt x="25908" y="228600"/>
                </a:lnTo>
                <a:lnTo>
                  <a:pt x="30480" y="187451"/>
                </a:lnTo>
                <a:lnTo>
                  <a:pt x="50292" y="131063"/>
                </a:lnTo>
                <a:lnTo>
                  <a:pt x="85344" y="83819"/>
                </a:lnTo>
                <a:lnTo>
                  <a:pt x="115824" y="59436"/>
                </a:lnTo>
                <a:lnTo>
                  <a:pt x="169164" y="33527"/>
                </a:lnTo>
                <a:lnTo>
                  <a:pt x="208788" y="25907"/>
                </a:lnTo>
                <a:lnTo>
                  <a:pt x="4402582" y="25907"/>
                </a:lnTo>
                <a:lnTo>
                  <a:pt x="4386072" y="18287"/>
                </a:lnTo>
                <a:lnTo>
                  <a:pt x="4364736" y="10667"/>
                </a:lnTo>
                <a:lnTo>
                  <a:pt x="4343400" y="4572"/>
                </a:lnTo>
                <a:lnTo>
                  <a:pt x="4320540" y="1524"/>
                </a:lnTo>
                <a:lnTo>
                  <a:pt x="4297680" y="0"/>
                </a:lnTo>
                <a:close/>
              </a:path>
              <a:path w="4526280" h="1321435">
                <a:moveTo>
                  <a:pt x="4402582" y="25907"/>
                </a:moveTo>
                <a:lnTo>
                  <a:pt x="4319016" y="25907"/>
                </a:lnTo>
                <a:lnTo>
                  <a:pt x="4338828" y="28955"/>
                </a:lnTo>
                <a:lnTo>
                  <a:pt x="4358640" y="35051"/>
                </a:lnTo>
                <a:lnTo>
                  <a:pt x="4395216" y="50291"/>
                </a:lnTo>
                <a:lnTo>
                  <a:pt x="4427220" y="71627"/>
                </a:lnTo>
                <a:lnTo>
                  <a:pt x="4454652" y="99060"/>
                </a:lnTo>
                <a:lnTo>
                  <a:pt x="4477512" y="132587"/>
                </a:lnTo>
                <a:lnTo>
                  <a:pt x="4492752" y="169163"/>
                </a:lnTo>
                <a:lnTo>
                  <a:pt x="4500372" y="208787"/>
                </a:lnTo>
                <a:lnTo>
                  <a:pt x="4501896" y="228600"/>
                </a:lnTo>
                <a:lnTo>
                  <a:pt x="4501896" y="1092708"/>
                </a:lnTo>
                <a:lnTo>
                  <a:pt x="4497324" y="1133855"/>
                </a:lnTo>
                <a:lnTo>
                  <a:pt x="4485132" y="1171955"/>
                </a:lnTo>
                <a:lnTo>
                  <a:pt x="4466844" y="1207008"/>
                </a:lnTo>
                <a:lnTo>
                  <a:pt x="4440936" y="1237488"/>
                </a:lnTo>
                <a:lnTo>
                  <a:pt x="4410456" y="1261871"/>
                </a:lnTo>
                <a:lnTo>
                  <a:pt x="4376928" y="1280159"/>
                </a:lnTo>
                <a:lnTo>
                  <a:pt x="4338828" y="1292352"/>
                </a:lnTo>
                <a:lnTo>
                  <a:pt x="4317492" y="1295400"/>
                </a:lnTo>
                <a:lnTo>
                  <a:pt x="4404106" y="1295400"/>
                </a:lnTo>
                <a:lnTo>
                  <a:pt x="4443984" y="1269491"/>
                </a:lnTo>
                <a:lnTo>
                  <a:pt x="4488180" y="1220723"/>
                </a:lnTo>
                <a:lnTo>
                  <a:pt x="4509516" y="1181100"/>
                </a:lnTo>
                <a:lnTo>
                  <a:pt x="4521708" y="1138427"/>
                </a:lnTo>
                <a:lnTo>
                  <a:pt x="4526280" y="1092708"/>
                </a:lnTo>
                <a:lnTo>
                  <a:pt x="4526280" y="228600"/>
                </a:lnTo>
                <a:lnTo>
                  <a:pt x="4521708" y="181355"/>
                </a:lnTo>
                <a:lnTo>
                  <a:pt x="4507992" y="138683"/>
                </a:lnTo>
                <a:lnTo>
                  <a:pt x="4474464" y="82295"/>
                </a:lnTo>
                <a:lnTo>
                  <a:pt x="4442460" y="51815"/>
                </a:lnTo>
                <a:lnTo>
                  <a:pt x="4405884" y="27431"/>
                </a:lnTo>
                <a:lnTo>
                  <a:pt x="4402582" y="25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833676" y="4074400"/>
            <a:ext cx="2650348" cy="0"/>
          </a:xfrm>
          <a:custGeom>
            <a:avLst/>
            <a:gdLst/>
            <a:ahLst/>
            <a:cxnLst/>
            <a:rect l="l" t="t" r="r" b="b"/>
            <a:pathLst>
              <a:path w="3099435">
                <a:moveTo>
                  <a:pt x="0" y="0"/>
                </a:moveTo>
                <a:lnTo>
                  <a:pt x="3098927" y="0"/>
                </a:lnTo>
              </a:path>
            </a:pathLst>
          </a:custGeom>
          <a:ln w="170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1028" y="4080797"/>
            <a:ext cx="2636773" cy="433075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0860">
              <a:spcBef>
                <a:spcPts val="94"/>
              </a:spcBef>
            </a:pPr>
            <a:r>
              <a:rPr sz="2736" spc="-111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736" spc="-38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736" spc="-5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736" i="1" spc="-4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373" spc="13" baseline="43543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2373" spc="-6" baseline="4354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sz="2736" spc="-27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30" dirty="0">
                <a:solidFill>
                  <a:prstClr val="black"/>
                </a:solidFill>
                <a:latin typeface="Times New Roman"/>
                <a:cs typeface="Times New Roman"/>
              </a:rPr>
              <a:t>/(</a:t>
            </a:r>
            <a:r>
              <a:rPr sz="2736" i="1" spc="30" dirty="0">
                <a:solidFill>
                  <a:prstClr val="black"/>
                </a:solidFill>
                <a:latin typeface="Times New Roman"/>
                <a:cs typeface="Times New Roman"/>
              </a:rPr>
              <a:t>n</a:t>
            </a:r>
            <a:r>
              <a:rPr sz="2736" i="1" spc="-12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736" spc="-13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k</a:t>
            </a:r>
            <a:r>
              <a:rPr sz="2736" i="1" spc="6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736" spc="-43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-107" dirty="0">
                <a:solidFill>
                  <a:prstClr val="black"/>
                </a:solidFill>
                <a:latin typeface="Times New Roman"/>
                <a:cs typeface="Times New Roman"/>
              </a:rPr>
              <a:t>1)</a:t>
            </a:r>
            <a:endParaRPr sz="273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61672" y="3582101"/>
            <a:ext cx="785168" cy="433075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0860">
              <a:spcBef>
                <a:spcPts val="94"/>
              </a:spcBef>
            </a:pP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 </a:t>
            </a:r>
            <a:r>
              <a:rPr sz="2373" spc="13" baseline="43543" dirty="0">
                <a:solidFill>
                  <a:prstClr val="black"/>
                </a:solidFill>
                <a:latin typeface="Times New Roman"/>
                <a:cs typeface="Times New Roman"/>
              </a:rPr>
              <a:t>2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/</a:t>
            </a:r>
            <a:r>
              <a:rPr sz="2736" spc="-30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k</a:t>
            </a:r>
            <a:endParaRPr sz="273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52426" y="3801927"/>
            <a:ext cx="694488" cy="433075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0860">
              <a:spcBef>
                <a:spcPts val="94"/>
              </a:spcBef>
            </a:pP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Fh</a:t>
            </a:r>
            <a:r>
              <a:rPr sz="2736" i="1" spc="-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4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73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940367" y="3181070"/>
            <a:ext cx="3323116" cy="1661558"/>
          </a:xfrm>
          <a:custGeom>
            <a:avLst/>
            <a:gdLst/>
            <a:ahLst/>
            <a:cxnLst/>
            <a:rect l="l" t="t" r="r" b="b"/>
            <a:pathLst>
              <a:path w="3886200" h="1943100">
                <a:moveTo>
                  <a:pt x="0" y="1943099"/>
                </a:moveTo>
                <a:lnTo>
                  <a:pt x="3886200" y="1943099"/>
                </a:lnTo>
                <a:lnTo>
                  <a:pt x="3886200" y="0"/>
                </a:lnTo>
                <a:lnTo>
                  <a:pt x="0" y="0"/>
                </a:lnTo>
                <a:lnTo>
                  <a:pt x="0" y="19430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29940" y="3170644"/>
            <a:ext cx="3347008" cy="1685449"/>
          </a:xfrm>
          <a:custGeom>
            <a:avLst/>
            <a:gdLst/>
            <a:ahLst/>
            <a:cxnLst/>
            <a:rect l="l" t="t" r="r" b="b"/>
            <a:pathLst>
              <a:path w="3914140" h="1971039">
                <a:moveTo>
                  <a:pt x="3907536" y="0"/>
                </a:moveTo>
                <a:lnTo>
                  <a:pt x="4572" y="0"/>
                </a:lnTo>
                <a:lnTo>
                  <a:pt x="0" y="6096"/>
                </a:lnTo>
                <a:lnTo>
                  <a:pt x="0" y="1964436"/>
                </a:lnTo>
                <a:lnTo>
                  <a:pt x="4572" y="1970532"/>
                </a:lnTo>
                <a:lnTo>
                  <a:pt x="3907536" y="1970532"/>
                </a:lnTo>
                <a:lnTo>
                  <a:pt x="3913632" y="1964436"/>
                </a:lnTo>
                <a:lnTo>
                  <a:pt x="3913632" y="1956816"/>
                </a:lnTo>
                <a:lnTo>
                  <a:pt x="24384" y="1956816"/>
                </a:lnTo>
                <a:lnTo>
                  <a:pt x="12192" y="1944624"/>
                </a:lnTo>
                <a:lnTo>
                  <a:pt x="24384" y="1944624"/>
                </a:lnTo>
                <a:lnTo>
                  <a:pt x="24384" y="25908"/>
                </a:lnTo>
                <a:lnTo>
                  <a:pt x="12192" y="25908"/>
                </a:lnTo>
                <a:lnTo>
                  <a:pt x="24384" y="12192"/>
                </a:lnTo>
                <a:lnTo>
                  <a:pt x="3913632" y="12192"/>
                </a:lnTo>
                <a:lnTo>
                  <a:pt x="3913632" y="6096"/>
                </a:lnTo>
                <a:lnTo>
                  <a:pt x="3907536" y="0"/>
                </a:lnTo>
                <a:close/>
              </a:path>
              <a:path w="3914140" h="1971039">
                <a:moveTo>
                  <a:pt x="24384" y="1944624"/>
                </a:moveTo>
                <a:lnTo>
                  <a:pt x="12192" y="1944624"/>
                </a:lnTo>
                <a:lnTo>
                  <a:pt x="24384" y="1956816"/>
                </a:lnTo>
                <a:lnTo>
                  <a:pt x="24384" y="1944624"/>
                </a:lnTo>
                <a:close/>
              </a:path>
              <a:path w="3914140" h="1971039">
                <a:moveTo>
                  <a:pt x="3887724" y="1944624"/>
                </a:moveTo>
                <a:lnTo>
                  <a:pt x="24384" y="1944624"/>
                </a:lnTo>
                <a:lnTo>
                  <a:pt x="24384" y="1956816"/>
                </a:lnTo>
                <a:lnTo>
                  <a:pt x="3887724" y="1956816"/>
                </a:lnTo>
                <a:lnTo>
                  <a:pt x="3887724" y="1944624"/>
                </a:lnTo>
                <a:close/>
              </a:path>
              <a:path w="3914140" h="1971039">
                <a:moveTo>
                  <a:pt x="3887724" y="12192"/>
                </a:moveTo>
                <a:lnTo>
                  <a:pt x="3887724" y="1956816"/>
                </a:lnTo>
                <a:lnTo>
                  <a:pt x="3899916" y="1944624"/>
                </a:lnTo>
                <a:lnTo>
                  <a:pt x="3913632" y="1944624"/>
                </a:lnTo>
                <a:lnTo>
                  <a:pt x="3913632" y="25908"/>
                </a:lnTo>
                <a:lnTo>
                  <a:pt x="3899916" y="25908"/>
                </a:lnTo>
                <a:lnTo>
                  <a:pt x="3887724" y="12192"/>
                </a:lnTo>
                <a:close/>
              </a:path>
              <a:path w="3914140" h="1971039">
                <a:moveTo>
                  <a:pt x="3913632" y="1944624"/>
                </a:moveTo>
                <a:lnTo>
                  <a:pt x="3899916" y="1944624"/>
                </a:lnTo>
                <a:lnTo>
                  <a:pt x="3887724" y="1956816"/>
                </a:lnTo>
                <a:lnTo>
                  <a:pt x="3913632" y="1956816"/>
                </a:lnTo>
                <a:lnTo>
                  <a:pt x="3913632" y="1944624"/>
                </a:lnTo>
                <a:close/>
              </a:path>
              <a:path w="3914140" h="1971039">
                <a:moveTo>
                  <a:pt x="24384" y="12192"/>
                </a:moveTo>
                <a:lnTo>
                  <a:pt x="12192" y="25908"/>
                </a:lnTo>
                <a:lnTo>
                  <a:pt x="24384" y="25908"/>
                </a:lnTo>
                <a:lnTo>
                  <a:pt x="24384" y="12192"/>
                </a:lnTo>
                <a:close/>
              </a:path>
              <a:path w="3914140" h="1971039">
                <a:moveTo>
                  <a:pt x="3887724" y="12192"/>
                </a:moveTo>
                <a:lnTo>
                  <a:pt x="24384" y="12192"/>
                </a:lnTo>
                <a:lnTo>
                  <a:pt x="24384" y="25908"/>
                </a:lnTo>
                <a:lnTo>
                  <a:pt x="3887724" y="25908"/>
                </a:lnTo>
                <a:lnTo>
                  <a:pt x="3887724" y="12192"/>
                </a:lnTo>
                <a:close/>
              </a:path>
              <a:path w="3914140" h="1971039">
                <a:moveTo>
                  <a:pt x="3913632" y="12192"/>
                </a:moveTo>
                <a:lnTo>
                  <a:pt x="3887724" y="12192"/>
                </a:lnTo>
                <a:lnTo>
                  <a:pt x="3899916" y="25908"/>
                </a:lnTo>
                <a:lnTo>
                  <a:pt x="3913632" y="25908"/>
                </a:lnTo>
                <a:lnTo>
                  <a:pt x="3913632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40367" y="3208002"/>
            <a:ext cx="3323116" cy="1590408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608690" marR="83620" indent="-532129">
              <a:spcBef>
                <a:spcPts val="90"/>
              </a:spcBef>
              <a:tabLst>
                <a:tab pos="608690" algn="l"/>
              </a:tabLst>
            </a:pPr>
            <a:r>
              <a:rPr sz="1710" dirty="0">
                <a:solidFill>
                  <a:prstClr val="black"/>
                </a:solidFill>
                <a:latin typeface="Tahoma"/>
                <a:cs typeface="Tahoma"/>
              </a:rPr>
              <a:t>F</a:t>
            </a:r>
            <a:r>
              <a:rPr sz="1667" baseline="-21367" dirty="0">
                <a:solidFill>
                  <a:prstClr val="black"/>
                </a:solidFill>
                <a:latin typeface="Tahoma"/>
                <a:cs typeface="Tahoma"/>
              </a:rPr>
              <a:t>h</a:t>
            </a:r>
            <a:r>
              <a:rPr sz="1710" dirty="0">
                <a:solidFill>
                  <a:prstClr val="black"/>
                </a:solidFill>
                <a:latin typeface="Tahoma"/>
                <a:cs typeface="Tahoma"/>
              </a:rPr>
              <a:t>=	</a:t>
            </a:r>
            <a:r>
              <a:rPr sz="1710" spc="-4" dirty="0">
                <a:solidFill>
                  <a:prstClr val="black"/>
                </a:solidFill>
                <a:latin typeface="Tahoma"/>
                <a:cs typeface="Tahoma"/>
              </a:rPr>
              <a:t>Tingkat signifikansi korelasi  ganda</a:t>
            </a:r>
            <a:endParaRPr sz="1710">
              <a:solidFill>
                <a:prstClr val="black"/>
              </a:solidFill>
              <a:latin typeface="Tahoma"/>
              <a:cs typeface="Tahoma"/>
            </a:endParaRPr>
          </a:p>
          <a:p>
            <a:pPr marL="77104" marR="400183">
              <a:tabLst>
                <a:tab pos="608690" algn="l"/>
              </a:tabLst>
            </a:pPr>
            <a:r>
              <a:rPr sz="171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710" spc="-9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710" dirty="0">
                <a:solidFill>
                  <a:prstClr val="black"/>
                </a:solidFill>
                <a:latin typeface="Tahoma"/>
                <a:cs typeface="Tahoma"/>
              </a:rPr>
              <a:t>=	</a:t>
            </a:r>
            <a:r>
              <a:rPr sz="1710" spc="-9" dirty="0">
                <a:solidFill>
                  <a:prstClr val="black"/>
                </a:solidFill>
                <a:latin typeface="Tahoma"/>
                <a:cs typeface="Tahoma"/>
              </a:rPr>
              <a:t>Koefisien </a:t>
            </a:r>
            <a:r>
              <a:rPr sz="1710" spc="-4" dirty="0">
                <a:solidFill>
                  <a:prstClr val="black"/>
                </a:solidFill>
                <a:latin typeface="Tahoma"/>
                <a:cs typeface="Tahoma"/>
              </a:rPr>
              <a:t>korelasi ganda  </a:t>
            </a:r>
            <a:r>
              <a:rPr sz="171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710" spc="-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710" dirty="0">
                <a:solidFill>
                  <a:prstClr val="black"/>
                </a:solidFill>
                <a:latin typeface="Tahoma"/>
                <a:cs typeface="Tahoma"/>
              </a:rPr>
              <a:t>=	</a:t>
            </a:r>
            <a:r>
              <a:rPr sz="1710" spc="-4" dirty="0">
                <a:solidFill>
                  <a:prstClr val="black"/>
                </a:solidFill>
                <a:latin typeface="Tahoma"/>
                <a:cs typeface="Tahoma"/>
              </a:rPr>
              <a:t>Jumlah</a:t>
            </a:r>
            <a:r>
              <a:rPr sz="1710" spc="-13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710" spc="-9" dirty="0">
                <a:solidFill>
                  <a:prstClr val="black"/>
                </a:solidFill>
                <a:latin typeface="Tahoma"/>
                <a:cs typeface="Tahoma"/>
              </a:rPr>
              <a:t>variabel</a:t>
            </a:r>
            <a:endParaRPr sz="1710">
              <a:solidFill>
                <a:prstClr val="black"/>
              </a:solidFill>
              <a:latin typeface="Tahoma"/>
              <a:cs typeface="Tahoma"/>
            </a:endParaRPr>
          </a:p>
          <a:p>
            <a:pPr marL="608690"/>
            <a:r>
              <a:rPr sz="1710" spc="-4" dirty="0">
                <a:solidFill>
                  <a:prstClr val="black"/>
                </a:solidFill>
                <a:latin typeface="Tahoma"/>
                <a:cs typeface="Tahoma"/>
              </a:rPr>
              <a:t>independent</a:t>
            </a:r>
            <a:endParaRPr sz="1710">
              <a:solidFill>
                <a:prstClr val="black"/>
              </a:solidFill>
              <a:latin typeface="Tahoma"/>
              <a:cs typeface="Tahoma"/>
            </a:endParaRPr>
          </a:p>
          <a:p>
            <a:pPr marL="77104">
              <a:tabLst>
                <a:tab pos="608690" algn="l"/>
              </a:tabLst>
            </a:pPr>
            <a:r>
              <a:rPr sz="17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710" spc="-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710" dirty="0">
                <a:solidFill>
                  <a:prstClr val="black"/>
                </a:solidFill>
                <a:latin typeface="Tahoma"/>
                <a:cs typeface="Tahoma"/>
              </a:rPr>
              <a:t>=	</a:t>
            </a:r>
            <a:r>
              <a:rPr sz="1710" spc="-4" dirty="0">
                <a:solidFill>
                  <a:prstClr val="black"/>
                </a:solidFill>
                <a:latin typeface="Tahoma"/>
                <a:cs typeface="Tahoma"/>
              </a:rPr>
              <a:t>Jumlah</a:t>
            </a:r>
            <a:r>
              <a:rPr sz="1710" spc="-13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710" spc="-4" dirty="0">
                <a:solidFill>
                  <a:prstClr val="black"/>
                </a:solidFill>
                <a:latin typeface="Tahoma"/>
                <a:cs typeface="Tahoma"/>
              </a:rPr>
              <a:t>sampel</a:t>
            </a:r>
            <a:endParaRPr sz="171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38292" y="4967734"/>
            <a:ext cx="7326603" cy="985532"/>
          </a:xfrm>
          <a:custGeom>
            <a:avLst/>
            <a:gdLst/>
            <a:ahLst/>
            <a:cxnLst/>
            <a:rect l="l" t="t" r="r" b="b"/>
            <a:pathLst>
              <a:path w="8568055" h="1152525">
                <a:moveTo>
                  <a:pt x="8375904" y="0"/>
                </a:moveTo>
                <a:lnTo>
                  <a:pt x="192023" y="0"/>
                </a:lnTo>
                <a:lnTo>
                  <a:pt x="147796" y="5038"/>
                </a:lnTo>
                <a:lnTo>
                  <a:pt x="107302" y="19407"/>
                </a:lnTo>
                <a:lnTo>
                  <a:pt x="71659" y="41987"/>
                </a:lnTo>
                <a:lnTo>
                  <a:pt x="41987" y="71659"/>
                </a:lnTo>
                <a:lnTo>
                  <a:pt x="19407" y="107302"/>
                </a:lnTo>
                <a:lnTo>
                  <a:pt x="5038" y="147796"/>
                </a:lnTo>
                <a:lnTo>
                  <a:pt x="0" y="192024"/>
                </a:lnTo>
                <a:lnTo>
                  <a:pt x="0" y="960119"/>
                </a:lnTo>
                <a:lnTo>
                  <a:pt x="5038" y="1003867"/>
                </a:lnTo>
                <a:lnTo>
                  <a:pt x="19407" y="1044175"/>
                </a:lnTo>
                <a:lnTo>
                  <a:pt x="41987" y="1079845"/>
                </a:lnTo>
                <a:lnTo>
                  <a:pt x="71659" y="1109676"/>
                </a:lnTo>
                <a:lnTo>
                  <a:pt x="107302" y="1132469"/>
                </a:lnTo>
                <a:lnTo>
                  <a:pt x="147796" y="1147025"/>
                </a:lnTo>
                <a:lnTo>
                  <a:pt x="192023" y="1152144"/>
                </a:lnTo>
                <a:lnTo>
                  <a:pt x="8375904" y="1152144"/>
                </a:lnTo>
                <a:lnTo>
                  <a:pt x="8420131" y="1147025"/>
                </a:lnTo>
                <a:lnTo>
                  <a:pt x="8460625" y="1132469"/>
                </a:lnTo>
                <a:lnTo>
                  <a:pt x="8496268" y="1109676"/>
                </a:lnTo>
                <a:lnTo>
                  <a:pt x="8525940" y="1079845"/>
                </a:lnTo>
                <a:lnTo>
                  <a:pt x="8548520" y="1044175"/>
                </a:lnTo>
                <a:lnTo>
                  <a:pt x="8562889" y="1003867"/>
                </a:lnTo>
                <a:lnTo>
                  <a:pt x="8567928" y="960119"/>
                </a:lnTo>
                <a:lnTo>
                  <a:pt x="8567928" y="192024"/>
                </a:lnTo>
                <a:lnTo>
                  <a:pt x="8562889" y="147796"/>
                </a:lnTo>
                <a:lnTo>
                  <a:pt x="8548520" y="107302"/>
                </a:lnTo>
                <a:lnTo>
                  <a:pt x="8525940" y="71659"/>
                </a:lnTo>
                <a:lnTo>
                  <a:pt x="8496268" y="41987"/>
                </a:lnTo>
                <a:lnTo>
                  <a:pt x="8460625" y="19407"/>
                </a:lnTo>
                <a:lnTo>
                  <a:pt x="8420131" y="5038"/>
                </a:lnTo>
                <a:lnTo>
                  <a:pt x="83759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26562" y="4956004"/>
            <a:ext cx="7349952" cy="1007795"/>
          </a:xfrm>
          <a:custGeom>
            <a:avLst/>
            <a:gdLst/>
            <a:ahLst/>
            <a:cxnLst/>
            <a:rect l="l" t="t" r="r" b="b"/>
            <a:pathLst>
              <a:path w="8595360" h="1178559">
                <a:moveTo>
                  <a:pt x="8389619" y="0"/>
                </a:moveTo>
                <a:lnTo>
                  <a:pt x="204216" y="0"/>
                </a:lnTo>
                <a:lnTo>
                  <a:pt x="184404" y="1524"/>
                </a:lnTo>
                <a:lnTo>
                  <a:pt x="143256" y="10668"/>
                </a:lnTo>
                <a:lnTo>
                  <a:pt x="106680" y="25908"/>
                </a:lnTo>
                <a:lnTo>
                  <a:pt x="74676" y="47244"/>
                </a:lnTo>
                <a:lnTo>
                  <a:pt x="47244" y="76200"/>
                </a:lnTo>
                <a:lnTo>
                  <a:pt x="24384" y="108204"/>
                </a:lnTo>
                <a:lnTo>
                  <a:pt x="9144" y="144780"/>
                </a:lnTo>
                <a:lnTo>
                  <a:pt x="1524" y="184404"/>
                </a:lnTo>
                <a:lnTo>
                  <a:pt x="0" y="973836"/>
                </a:lnTo>
                <a:lnTo>
                  <a:pt x="1524" y="995172"/>
                </a:lnTo>
                <a:lnTo>
                  <a:pt x="10668" y="1034796"/>
                </a:lnTo>
                <a:lnTo>
                  <a:pt x="25908" y="1071372"/>
                </a:lnTo>
                <a:lnTo>
                  <a:pt x="47244" y="1104900"/>
                </a:lnTo>
                <a:lnTo>
                  <a:pt x="76200" y="1132332"/>
                </a:lnTo>
                <a:lnTo>
                  <a:pt x="108204" y="1153668"/>
                </a:lnTo>
                <a:lnTo>
                  <a:pt x="144780" y="1168908"/>
                </a:lnTo>
                <a:lnTo>
                  <a:pt x="184404" y="1176528"/>
                </a:lnTo>
                <a:lnTo>
                  <a:pt x="205740" y="1178052"/>
                </a:lnTo>
                <a:lnTo>
                  <a:pt x="8391144" y="1178052"/>
                </a:lnTo>
                <a:lnTo>
                  <a:pt x="8432292" y="1173480"/>
                </a:lnTo>
                <a:lnTo>
                  <a:pt x="8488680" y="1153668"/>
                </a:lnTo>
                <a:lnTo>
                  <a:pt x="8491074" y="1152144"/>
                </a:lnTo>
                <a:lnTo>
                  <a:pt x="185928" y="1152144"/>
                </a:lnTo>
                <a:lnTo>
                  <a:pt x="169164" y="1149096"/>
                </a:lnTo>
                <a:lnTo>
                  <a:pt x="118872" y="1130808"/>
                </a:lnTo>
                <a:lnTo>
                  <a:pt x="77724" y="1100328"/>
                </a:lnTo>
                <a:lnTo>
                  <a:pt x="47244" y="1057656"/>
                </a:lnTo>
                <a:lnTo>
                  <a:pt x="28956" y="1008888"/>
                </a:lnTo>
                <a:lnTo>
                  <a:pt x="25908" y="972312"/>
                </a:lnTo>
                <a:lnTo>
                  <a:pt x="26025" y="204216"/>
                </a:lnTo>
                <a:lnTo>
                  <a:pt x="35052" y="150876"/>
                </a:lnTo>
                <a:lnTo>
                  <a:pt x="56388" y="105156"/>
                </a:lnTo>
                <a:lnTo>
                  <a:pt x="91440" y="67056"/>
                </a:lnTo>
                <a:lnTo>
                  <a:pt x="135636" y="39624"/>
                </a:lnTo>
                <a:lnTo>
                  <a:pt x="205740" y="25908"/>
                </a:lnTo>
                <a:lnTo>
                  <a:pt x="8489550" y="25908"/>
                </a:lnTo>
                <a:lnTo>
                  <a:pt x="8487156" y="24384"/>
                </a:lnTo>
                <a:lnTo>
                  <a:pt x="8450580" y="9144"/>
                </a:lnTo>
                <a:lnTo>
                  <a:pt x="8430767" y="4572"/>
                </a:lnTo>
                <a:lnTo>
                  <a:pt x="8410956" y="1524"/>
                </a:lnTo>
                <a:lnTo>
                  <a:pt x="8389619" y="0"/>
                </a:lnTo>
                <a:close/>
              </a:path>
              <a:path w="8595360" h="1178559">
                <a:moveTo>
                  <a:pt x="8489550" y="25908"/>
                </a:moveTo>
                <a:lnTo>
                  <a:pt x="8389619" y="25908"/>
                </a:lnTo>
                <a:lnTo>
                  <a:pt x="8427719" y="28956"/>
                </a:lnTo>
                <a:lnTo>
                  <a:pt x="8444484" y="33528"/>
                </a:lnTo>
                <a:lnTo>
                  <a:pt x="8491728" y="56388"/>
                </a:lnTo>
                <a:lnTo>
                  <a:pt x="8529828" y="91440"/>
                </a:lnTo>
                <a:lnTo>
                  <a:pt x="8555736" y="135636"/>
                </a:lnTo>
                <a:lnTo>
                  <a:pt x="8569452" y="187452"/>
                </a:lnTo>
                <a:lnTo>
                  <a:pt x="8569452" y="973836"/>
                </a:lnTo>
                <a:lnTo>
                  <a:pt x="8561832" y="1027176"/>
                </a:lnTo>
                <a:lnTo>
                  <a:pt x="8538971" y="1074420"/>
                </a:lnTo>
                <a:lnTo>
                  <a:pt x="8503919" y="1112520"/>
                </a:lnTo>
                <a:lnTo>
                  <a:pt x="8459724" y="1138428"/>
                </a:lnTo>
                <a:lnTo>
                  <a:pt x="8407908" y="1152144"/>
                </a:lnTo>
                <a:lnTo>
                  <a:pt x="8491074" y="1152144"/>
                </a:lnTo>
                <a:lnTo>
                  <a:pt x="8535924" y="1117092"/>
                </a:lnTo>
                <a:lnTo>
                  <a:pt x="8560308" y="1086612"/>
                </a:lnTo>
                <a:lnTo>
                  <a:pt x="8578596" y="1053084"/>
                </a:lnTo>
                <a:lnTo>
                  <a:pt x="8590788" y="1013460"/>
                </a:lnTo>
                <a:lnTo>
                  <a:pt x="8595360" y="973836"/>
                </a:lnTo>
                <a:lnTo>
                  <a:pt x="8595360" y="204216"/>
                </a:lnTo>
                <a:lnTo>
                  <a:pt x="8590788" y="163068"/>
                </a:lnTo>
                <a:lnTo>
                  <a:pt x="8578596" y="124968"/>
                </a:lnTo>
                <a:lnTo>
                  <a:pt x="8560308" y="89916"/>
                </a:lnTo>
                <a:lnTo>
                  <a:pt x="8534400" y="59436"/>
                </a:lnTo>
                <a:lnTo>
                  <a:pt x="8503919" y="35052"/>
                </a:lnTo>
                <a:lnTo>
                  <a:pt x="8489550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52789" y="5018307"/>
            <a:ext cx="5537441" cy="884218"/>
          </a:xfrm>
          <a:prstGeom prst="rect">
            <a:avLst/>
          </a:prstGeom>
        </p:spPr>
        <p:txBody>
          <a:bodyPr vert="horz" wrap="square" lIns="0" tIns="37467" rIns="0" bIns="0" rtlCol="0">
            <a:spAutoFit/>
          </a:bodyPr>
          <a:lstStyle/>
          <a:p>
            <a:pPr marL="169412" marR="4344" indent="-159096">
              <a:lnSpc>
                <a:spcPts val="1658"/>
              </a:lnSpc>
              <a:spcBef>
                <a:spcPts val="295"/>
              </a:spcBef>
              <a:tabLst>
                <a:tab pos="2687250" algn="l"/>
              </a:tabLst>
            </a:pPr>
            <a:r>
              <a:rPr sz="1539" spc="-9" dirty="0" smtClean="0">
                <a:solidFill>
                  <a:prstClr val="black"/>
                </a:solidFill>
                <a:latin typeface="Wingdings"/>
                <a:cs typeface="Wingdings"/>
              </a:rPr>
              <a:t></a:t>
            </a:r>
            <a:r>
              <a:rPr lang="en-US" sz="1539" spc="-9" dirty="0" err="1" smtClean="0">
                <a:solidFill>
                  <a:prstClr val="black"/>
                </a:solidFill>
                <a:latin typeface="Tahoma"/>
                <a:cs typeface="Tahoma"/>
              </a:rPr>
              <a:t>Bandingkan</a:t>
            </a:r>
            <a:r>
              <a:rPr lang="en-US" sz="1539" spc="-9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539" spc="-4" dirty="0" err="1" smtClean="0">
                <a:solidFill>
                  <a:prstClr val="black"/>
                </a:solidFill>
                <a:latin typeface="Tahoma"/>
                <a:cs typeface="Tahoma"/>
              </a:rPr>
              <a:t>dengan</a:t>
            </a:r>
            <a:r>
              <a:rPr sz="1539" spc="34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539" spc="-4" dirty="0" smtClean="0">
                <a:solidFill>
                  <a:prstClr val="black"/>
                </a:solidFill>
                <a:latin typeface="Tahoma"/>
                <a:cs typeface="Tahoma"/>
              </a:rPr>
              <a:t>tab</a:t>
            </a:r>
            <a:r>
              <a:rPr lang="en-GB" sz="1539" spc="-4" dirty="0" smtClean="0">
                <a:solidFill>
                  <a:prstClr val="black"/>
                </a:solidFill>
                <a:latin typeface="Tahoma"/>
                <a:cs typeface="Tahoma"/>
              </a:rPr>
              <a:t>le</a:t>
            </a:r>
            <a:r>
              <a:rPr lang="en-US" sz="1539" spc="-4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539" spc="-4" dirty="0" smtClean="0">
                <a:solidFill>
                  <a:prstClr val="black"/>
                </a:solidFill>
                <a:latin typeface="Tahoma"/>
                <a:cs typeface="Tahoma"/>
              </a:rPr>
              <a:t>F</a:t>
            </a:r>
            <a:r>
              <a:rPr sz="1539" spc="-4" dirty="0">
                <a:solidFill>
                  <a:prstClr val="black"/>
                </a:solidFill>
                <a:latin typeface="Tahoma"/>
                <a:cs typeface="Tahoma"/>
              </a:rPr>
              <a:t>; dengan dk pembilang = </a:t>
            </a:r>
            <a:r>
              <a:rPr sz="1539" dirty="0">
                <a:solidFill>
                  <a:prstClr val="black"/>
                </a:solidFill>
                <a:latin typeface="Tahoma"/>
                <a:cs typeface="Tahoma"/>
              </a:rPr>
              <a:t>k </a:t>
            </a:r>
            <a:r>
              <a:rPr sz="1539" spc="-4" dirty="0">
                <a:solidFill>
                  <a:prstClr val="black"/>
                </a:solidFill>
                <a:latin typeface="Tahoma"/>
                <a:cs typeface="Tahoma"/>
              </a:rPr>
              <a:t>dan  dk penyebut = n – </a:t>
            </a:r>
            <a:r>
              <a:rPr sz="1539" dirty="0">
                <a:solidFill>
                  <a:prstClr val="black"/>
                </a:solidFill>
                <a:latin typeface="Tahoma"/>
                <a:cs typeface="Tahoma"/>
              </a:rPr>
              <a:t>k </a:t>
            </a:r>
            <a:r>
              <a:rPr sz="1539" spc="-4" dirty="0">
                <a:solidFill>
                  <a:prstClr val="black"/>
                </a:solidFill>
                <a:latin typeface="Tahoma"/>
                <a:cs typeface="Tahoma"/>
              </a:rPr>
              <a:t>–</a:t>
            </a:r>
            <a:r>
              <a:rPr sz="1539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539" spc="-4" dirty="0">
                <a:solidFill>
                  <a:prstClr val="black"/>
                </a:solidFill>
                <a:latin typeface="Tahoma"/>
                <a:cs typeface="Tahoma"/>
              </a:rPr>
              <a:t>1.</a:t>
            </a:r>
            <a:endParaRPr sz="1539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10860">
              <a:lnSpc>
                <a:spcPts val="1642"/>
              </a:lnSpc>
              <a:tabLst>
                <a:tab pos="2328878" algn="l"/>
              </a:tabLst>
            </a:pPr>
            <a:r>
              <a:rPr sz="1539" spc="-4" dirty="0">
                <a:solidFill>
                  <a:prstClr val="black"/>
                </a:solidFill>
                <a:latin typeface="Wingdings"/>
                <a:cs typeface="Wingdings"/>
              </a:rPr>
              <a:t></a:t>
            </a:r>
            <a:r>
              <a:rPr sz="1539" spc="-4" dirty="0">
                <a:solidFill>
                  <a:prstClr val="black"/>
                </a:solidFill>
                <a:latin typeface="Tahoma"/>
                <a:cs typeface="Tahoma"/>
              </a:rPr>
              <a:t>Jika F</a:t>
            </a:r>
            <a:r>
              <a:rPr sz="1539" spc="-6" baseline="-20833" dirty="0">
                <a:solidFill>
                  <a:prstClr val="black"/>
                </a:solidFill>
                <a:latin typeface="Tahoma"/>
                <a:cs typeface="Tahoma"/>
              </a:rPr>
              <a:t>h  </a:t>
            </a:r>
            <a:r>
              <a:rPr sz="1539" spc="-4" dirty="0">
                <a:solidFill>
                  <a:prstClr val="black"/>
                </a:solidFill>
                <a:latin typeface="Tahoma"/>
                <a:cs typeface="Tahoma"/>
              </a:rPr>
              <a:t>&gt; </a:t>
            </a:r>
            <a:r>
              <a:rPr sz="1539" dirty="0">
                <a:solidFill>
                  <a:prstClr val="black"/>
                </a:solidFill>
                <a:latin typeface="Tahoma"/>
                <a:cs typeface="Tahoma"/>
              </a:rPr>
              <a:t>F</a:t>
            </a:r>
            <a:r>
              <a:rPr sz="1539" spc="-103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539" spc="-4" dirty="0">
                <a:solidFill>
                  <a:prstClr val="black"/>
                </a:solidFill>
                <a:latin typeface="Tahoma"/>
                <a:cs typeface="Tahoma"/>
              </a:rPr>
              <a:t>tabel,</a:t>
            </a:r>
            <a:r>
              <a:rPr sz="1539" spc="21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539" spc="-4" dirty="0" err="1" smtClean="0">
                <a:solidFill>
                  <a:prstClr val="black"/>
                </a:solidFill>
                <a:latin typeface="Tahoma"/>
                <a:cs typeface="Tahoma"/>
              </a:rPr>
              <a:t>maka</a:t>
            </a:r>
            <a:r>
              <a:rPr lang="en-US" sz="1539" spc="-4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539" spc="-4" dirty="0" err="1" smtClean="0">
                <a:solidFill>
                  <a:prstClr val="black"/>
                </a:solidFill>
                <a:latin typeface="Tahoma"/>
                <a:cs typeface="Tahoma"/>
              </a:rPr>
              <a:t>hipotesis</a:t>
            </a:r>
            <a:r>
              <a:rPr sz="1539" spc="-4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539" spc="-4" dirty="0">
                <a:solidFill>
                  <a:prstClr val="black"/>
                </a:solidFill>
                <a:latin typeface="Tahoma"/>
                <a:cs typeface="Tahoma"/>
              </a:rPr>
              <a:t>alternatif (Ha)</a:t>
            </a:r>
            <a:r>
              <a:rPr sz="1539" spc="3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539" spc="-4" dirty="0" err="1" smtClean="0">
                <a:solidFill>
                  <a:prstClr val="black"/>
                </a:solidFill>
                <a:latin typeface="Tahoma"/>
                <a:cs typeface="Tahoma"/>
              </a:rPr>
              <a:t>diterima</a:t>
            </a:r>
            <a:r>
              <a:rPr lang="en-US" sz="1539" spc="-4" dirty="0" smtClean="0">
                <a:solidFill>
                  <a:prstClr val="black"/>
                </a:solidFill>
                <a:latin typeface="Tahoma"/>
                <a:cs typeface="Tahoma"/>
              </a:rPr>
              <a:t>/</a:t>
            </a:r>
            <a:r>
              <a:rPr lang="en-US" sz="1539" spc="-4" dirty="0" err="1" smtClean="0">
                <a:solidFill>
                  <a:prstClr val="black"/>
                </a:solidFill>
                <a:latin typeface="Tahoma"/>
                <a:cs typeface="Tahoma"/>
              </a:rPr>
              <a:t>signifikan</a:t>
            </a:r>
            <a:endParaRPr sz="1539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596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62737" y="638180"/>
            <a:ext cx="1835316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Contoh</a:t>
            </a:r>
            <a:r>
              <a:rPr spc="-86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986761" y="1600200"/>
            <a:ext cx="7187268" cy="3800629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 marR="4344">
              <a:spcBef>
                <a:spcPts val="90"/>
              </a:spcBef>
            </a:pPr>
            <a:r>
              <a:rPr dirty="0"/>
              <a:t>Seorang </a:t>
            </a:r>
            <a:r>
              <a:rPr spc="-4" dirty="0"/>
              <a:t>peneliti ingin mengetahui hubungan  antara Kepemimpinan Kepala </a:t>
            </a:r>
            <a:r>
              <a:rPr dirty="0"/>
              <a:t>Sekolah </a:t>
            </a:r>
            <a:r>
              <a:rPr spc="13" dirty="0"/>
              <a:t>(X</a:t>
            </a:r>
            <a:r>
              <a:rPr sz="2694" spc="19" baseline="-21164" dirty="0"/>
              <a:t>1</a:t>
            </a:r>
            <a:r>
              <a:rPr spc="13" dirty="0"/>
              <a:t>) </a:t>
            </a:r>
            <a:r>
              <a:rPr spc="-4" dirty="0"/>
              <a:t>dan  Motivasi Kerja </a:t>
            </a:r>
            <a:r>
              <a:rPr dirty="0"/>
              <a:t>Guru </a:t>
            </a:r>
            <a:r>
              <a:rPr spc="4" dirty="0"/>
              <a:t>(X</a:t>
            </a:r>
            <a:r>
              <a:rPr sz="2694" spc="6" baseline="-21164" dirty="0"/>
              <a:t>2</a:t>
            </a:r>
            <a:r>
              <a:rPr spc="4" dirty="0"/>
              <a:t>) </a:t>
            </a:r>
            <a:r>
              <a:rPr spc="-4" dirty="0"/>
              <a:t>dengan Kinerja</a:t>
            </a:r>
            <a:r>
              <a:rPr dirty="0"/>
              <a:t> Guru</a:t>
            </a:r>
          </a:p>
          <a:p>
            <a:pPr marL="10860" marR="370861"/>
            <a:r>
              <a:rPr spc="-4" dirty="0"/>
              <a:t>(Y) di suatu </a:t>
            </a:r>
            <a:r>
              <a:rPr dirty="0"/>
              <a:t>sekolah </a:t>
            </a:r>
            <a:r>
              <a:rPr spc="-4" dirty="0"/>
              <a:t>menengah. Sejumlah  </a:t>
            </a:r>
            <a:r>
              <a:rPr dirty="0"/>
              <a:t>angket </a:t>
            </a:r>
            <a:r>
              <a:rPr spc="-4" dirty="0"/>
              <a:t>kemudian disebar kepada 10 orang  guru sebagai </a:t>
            </a:r>
            <a:r>
              <a:rPr dirty="0"/>
              <a:t>responden </a:t>
            </a:r>
            <a:r>
              <a:rPr spc="-4" dirty="0"/>
              <a:t>untuk tujuan  penelitian tersebut. </a:t>
            </a:r>
            <a:r>
              <a:rPr dirty="0"/>
              <a:t>Dari </a:t>
            </a:r>
            <a:r>
              <a:rPr spc="-4" dirty="0"/>
              <a:t>penelitian diperoleh  rekapitulasi </a:t>
            </a:r>
            <a:r>
              <a:rPr dirty="0"/>
              <a:t>skor </a:t>
            </a:r>
            <a:r>
              <a:rPr spc="-4" dirty="0"/>
              <a:t>hasil pengumpulan data  sebagai </a:t>
            </a:r>
            <a:r>
              <a:rPr dirty="0"/>
              <a:t>berikut</a:t>
            </a:r>
            <a:r>
              <a:rPr spc="-13" dirty="0"/>
              <a:t> </a:t>
            </a:r>
            <a:r>
              <a:rPr spc="-4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385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62737" y="638180"/>
            <a:ext cx="1835316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Contoh</a:t>
            </a:r>
            <a:r>
              <a:rPr spc="-86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dirty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040783" y="1451746"/>
          <a:ext cx="5212732" cy="36141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3183"/>
                <a:gridCol w="1303183"/>
                <a:gridCol w="1303183"/>
                <a:gridCol w="1303183"/>
              </a:tblGrid>
              <a:tr h="317651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Responden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X</a:t>
                      </a:r>
                      <a:r>
                        <a:rPr sz="1500" b="1" spc="-7" baseline="-20833" dirty="0">
                          <a:latin typeface="Tahoma"/>
                          <a:cs typeface="Tahoma"/>
                        </a:rPr>
                        <a:t>1</a:t>
                      </a:r>
                      <a:endParaRPr sz="1500" baseline="-20833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X</a:t>
                      </a:r>
                      <a:r>
                        <a:rPr sz="1500" b="1" spc="-7" baseline="-20833" dirty="0">
                          <a:latin typeface="Tahoma"/>
                          <a:cs typeface="Tahoma"/>
                        </a:rPr>
                        <a:t>2</a:t>
                      </a:r>
                      <a:endParaRPr sz="1500" baseline="-20833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b="1" dirty="0">
                          <a:latin typeface="Tahoma"/>
                          <a:cs typeface="Tahoma"/>
                        </a:rPr>
                        <a:t>Y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127603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565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A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155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202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B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163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144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179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  <a:tr h="317651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C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152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144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183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D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183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171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228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E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182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171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225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317651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F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171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160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213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G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180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165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224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H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186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167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230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  <a:tr h="317651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I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156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202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J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6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174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6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160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6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196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6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990600" y="5029200"/>
            <a:ext cx="70749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Tentukan</a:t>
            </a:r>
            <a:r>
              <a:rPr lang="en-GB" dirty="0"/>
              <a:t> :</a:t>
            </a:r>
          </a:p>
          <a:p>
            <a:r>
              <a:rPr lang="en-GB" dirty="0"/>
              <a:t>a). </a:t>
            </a:r>
            <a:r>
              <a:rPr lang="en-GB" dirty="0" err="1"/>
              <a:t>Koefisien</a:t>
            </a:r>
            <a:r>
              <a:rPr lang="en-GB" dirty="0"/>
              <a:t> </a:t>
            </a:r>
            <a:r>
              <a:rPr lang="en-GB" dirty="0" err="1" smtClean="0"/>
              <a:t>korelasi</a:t>
            </a:r>
            <a:r>
              <a:rPr lang="en-GB" dirty="0" smtClean="0"/>
              <a:t> </a:t>
            </a:r>
            <a:r>
              <a:rPr lang="en-GB" dirty="0" err="1" smtClean="0"/>
              <a:t>ganda</a:t>
            </a:r>
            <a:endParaRPr lang="en-GB" dirty="0" smtClean="0"/>
          </a:p>
          <a:p>
            <a:r>
              <a:rPr lang="en-GB" dirty="0" smtClean="0"/>
              <a:t>b</a:t>
            </a:r>
            <a:r>
              <a:rPr lang="en-GB" dirty="0"/>
              <a:t>). </a:t>
            </a:r>
            <a:r>
              <a:rPr lang="en-GB" dirty="0" err="1"/>
              <a:t>Ujilah</a:t>
            </a:r>
            <a:r>
              <a:rPr lang="en-GB" dirty="0"/>
              <a:t> </a:t>
            </a:r>
            <a:r>
              <a:rPr lang="en-GB" dirty="0" err="1"/>
              <a:t>keberartian</a:t>
            </a:r>
            <a:r>
              <a:rPr lang="en-GB" dirty="0"/>
              <a:t> </a:t>
            </a:r>
            <a:r>
              <a:rPr lang="en-GB" dirty="0" err="1" smtClean="0"/>
              <a:t>koefisien</a:t>
            </a:r>
            <a:r>
              <a:rPr lang="en-GB" dirty="0" smtClean="0"/>
              <a:t> </a:t>
            </a:r>
            <a:r>
              <a:rPr lang="en-GB" dirty="0" err="1"/>
              <a:t>korelasi</a:t>
            </a:r>
            <a:r>
              <a:rPr lang="en-GB" dirty="0"/>
              <a:t> </a:t>
            </a:r>
            <a:r>
              <a:rPr lang="en-GB" dirty="0" err="1"/>
              <a:t>tersebut</a:t>
            </a:r>
            <a:r>
              <a:rPr lang="en-GB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05738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51364" y="638180"/>
            <a:ext cx="1658299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Jawab</a:t>
            </a:r>
            <a:r>
              <a:rPr spc="-73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5" y="1421045"/>
            <a:ext cx="7137641" cy="1364321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 marR="4344">
              <a:spcBef>
                <a:spcPts val="90"/>
              </a:spcBef>
            </a:pP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Berdasarkan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data tersebut, diketahui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koefisien  korelasi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antar variabel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berikut</a:t>
            </a:r>
            <a:r>
              <a:rPr sz="2736" spc="13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  <a:p>
            <a:pPr marL="10860">
              <a:spcBef>
                <a:spcPts val="654"/>
              </a:spcBef>
              <a:tabLst>
                <a:tab pos="792220" algn="l"/>
              </a:tabLst>
            </a:pP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2694" spc="6" baseline="-21164" dirty="0">
                <a:solidFill>
                  <a:prstClr val="black"/>
                </a:solidFill>
                <a:latin typeface="Tahoma"/>
                <a:cs typeface="Tahoma"/>
              </a:rPr>
              <a:t>x1</a:t>
            </a: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y	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=</a:t>
            </a:r>
            <a:r>
              <a:rPr sz="2736" spc="-9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0,8097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3364" y="2842036"/>
            <a:ext cx="629329" cy="1021371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 marR="4344">
              <a:lnSpc>
                <a:spcPct val="120000"/>
              </a:lnSpc>
              <a:spcBef>
                <a:spcPts val="86"/>
              </a:spcBef>
            </a:pPr>
            <a:r>
              <a:rPr sz="4104" spc="13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796" spc="9" dirty="0">
                <a:solidFill>
                  <a:prstClr val="black"/>
                </a:solidFill>
                <a:latin typeface="Tahoma"/>
                <a:cs typeface="Tahoma"/>
              </a:rPr>
              <a:t>x2y  </a:t>
            </a:r>
            <a:r>
              <a:rPr sz="4104" spc="-6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796" spc="13" dirty="0">
                <a:solidFill>
                  <a:prstClr val="black"/>
                </a:solidFill>
                <a:latin typeface="Tahoma"/>
                <a:cs typeface="Tahoma"/>
              </a:rPr>
              <a:t>x1x2</a:t>
            </a:r>
            <a:endParaRPr sz="179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85276" y="2756025"/>
            <a:ext cx="1436216" cy="1026649"/>
          </a:xfrm>
          <a:prstGeom prst="rect">
            <a:avLst/>
          </a:prstGeom>
        </p:spPr>
        <p:txBody>
          <a:bodyPr vert="horz" wrap="square" lIns="0" tIns="93938" rIns="0" bIns="0" rtlCol="0">
            <a:spAutoFit/>
          </a:bodyPr>
          <a:lstStyle/>
          <a:p>
            <a:pPr marL="10860">
              <a:spcBef>
                <a:spcPts val="740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=</a:t>
            </a:r>
            <a:r>
              <a:rPr sz="2736" spc="-6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0,9479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  <a:p>
            <a:pPr marL="10860">
              <a:spcBef>
                <a:spcPts val="658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=</a:t>
            </a:r>
            <a:r>
              <a:rPr sz="2736" spc="-6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0,8450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8940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4481" y="596921"/>
            <a:ext cx="3730119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29321">
              <a:spcBef>
                <a:spcPts val="86"/>
              </a:spcBef>
            </a:pPr>
            <a:r>
              <a:rPr spc="-4" dirty="0"/>
              <a:t>Penyelesaian</a:t>
            </a:r>
            <a:r>
              <a:rPr spc="-73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5" y="1338162"/>
            <a:ext cx="7287507" cy="1868674"/>
          </a:xfrm>
          <a:prstGeom prst="rect">
            <a:avLst/>
          </a:prstGeom>
        </p:spPr>
        <p:txBody>
          <a:bodyPr vert="horz" wrap="square" lIns="0" tIns="93938" rIns="0" bIns="0" rtlCol="0">
            <a:spAutoFit/>
          </a:bodyPr>
          <a:lstStyle/>
          <a:p>
            <a:pPr marL="10860">
              <a:spcBef>
                <a:spcPts val="740"/>
              </a:spcBef>
            </a:pPr>
            <a:r>
              <a:rPr lang="en-US" sz="2736" spc="-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Koefisien korelasi</a:t>
            </a:r>
            <a:r>
              <a:rPr sz="2736" spc="-9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ganda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542446" marR="4344">
              <a:spcBef>
                <a:spcPts val="658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Hubungan antara kepemimpinan kepala 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sekolah (X</a:t>
            </a:r>
            <a:r>
              <a:rPr sz="2694" baseline="-21164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)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dan motivasi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kerja </a:t>
            </a: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(X</a:t>
            </a:r>
            <a:r>
              <a:rPr sz="2694" spc="6" baseline="-21164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)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dengan  kinerja guru (Y)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41943" y="3836375"/>
            <a:ext cx="3222120" cy="0"/>
          </a:xfrm>
          <a:custGeom>
            <a:avLst/>
            <a:gdLst/>
            <a:ahLst/>
            <a:cxnLst/>
            <a:rect l="l" t="t" r="r" b="b"/>
            <a:pathLst>
              <a:path w="3768090">
                <a:moveTo>
                  <a:pt x="0" y="0"/>
                </a:moveTo>
                <a:lnTo>
                  <a:pt x="3767696" y="0"/>
                </a:lnTo>
              </a:path>
            </a:pathLst>
          </a:custGeom>
          <a:ln w="141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51885" y="3864306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14"/>
                </a:moveTo>
                <a:lnTo>
                  <a:pt x="43218" y="0"/>
                </a:lnTo>
              </a:path>
            </a:pathLst>
          </a:custGeom>
          <a:ln w="141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88842" y="3870345"/>
            <a:ext cx="53756" cy="293216"/>
          </a:xfrm>
          <a:custGeom>
            <a:avLst/>
            <a:gdLst/>
            <a:ahLst/>
            <a:cxnLst/>
            <a:rect l="l" t="t" r="r" b="b"/>
            <a:pathLst>
              <a:path w="62864" h="342900">
                <a:moveTo>
                  <a:pt x="0" y="0"/>
                </a:moveTo>
                <a:lnTo>
                  <a:pt x="62623" y="342557"/>
                </a:lnTo>
              </a:path>
            </a:pathLst>
          </a:custGeom>
          <a:ln w="282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048419" y="3377351"/>
            <a:ext cx="71132" cy="786254"/>
          </a:xfrm>
          <a:custGeom>
            <a:avLst/>
            <a:gdLst/>
            <a:ahLst/>
            <a:cxnLst/>
            <a:rect l="l" t="t" r="r" b="b"/>
            <a:pathLst>
              <a:path w="83185" h="919479">
                <a:moveTo>
                  <a:pt x="0" y="919086"/>
                </a:moveTo>
                <a:lnTo>
                  <a:pt x="82905" y="0"/>
                </a:lnTo>
              </a:path>
            </a:pathLst>
          </a:custGeom>
          <a:ln w="141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19312" y="3377351"/>
            <a:ext cx="3268817" cy="0"/>
          </a:xfrm>
          <a:custGeom>
            <a:avLst/>
            <a:gdLst/>
            <a:ahLst/>
            <a:cxnLst/>
            <a:rect l="l" t="t" r="r" b="b"/>
            <a:pathLst>
              <a:path w="3822700">
                <a:moveTo>
                  <a:pt x="0" y="0"/>
                </a:moveTo>
                <a:lnTo>
                  <a:pt x="3822395" y="0"/>
                </a:lnTo>
              </a:path>
            </a:pathLst>
          </a:custGeom>
          <a:ln w="141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9713" y="3801349"/>
            <a:ext cx="463716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3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5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31404" y="3848155"/>
            <a:ext cx="988247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spc="141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3399" spc="141" baseline="314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3399" spc="-321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i="1" spc="6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3399" i="1" spc="-526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37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1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59470" y="3462369"/>
            <a:ext cx="1772328" cy="565746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218824" indent="-207964">
              <a:spcBef>
                <a:spcPts val="103"/>
              </a:spcBef>
              <a:buFont typeface="Symbol"/>
              <a:buChar char=""/>
              <a:tabLst>
                <a:tab pos="219367" algn="l"/>
              </a:tabLst>
            </a:pPr>
            <a:r>
              <a:rPr sz="3399" spc="-2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2.</a:t>
            </a:r>
            <a:r>
              <a:rPr sz="3399" i="1" spc="-2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17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17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17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14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-9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sz="3399" i="1" spc="-9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64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13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sz="3399" i="1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50686" y="3403487"/>
            <a:ext cx="1346079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6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3399" i="1" spc="-513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24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32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3144" dirty="0">
                <a:solidFill>
                  <a:prstClr val="black"/>
                </a:solidFill>
                <a:latin typeface="Symbol"/>
                <a:cs typeface="Symbol"/>
              </a:rPr>
              <a:t></a:t>
            </a:r>
            <a:r>
              <a:rPr sz="3399" spc="-237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i="1" spc="6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3399" i="1" spc="-506" baseline="31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24" baseline="4659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0224" y="3608076"/>
            <a:ext cx="905169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  <a:tabLst>
                <a:tab pos="734663" algn="l"/>
              </a:tabLst>
            </a:pPr>
            <a:r>
              <a:rPr sz="2266" i="1" spc="9" dirty="0">
                <a:solidFill>
                  <a:prstClr val="black"/>
                </a:solidFill>
                <a:latin typeface="Times New Roman"/>
                <a:cs typeface="Times New Roman"/>
              </a:rPr>
              <a:t>R	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42107" y="4901955"/>
            <a:ext cx="6070660" cy="0"/>
          </a:xfrm>
          <a:custGeom>
            <a:avLst/>
            <a:gdLst/>
            <a:ahLst/>
            <a:cxnLst/>
            <a:rect l="l" t="t" r="r" b="b"/>
            <a:pathLst>
              <a:path w="7099300">
                <a:moveTo>
                  <a:pt x="0" y="0"/>
                </a:moveTo>
                <a:lnTo>
                  <a:pt x="7098957" y="0"/>
                </a:lnTo>
              </a:path>
            </a:pathLst>
          </a:custGeom>
          <a:ln w="141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52026" y="4972880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01"/>
                </a:moveTo>
                <a:lnTo>
                  <a:pt x="43230" y="0"/>
                </a:lnTo>
              </a:path>
            </a:pathLst>
          </a:custGeom>
          <a:ln w="141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988994" y="4978908"/>
            <a:ext cx="53756" cy="297560"/>
          </a:xfrm>
          <a:custGeom>
            <a:avLst/>
            <a:gdLst/>
            <a:ahLst/>
            <a:cxnLst/>
            <a:rect l="l" t="t" r="r" b="b"/>
            <a:pathLst>
              <a:path w="62864" h="347979">
                <a:moveTo>
                  <a:pt x="0" y="0"/>
                </a:moveTo>
                <a:lnTo>
                  <a:pt x="62623" y="347637"/>
                </a:lnTo>
              </a:path>
            </a:pathLst>
          </a:custGeom>
          <a:ln w="282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048582" y="4478692"/>
            <a:ext cx="71132" cy="797657"/>
          </a:xfrm>
          <a:custGeom>
            <a:avLst/>
            <a:gdLst/>
            <a:ahLst/>
            <a:cxnLst/>
            <a:rect l="l" t="t" r="r" b="b"/>
            <a:pathLst>
              <a:path w="83185" h="932814">
                <a:moveTo>
                  <a:pt x="0" y="932611"/>
                </a:moveTo>
                <a:lnTo>
                  <a:pt x="82905" y="0"/>
                </a:lnTo>
              </a:path>
            </a:pathLst>
          </a:custGeom>
          <a:ln w="141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119475" y="4478692"/>
            <a:ext cx="6117357" cy="0"/>
          </a:xfrm>
          <a:custGeom>
            <a:avLst/>
            <a:gdLst/>
            <a:ahLst/>
            <a:cxnLst/>
            <a:rect l="l" t="t" r="r" b="b"/>
            <a:pathLst>
              <a:path w="7153909">
                <a:moveTo>
                  <a:pt x="0" y="0"/>
                </a:moveTo>
                <a:lnTo>
                  <a:pt x="7153656" y="0"/>
                </a:lnTo>
              </a:path>
            </a:pathLst>
          </a:custGeom>
          <a:ln w="141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14423" y="4900152"/>
            <a:ext cx="1470967" cy="361295"/>
          </a:xfrm>
          <a:prstGeom prst="rect">
            <a:avLst/>
          </a:prstGeom>
        </p:spPr>
        <p:txBody>
          <a:bodyPr vert="horz" wrap="square" lIns="0" tIns="12488" rIns="0" bIns="0" rtlCol="0">
            <a:spAutoFit/>
          </a:bodyPr>
          <a:lstStyle/>
          <a:p>
            <a:pPr marL="10860">
              <a:spcBef>
                <a:spcPts val="97"/>
              </a:spcBef>
            </a:pPr>
            <a:r>
              <a:rPr sz="2266" spc="94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2266" spc="9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5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(0,8450)</a:t>
            </a:r>
            <a:r>
              <a:rPr sz="1988" spc="6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988" baseline="4301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46332" y="4491224"/>
            <a:ext cx="6063601" cy="361295"/>
          </a:xfrm>
          <a:prstGeom prst="rect">
            <a:avLst/>
          </a:prstGeom>
        </p:spPr>
        <p:txBody>
          <a:bodyPr vert="horz" wrap="square" lIns="0" tIns="12488" rIns="0" bIns="0" rtlCol="0">
            <a:spAutoFit/>
          </a:bodyPr>
          <a:lstStyle/>
          <a:p>
            <a:pPr marL="10860">
              <a:spcBef>
                <a:spcPts val="97"/>
              </a:spcBef>
            </a:pP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(0,8097)</a:t>
            </a:r>
            <a:r>
              <a:rPr sz="1988" spc="13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 </a:t>
            </a:r>
            <a:r>
              <a:rPr sz="2266" spc="4" dirty="0">
                <a:solidFill>
                  <a:prstClr val="black"/>
                </a:solidFill>
                <a:latin typeface="Symbol"/>
                <a:cs typeface="Symbol"/>
              </a:rPr>
              <a:t>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(0,9479)</a:t>
            </a:r>
            <a:r>
              <a:rPr sz="1988" spc="13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 </a:t>
            </a:r>
            <a:r>
              <a:rPr sz="2266" spc="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22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2.(0,8097).(0,9479).(0,8450)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0230" y="4746235"/>
            <a:ext cx="905169" cy="361295"/>
          </a:xfrm>
          <a:prstGeom prst="rect">
            <a:avLst/>
          </a:prstGeom>
        </p:spPr>
        <p:txBody>
          <a:bodyPr vert="horz" wrap="square" lIns="0" tIns="12488" rIns="0" bIns="0" rtlCol="0">
            <a:spAutoFit/>
          </a:bodyPr>
          <a:lstStyle/>
          <a:p>
            <a:pPr marL="10860">
              <a:spcBef>
                <a:spcPts val="97"/>
              </a:spcBef>
            </a:pPr>
            <a:r>
              <a:rPr sz="3399" i="1" spc="19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7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6" baseline="13626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3399" baseline="13626">
              <a:solidFill>
                <a:prstClr val="black"/>
              </a:solidFill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6129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4481" y="596921"/>
            <a:ext cx="3501519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29321">
              <a:spcBef>
                <a:spcPts val="86"/>
              </a:spcBef>
            </a:pPr>
            <a:r>
              <a:rPr spc="-4" dirty="0"/>
              <a:t>Penyelesaian</a:t>
            </a:r>
            <a:r>
              <a:rPr spc="-73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73102" y="2039166"/>
            <a:ext cx="3305740" cy="0"/>
          </a:xfrm>
          <a:custGeom>
            <a:avLst/>
            <a:gdLst/>
            <a:ahLst/>
            <a:cxnLst/>
            <a:rect l="l" t="t" r="r" b="b"/>
            <a:pathLst>
              <a:path w="3865879">
                <a:moveTo>
                  <a:pt x="0" y="0"/>
                </a:moveTo>
                <a:lnTo>
                  <a:pt x="3865879" y="0"/>
                </a:lnTo>
              </a:path>
            </a:pathLst>
          </a:custGeom>
          <a:ln w="14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83087" y="2116065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688"/>
                </a:moveTo>
                <a:lnTo>
                  <a:pt x="43205" y="0"/>
                </a:lnTo>
              </a:path>
            </a:pathLst>
          </a:custGeom>
          <a:ln w="14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20033" y="2122103"/>
            <a:ext cx="53756" cy="277469"/>
          </a:xfrm>
          <a:custGeom>
            <a:avLst/>
            <a:gdLst/>
            <a:ahLst/>
            <a:cxnLst/>
            <a:rect l="l" t="t" r="r" b="b"/>
            <a:pathLst>
              <a:path w="62864" h="324485">
                <a:moveTo>
                  <a:pt x="0" y="0"/>
                </a:moveTo>
                <a:lnTo>
                  <a:pt x="62610" y="324459"/>
                </a:lnTo>
              </a:path>
            </a:pathLst>
          </a:custGeom>
          <a:ln w="28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79598" y="1653142"/>
            <a:ext cx="71132" cy="746615"/>
          </a:xfrm>
          <a:custGeom>
            <a:avLst/>
            <a:gdLst/>
            <a:ahLst/>
            <a:cxnLst/>
            <a:rect l="l" t="t" r="r" b="b"/>
            <a:pathLst>
              <a:path w="83185" h="873125">
                <a:moveTo>
                  <a:pt x="0" y="872883"/>
                </a:moveTo>
                <a:lnTo>
                  <a:pt x="82892" y="0"/>
                </a:lnTo>
              </a:path>
            </a:pathLst>
          </a:custGeom>
          <a:ln w="14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550481" y="1653141"/>
            <a:ext cx="3352981" cy="0"/>
          </a:xfrm>
          <a:custGeom>
            <a:avLst/>
            <a:gdLst/>
            <a:ahLst/>
            <a:cxnLst/>
            <a:rect l="l" t="t" r="r" b="b"/>
            <a:pathLst>
              <a:path w="3921125">
                <a:moveTo>
                  <a:pt x="0" y="0"/>
                </a:moveTo>
                <a:lnTo>
                  <a:pt x="3920540" y="0"/>
                </a:lnTo>
              </a:path>
            </a:pathLst>
          </a:custGeom>
          <a:ln w="14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77327" y="1628712"/>
            <a:ext cx="3298682" cy="361295"/>
          </a:xfrm>
          <a:prstGeom prst="rect">
            <a:avLst/>
          </a:prstGeom>
        </p:spPr>
        <p:txBody>
          <a:bodyPr vert="horz" wrap="square" lIns="0" tIns="12488" rIns="0" bIns="0" rtlCol="0">
            <a:spAutoFit/>
          </a:bodyPr>
          <a:lstStyle/>
          <a:p>
            <a:pPr marL="10860">
              <a:spcBef>
                <a:spcPts val="97"/>
              </a:spcBef>
            </a:pP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0,6556</a:t>
            </a:r>
            <a:r>
              <a:rPr sz="2266" spc="-22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4" dirty="0">
                <a:solidFill>
                  <a:prstClr val="black"/>
                </a:solidFill>
                <a:latin typeface="Symbol"/>
                <a:cs typeface="Symbol"/>
              </a:rPr>
              <a:t></a:t>
            </a:r>
            <a:r>
              <a:rPr sz="2266" spc="-19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13" dirty="0">
                <a:solidFill>
                  <a:prstClr val="black"/>
                </a:solidFill>
                <a:latin typeface="Times New Roman"/>
                <a:cs typeface="Times New Roman"/>
              </a:rPr>
              <a:t>0,8985</a:t>
            </a:r>
            <a:r>
              <a:rPr sz="2266" spc="-26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9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2.(0,6485)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91034" y="2004182"/>
            <a:ext cx="463173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spc="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2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5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11563" y="1811168"/>
            <a:ext cx="904626" cy="361295"/>
          </a:xfrm>
          <a:prstGeom prst="rect">
            <a:avLst/>
          </a:prstGeom>
        </p:spPr>
        <p:txBody>
          <a:bodyPr vert="horz" wrap="square" lIns="0" tIns="12488" rIns="0" bIns="0" rtlCol="0">
            <a:spAutoFit/>
          </a:bodyPr>
          <a:lstStyle/>
          <a:p>
            <a:pPr marL="10860">
              <a:spcBef>
                <a:spcPts val="97"/>
              </a:spcBef>
              <a:tabLst>
                <a:tab pos="734663" algn="l"/>
              </a:tabLst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	</a:t>
            </a:r>
            <a:r>
              <a:rPr sz="2266" spc="4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10821" y="2901232"/>
            <a:ext cx="1736491" cy="0"/>
          </a:xfrm>
          <a:custGeom>
            <a:avLst/>
            <a:gdLst/>
            <a:ahLst/>
            <a:cxnLst/>
            <a:rect l="l" t="t" r="r" b="b"/>
            <a:pathLst>
              <a:path w="2030729">
                <a:moveTo>
                  <a:pt x="0" y="0"/>
                </a:moveTo>
                <a:lnTo>
                  <a:pt x="2030399" y="0"/>
                </a:lnTo>
              </a:path>
            </a:pathLst>
          </a:custGeom>
          <a:ln w="14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320762" y="2978251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26"/>
                </a:moveTo>
                <a:lnTo>
                  <a:pt x="43218" y="0"/>
                </a:lnTo>
              </a:path>
            </a:pathLst>
          </a:custGeom>
          <a:ln w="14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357718" y="2984289"/>
            <a:ext cx="53756" cy="278012"/>
          </a:xfrm>
          <a:custGeom>
            <a:avLst/>
            <a:gdLst/>
            <a:ahLst/>
            <a:cxnLst/>
            <a:rect l="l" t="t" r="r" b="b"/>
            <a:pathLst>
              <a:path w="62864" h="325120">
                <a:moveTo>
                  <a:pt x="0" y="0"/>
                </a:moveTo>
                <a:lnTo>
                  <a:pt x="62623" y="324942"/>
                </a:lnTo>
              </a:path>
            </a:pathLst>
          </a:custGeom>
          <a:ln w="282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417295" y="2514654"/>
            <a:ext cx="71132" cy="747700"/>
          </a:xfrm>
          <a:custGeom>
            <a:avLst/>
            <a:gdLst/>
            <a:ahLst/>
            <a:cxnLst/>
            <a:rect l="l" t="t" r="r" b="b"/>
            <a:pathLst>
              <a:path w="83185" h="874395">
                <a:moveTo>
                  <a:pt x="0" y="874153"/>
                </a:moveTo>
                <a:lnTo>
                  <a:pt x="82918" y="0"/>
                </a:lnTo>
              </a:path>
            </a:pathLst>
          </a:custGeom>
          <a:ln w="14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88200" y="2514654"/>
            <a:ext cx="1783188" cy="0"/>
          </a:xfrm>
          <a:custGeom>
            <a:avLst/>
            <a:gdLst/>
            <a:ahLst/>
            <a:cxnLst/>
            <a:rect l="l" t="t" r="r" b="b"/>
            <a:pathLst>
              <a:path w="2085339">
                <a:moveTo>
                  <a:pt x="0" y="0"/>
                </a:moveTo>
                <a:lnTo>
                  <a:pt x="2085073" y="0"/>
                </a:lnTo>
              </a:path>
            </a:pathLst>
          </a:custGeom>
          <a:ln w="141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44507" y="2899437"/>
            <a:ext cx="673854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spc="-34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r>
              <a:rPr sz="2266" spc="34" dirty="0">
                <a:solidFill>
                  <a:prstClr val="black"/>
                </a:solidFill>
                <a:latin typeface="Times New Roman"/>
                <a:cs typeface="Times New Roman"/>
              </a:rPr>
              <a:t>,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286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87895" y="1932075"/>
            <a:ext cx="2319123" cy="931766"/>
          </a:xfrm>
          <a:prstGeom prst="rect">
            <a:avLst/>
          </a:prstGeom>
        </p:spPr>
        <p:txBody>
          <a:bodyPr vert="horz" wrap="square" lIns="0" tIns="117829" rIns="0" bIns="0" rtlCol="0">
            <a:spAutoFit/>
          </a:bodyPr>
          <a:lstStyle/>
          <a:p>
            <a:pPr marL="1145163">
              <a:spcBef>
                <a:spcPts val="928"/>
              </a:spcBef>
            </a:pPr>
            <a:r>
              <a:rPr sz="2266" spc="94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2266" spc="9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6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0,7140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860">
              <a:spcBef>
                <a:spcPts val="851"/>
              </a:spcBef>
            </a:pP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1,5541</a:t>
            </a:r>
            <a:r>
              <a:rPr sz="2266" spc="-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1,2970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28535" y="2866220"/>
            <a:ext cx="463716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3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5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49022" y="2672921"/>
            <a:ext cx="905169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  <a:tabLst>
                <a:tab pos="734663" algn="l"/>
              </a:tabLst>
            </a:pPr>
            <a:r>
              <a:rPr sz="2266" i="1" spc="9" dirty="0">
                <a:solidFill>
                  <a:prstClr val="black"/>
                </a:solidFill>
                <a:latin typeface="Times New Roman"/>
                <a:cs typeface="Times New Roman"/>
              </a:rPr>
              <a:t>R	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36515" y="3855803"/>
            <a:ext cx="799285" cy="0"/>
          </a:xfrm>
          <a:custGeom>
            <a:avLst/>
            <a:gdLst/>
            <a:ahLst/>
            <a:cxnLst/>
            <a:rect l="l" t="t" r="r" b="b"/>
            <a:pathLst>
              <a:path w="934720">
                <a:moveTo>
                  <a:pt x="0" y="0"/>
                </a:moveTo>
                <a:lnTo>
                  <a:pt x="934643" y="0"/>
                </a:lnTo>
              </a:path>
            </a:pathLst>
          </a:custGeom>
          <a:ln w="14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346511" y="3932702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688"/>
                </a:moveTo>
                <a:lnTo>
                  <a:pt x="43205" y="0"/>
                </a:lnTo>
              </a:path>
            </a:pathLst>
          </a:custGeom>
          <a:ln w="14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383456" y="3938740"/>
            <a:ext cx="53756" cy="277469"/>
          </a:xfrm>
          <a:custGeom>
            <a:avLst/>
            <a:gdLst/>
            <a:ahLst/>
            <a:cxnLst/>
            <a:rect l="l" t="t" r="r" b="b"/>
            <a:pathLst>
              <a:path w="62864" h="324485">
                <a:moveTo>
                  <a:pt x="0" y="0"/>
                </a:moveTo>
                <a:lnTo>
                  <a:pt x="62598" y="324459"/>
                </a:lnTo>
              </a:path>
            </a:pathLst>
          </a:custGeom>
          <a:ln w="28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443023" y="3469779"/>
            <a:ext cx="71132" cy="746615"/>
          </a:xfrm>
          <a:custGeom>
            <a:avLst/>
            <a:gdLst/>
            <a:ahLst/>
            <a:cxnLst/>
            <a:rect l="l" t="t" r="r" b="b"/>
            <a:pathLst>
              <a:path w="83185" h="873125">
                <a:moveTo>
                  <a:pt x="0" y="872883"/>
                </a:moveTo>
                <a:lnTo>
                  <a:pt x="82880" y="0"/>
                </a:lnTo>
              </a:path>
            </a:pathLst>
          </a:custGeom>
          <a:ln w="14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513894" y="3469778"/>
            <a:ext cx="845983" cy="0"/>
          </a:xfrm>
          <a:custGeom>
            <a:avLst/>
            <a:gdLst/>
            <a:ahLst/>
            <a:cxnLst/>
            <a:rect l="l" t="t" r="r" b="b"/>
            <a:pathLst>
              <a:path w="989329">
                <a:moveTo>
                  <a:pt x="0" y="0"/>
                </a:moveTo>
                <a:lnTo>
                  <a:pt x="989317" y="0"/>
                </a:lnTo>
              </a:path>
            </a:pathLst>
          </a:custGeom>
          <a:ln w="14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673521" y="3840719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688"/>
                </a:moveTo>
                <a:lnTo>
                  <a:pt x="43205" y="0"/>
                </a:lnTo>
              </a:path>
            </a:pathLst>
          </a:custGeom>
          <a:ln w="14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710466" y="3846757"/>
            <a:ext cx="53756" cy="98282"/>
          </a:xfrm>
          <a:custGeom>
            <a:avLst/>
            <a:gdLst/>
            <a:ahLst/>
            <a:cxnLst/>
            <a:rect l="l" t="t" r="r" b="b"/>
            <a:pathLst>
              <a:path w="62864" h="114935">
                <a:moveTo>
                  <a:pt x="0" y="0"/>
                </a:moveTo>
                <a:lnTo>
                  <a:pt x="62611" y="114617"/>
                </a:lnTo>
              </a:path>
            </a:pathLst>
          </a:custGeom>
          <a:ln w="28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770032" y="3652236"/>
            <a:ext cx="71132" cy="292673"/>
          </a:xfrm>
          <a:custGeom>
            <a:avLst/>
            <a:gdLst/>
            <a:ahLst/>
            <a:cxnLst/>
            <a:rect l="l" t="t" r="r" b="b"/>
            <a:pathLst>
              <a:path w="83185" h="342264">
                <a:moveTo>
                  <a:pt x="0" y="342099"/>
                </a:moveTo>
                <a:lnTo>
                  <a:pt x="82880" y="0"/>
                </a:lnTo>
              </a:path>
            </a:pathLst>
          </a:custGeom>
          <a:ln w="14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840904" y="3652235"/>
            <a:ext cx="594577" cy="0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4817" y="0"/>
                </a:lnTo>
              </a:path>
            </a:pathLst>
          </a:custGeom>
          <a:ln w="141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601805" y="3853983"/>
            <a:ext cx="673311" cy="361295"/>
          </a:xfrm>
          <a:prstGeom prst="rect">
            <a:avLst/>
          </a:prstGeom>
        </p:spPr>
        <p:txBody>
          <a:bodyPr vert="horz" wrap="square" lIns="0" tIns="12488" rIns="0" bIns="0" rtlCol="0">
            <a:spAutoFit/>
          </a:bodyPr>
          <a:lstStyle/>
          <a:p>
            <a:pPr marL="10860">
              <a:spcBef>
                <a:spcPts val="97"/>
              </a:spcBef>
            </a:pPr>
            <a:r>
              <a:rPr sz="2266" spc="-34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r>
              <a:rPr sz="2266" spc="34" dirty="0">
                <a:solidFill>
                  <a:prstClr val="black"/>
                </a:solidFill>
                <a:latin typeface="Times New Roman"/>
                <a:cs typeface="Times New Roman"/>
              </a:rPr>
              <a:t>,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286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34572" y="3627805"/>
            <a:ext cx="1697396" cy="361295"/>
          </a:xfrm>
          <a:prstGeom prst="rect">
            <a:avLst/>
          </a:prstGeom>
        </p:spPr>
        <p:txBody>
          <a:bodyPr vert="horz" wrap="square" lIns="0" tIns="12488" rIns="0" bIns="0" rtlCol="0">
            <a:spAutoFit/>
          </a:bodyPr>
          <a:lstStyle/>
          <a:p>
            <a:pPr marL="10860">
              <a:spcBef>
                <a:spcPts val="97"/>
              </a:spcBef>
            </a:pP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8989 </a:t>
            </a:r>
            <a:r>
              <a:rPr sz="2266" spc="4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r>
              <a:rPr sz="2266" spc="-1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9" dirty="0">
                <a:solidFill>
                  <a:prstClr val="black"/>
                </a:solidFill>
                <a:latin typeface="Times New Roman"/>
                <a:cs typeface="Times New Roman"/>
              </a:rPr>
              <a:t>0,9481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540739" y="3445348"/>
            <a:ext cx="1065895" cy="361295"/>
          </a:xfrm>
          <a:prstGeom prst="rect">
            <a:avLst/>
          </a:prstGeom>
        </p:spPr>
        <p:txBody>
          <a:bodyPr vert="horz" wrap="square" lIns="0" tIns="12488" rIns="0" bIns="0" rtlCol="0">
            <a:spAutoFit/>
          </a:bodyPr>
          <a:lstStyle/>
          <a:p>
            <a:pPr marL="10860">
              <a:spcBef>
                <a:spcPts val="97"/>
              </a:spcBef>
            </a:pP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0,2571</a:t>
            </a:r>
            <a:r>
              <a:rPr sz="2266" spc="6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6" baseline="-3563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3399" baseline="-35639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54523" y="3820819"/>
            <a:ext cx="463173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spc="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2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5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75075" y="3627805"/>
            <a:ext cx="904626" cy="361295"/>
          </a:xfrm>
          <a:prstGeom prst="rect">
            <a:avLst/>
          </a:prstGeom>
        </p:spPr>
        <p:txBody>
          <a:bodyPr vert="horz" wrap="square" lIns="0" tIns="12488" rIns="0" bIns="0" rtlCol="0">
            <a:spAutoFit/>
          </a:bodyPr>
          <a:lstStyle/>
          <a:p>
            <a:pPr marL="10860">
              <a:spcBef>
                <a:spcPts val="97"/>
              </a:spcBef>
              <a:tabLst>
                <a:tab pos="734120" algn="l"/>
              </a:tabLst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	</a:t>
            </a:r>
            <a:r>
              <a:rPr sz="2266" spc="4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428347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4481" y="596921"/>
            <a:ext cx="3349119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29321">
              <a:spcBef>
                <a:spcPts val="86"/>
              </a:spcBef>
            </a:pPr>
            <a:r>
              <a:rPr spc="-4" dirty="0"/>
              <a:t>Penyelesaian</a:t>
            </a:r>
            <a:r>
              <a:rPr spc="-73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4" y="1421045"/>
            <a:ext cx="6581616" cy="432527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2736" dirty="0" err="1" smtClean="0">
                <a:solidFill>
                  <a:prstClr val="black"/>
                </a:solidFill>
                <a:latin typeface="Tahoma"/>
                <a:cs typeface="Tahoma"/>
              </a:rPr>
              <a:t>Koefisien</a:t>
            </a:r>
            <a:r>
              <a:rPr sz="2736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korelasi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ganda </a:t>
            </a:r>
            <a:r>
              <a:rPr sz="2736" spc="17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2694" spc="26" baseline="-21164" dirty="0">
                <a:solidFill>
                  <a:prstClr val="black"/>
                </a:solidFill>
                <a:latin typeface="Tahoma"/>
                <a:cs typeface="Tahoma"/>
              </a:rPr>
              <a:t>x1x2y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=</a:t>
            </a:r>
            <a:r>
              <a:rPr sz="2736" spc="-3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0,9481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03476" y="2411540"/>
            <a:ext cx="2649262" cy="0"/>
          </a:xfrm>
          <a:custGeom>
            <a:avLst/>
            <a:gdLst/>
            <a:ahLst/>
            <a:cxnLst/>
            <a:rect l="l" t="t" r="r" b="b"/>
            <a:pathLst>
              <a:path w="3098165">
                <a:moveTo>
                  <a:pt x="0" y="0"/>
                </a:moveTo>
                <a:lnTo>
                  <a:pt x="3097796" y="0"/>
                </a:lnTo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1125" y="1919240"/>
            <a:ext cx="784625" cy="433075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0860">
              <a:spcBef>
                <a:spcPts val="94"/>
              </a:spcBef>
            </a:pP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 </a:t>
            </a:r>
            <a:r>
              <a:rPr sz="2373" spc="13" baseline="43543" dirty="0">
                <a:solidFill>
                  <a:prstClr val="black"/>
                </a:solidFill>
                <a:latin typeface="Times New Roman"/>
                <a:cs typeface="Times New Roman"/>
              </a:rPr>
              <a:t>2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/</a:t>
            </a:r>
            <a:r>
              <a:rPr sz="2736" spc="-30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k</a:t>
            </a:r>
            <a:endParaRPr sz="273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2510" y="2139066"/>
            <a:ext cx="693945" cy="433075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0860">
              <a:spcBef>
                <a:spcPts val="94"/>
              </a:spcBef>
            </a:pP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Fh</a:t>
            </a:r>
            <a:r>
              <a:rPr sz="2736" i="1" spc="-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4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73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127066" y="3350668"/>
            <a:ext cx="3606016" cy="0"/>
          </a:xfrm>
          <a:custGeom>
            <a:avLst/>
            <a:gdLst/>
            <a:ahLst/>
            <a:cxnLst/>
            <a:rect l="l" t="t" r="r" b="b"/>
            <a:pathLst>
              <a:path w="4217034">
                <a:moveTo>
                  <a:pt x="0" y="0"/>
                </a:moveTo>
                <a:lnTo>
                  <a:pt x="4216438" y="0"/>
                </a:lnTo>
              </a:path>
            </a:pathLst>
          </a:custGeom>
          <a:ln w="170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10817" y="2395635"/>
            <a:ext cx="2636230" cy="902216"/>
          </a:xfrm>
          <a:prstGeom prst="rect">
            <a:avLst/>
          </a:prstGeom>
        </p:spPr>
        <p:txBody>
          <a:bodyPr vert="horz" wrap="square" lIns="0" tIns="34209" rIns="0" bIns="0" rtlCol="0">
            <a:spAutoFit/>
          </a:bodyPr>
          <a:lstStyle/>
          <a:p>
            <a:pPr marL="10860">
              <a:spcBef>
                <a:spcPts val="269"/>
              </a:spcBef>
            </a:pPr>
            <a:r>
              <a:rPr sz="2736" spc="-111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736" spc="-38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736" spc="-5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736" i="1" spc="-4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373" spc="13" baseline="43543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2373" spc="-6" baseline="4354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sz="2736" spc="-27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30" dirty="0">
                <a:solidFill>
                  <a:prstClr val="black"/>
                </a:solidFill>
                <a:latin typeface="Times New Roman"/>
                <a:cs typeface="Times New Roman"/>
              </a:rPr>
              <a:t>/(</a:t>
            </a:r>
            <a:r>
              <a:rPr sz="2736" i="1" spc="30" dirty="0">
                <a:solidFill>
                  <a:prstClr val="black"/>
                </a:solidFill>
                <a:latin typeface="Times New Roman"/>
                <a:cs typeface="Times New Roman"/>
              </a:rPr>
              <a:t>n</a:t>
            </a:r>
            <a:r>
              <a:rPr sz="2736" i="1" spc="-12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736" spc="-13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k</a:t>
            </a:r>
            <a:r>
              <a:rPr sz="2736" i="1" spc="6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736" spc="-43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-107" dirty="0">
                <a:solidFill>
                  <a:prstClr val="black"/>
                </a:solidFill>
                <a:latin typeface="Times New Roman"/>
                <a:cs typeface="Times New Roman"/>
              </a:rPr>
              <a:t>1)</a:t>
            </a:r>
            <a:endParaRPr sz="273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70954">
              <a:spcBef>
                <a:spcPts val="187"/>
              </a:spcBef>
            </a:pPr>
            <a:r>
              <a:rPr sz="2736" spc="-13" dirty="0">
                <a:solidFill>
                  <a:prstClr val="black"/>
                </a:solidFill>
                <a:latin typeface="Times New Roman"/>
                <a:cs typeface="Times New Roman"/>
              </a:rPr>
              <a:t>(0,9481)</a:t>
            </a:r>
            <a:r>
              <a:rPr sz="2373" spc="-19" baseline="43543" dirty="0">
                <a:solidFill>
                  <a:prstClr val="black"/>
                </a:solidFill>
                <a:latin typeface="Times New Roman"/>
                <a:cs typeface="Times New Roman"/>
              </a:rPr>
              <a:t>2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/</a:t>
            </a:r>
            <a:r>
              <a:rPr sz="2736" spc="-30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273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67788" y="3078430"/>
            <a:ext cx="683085" cy="433075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0860">
              <a:spcBef>
                <a:spcPts val="94"/>
              </a:spcBef>
            </a:pPr>
            <a:r>
              <a:rPr sz="2736" i="1" spc="4" dirty="0">
                <a:solidFill>
                  <a:prstClr val="black"/>
                </a:solidFill>
                <a:latin typeface="Times New Roman"/>
                <a:cs typeface="Times New Roman"/>
              </a:rPr>
              <a:t>Fh</a:t>
            </a:r>
            <a:r>
              <a:rPr sz="2736" i="1" spc="-11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4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73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19475" y="4383081"/>
            <a:ext cx="2015047" cy="0"/>
          </a:xfrm>
          <a:custGeom>
            <a:avLst/>
            <a:gdLst/>
            <a:ahLst/>
            <a:cxnLst/>
            <a:rect l="l" t="t" r="r" b="b"/>
            <a:pathLst>
              <a:path w="2356485">
                <a:moveTo>
                  <a:pt x="0" y="0"/>
                </a:moveTo>
                <a:lnTo>
                  <a:pt x="2355938" y="0"/>
                </a:lnTo>
              </a:path>
            </a:pathLst>
          </a:custGeom>
          <a:ln w="1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34407" y="3228052"/>
            <a:ext cx="3592441" cy="1105694"/>
          </a:xfrm>
          <a:prstGeom prst="rect">
            <a:avLst/>
          </a:prstGeom>
        </p:spPr>
        <p:txBody>
          <a:bodyPr vert="horz" wrap="square" lIns="0" tIns="134119" rIns="0" bIns="0" rtlCol="0">
            <a:spAutoFit/>
          </a:bodyPr>
          <a:lstStyle/>
          <a:p>
            <a:pPr marL="10860">
              <a:spcBef>
                <a:spcPts val="1056"/>
              </a:spcBef>
            </a:pP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73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736" spc="-26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-13" dirty="0">
                <a:solidFill>
                  <a:prstClr val="black"/>
                </a:solidFill>
                <a:latin typeface="Times New Roman"/>
                <a:cs typeface="Times New Roman"/>
              </a:rPr>
              <a:t>(0,9481)</a:t>
            </a:r>
            <a:r>
              <a:rPr sz="2373" spc="-19" baseline="43543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2373" spc="-134" baseline="4354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sz="2736" spc="-26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-51" dirty="0">
                <a:solidFill>
                  <a:prstClr val="black"/>
                </a:solidFill>
                <a:latin typeface="Times New Roman"/>
                <a:cs typeface="Times New Roman"/>
              </a:rPr>
              <a:t>/(10</a:t>
            </a:r>
            <a:r>
              <a:rPr sz="2736" spc="-25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736" spc="-21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2736" spc="-25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-13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736" spc="-13" dirty="0">
                <a:solidFill>
                  <a:prstClr val="black"/>
                </a:solidFill>
                <a:latin typeface="Times New Roman"/>
                <a:cs typeface="Times New Roman"/>
              </a:rPr>
              <a:t>1)</a:t>
            </a:r>
            <a:endParaRPr sz="273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30680">
              <a:spcBef>
                <a:spcPts val="975"/>
              </a:spcBef>
            </a:pPr>
            <a:r>
              <a:rPr sz="2736" spc="-21" dirty="0">
                <a:solidFill>
                  <a:prstClr val="black"/>
                </a:solidFill>
                <a:latin typeface="Times New Roman"/>
                <a:cs typeface="Times New Roman"/>
              </a:rPr>
              <a:t>0,8989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/</a:t>
            </a:r>
            <a:r>
              <a:rPr sz="2736" spc="-46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273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26837" y="4383105"/>
            <a:ext cx="1999300" cy="432527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73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736" spc="-28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-13" dirty="0">
                <a:solidFill>
                  <a:prstClr val="black"/>
                </a:solidFill>
                <a:latin typeface="Times New Roman"/>
                <a:cs typeface="Times New Roman"/>
              </a:rPr>
              <a:t>0,8989)</a:t>
            </a:r>
            <a:r>
              <a:rPr sz="2736" spc="-28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/</a:t>
            </a:r>
            <a:r>
              <a:rPr sz="2736" spc="-26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7</a:t>
            </a:r>
            <a:endParaRPr sz="273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59980" y="4110990"/>
            <a:ext cx="683085" cy="432527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2736" i="1" dirty="0">
                <a:solidFill>
                  <a:prstClr val="black"/>
                </a:solidFill>
                <a:latin typeface="Times New Roman"/>
                <a:cs typeface="Times New Roman"/>
              </a:rPr>
              <a:t>Fh</a:t>
            </a:r>
            <a:r>
              <a:rPr sz="2736" i="1" spc="-10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73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23243" y="5335708"/>
            <a:ext cx="987161" cy="0"/>
          </a:xfrm>
          <a:custGeom>
            <a:avLst/>
            <a:gdLst/>
            <a:ahLst/>
            <a:cxnLst/>
            <a:rect l="l" t="t" r="r" b="b"/>
            <a:pathLst>
              <a:path w="1154429">
                <a:moveTo>
                  <a:pt x="0" y="0"/>
                </a:moveTo>
                <a:lnTo>
                  <a:pt x="1154328" y="0"/>
                </a:lnTo>
              </a:path>
            </a:pathLst>
          </a:custGeom>
          <a:ln w="170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30596" y="5335728"/>
            <a:ext cx="975215" cy="432527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2736" spc="-38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,0144</a:t>
            </a:r>
            <a:endParaRPr sz="273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63879" y="5063616"/>
            <a:ext cx="3218861" cy="432527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2736" i="1" dirty="0">
                <a:solidFill>
                  <a:prstClr val="black"/>
                </a:solidFill>
                <a:latin typeface="Times New Roman"/>
                <a:cs typeface="Times New Roman"/>
              </a:rPr>
              <a:t>Fh </a:t>
            </a:r>
            <a:r>
              <a:rPr sz="2736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r>
              <a:rPr sz="273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4104" baseline="34722" dirty="0">
                <a:solidFill>
                  <a:prstClr val="black"/>
                </a:solidFill>
                <a:latin typeface="Times New Roman"/>
                <a:cs typeface="Times New Roman"/>
              </a:rPr>
              <a:t>0,4495 </a:t>
            </a:r>
            <a:r>
              <a:rPr sz="2736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r>
              <a:rPr sz="2736" spc="8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36" spc="-30" dirty="0">
                <a:solidFill>
                  <a:prstClr val="black"/>
                </a:solidFill>
                <a:latin typeface="Times New Roman"/>
                <a:cs typeface="Times New Roman"/>
              </a:rPr>
              <a:t>31,2152</a:t>
            </a:r>
            <a:endParaRPr sz="273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2160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338255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1919</TotalTime>
  <Words>510</Words>
  <Application>Microsoft Office PowerPoint</Application>
  <PresentationFormat>On-screen Show (4:3)</PresentationFormat>
  <Paragraphs>144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1_Office Theme</vt:lpstr>
      <vt:lpstr>2_Office Theme</vt:lpstr>
      <vt:lpstr>3_Office Theme</vt:lpstr>
      <vt:lpstr>Office Theme</vt:lpstr>
      <vt:lpstr>PENGANTAR STATISTIK</vt:lpstr>
      <vt:lpstr>Korelasi Ganda</vt:lpstr>
      <vt:lpstr>Korelasi Ganda</vt:lpstr>
      <vt:lpstr>Korelasi Ganda</vt:lpstr>
      <vt:lpstr>Contoh :</vt:lpstr>
      <vt:lpstr>Contoh :</vt:lpstr>
      <vt:lpstr>Jawab :</vt:lpstr>
      <vt:lpstr>Penyelesaian :</vt:lpstr>
      <vt:lpstr>Penyelesaian :</vt:lpstr>
      <vt:lpstr>Penyelesaian :</vt:lpstr>
      <vt:lpstr>PENGANTAR STATISTIK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barama</cp:lastModifiedBy>
  <cp:revision>193</cp:revision>
  <dcterms:created xsi:type="dcterms:W3CDTF">2012-09-28T18:40:07Z</dcterms:created>
  <dcterms:modified xsi:type="dcterms:W3CDTF">2019-06-12T00:35:32Z</dcterms:modified>
</cp:coreProperties>
</file>