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0"/>
  </p:notesMasterIdLst>
  <p:sldIdLst>
    <p:sldId id="409" r:id="rId2"/>
    <p:sldId id="415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7" r:id="rId14"/>
    <p:sldId id="428" r:id="rId15"/>
    <p:sldId id="429" r:id="rId16"/>
    <p:sldId id="430" r:id="rId17"/>
    <p:sldId id="431" r:id="rId18"/>
    <p:sldId id="41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3/24/2019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18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3/24/2019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UJI HOMOGENITAS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Uji</a:t>
            </a:r>
            <a:r>
              <a:rPr lang="en-GB" dirty="0"/>
              <a:t> </a:t>
            </a:r>
            <a:r>
              <a:rPr lang="en-GB" dirty="0" err="1"/>
              <a:t>homogenitas</a:t>
            </a:r>
            <a:r>
              <a:rPr lang="en-GB" dirty="0"/>
              <a:t> </a:t>
            </a:r>
            <a:r>
              <a:rPr lang="en-GB" dirty="0" err="1"/>
              <a:t>adalah</a:t>
            </a:r>
            <a:r>
              <a:rPr lang="en-GB" dirty="0"/>
              <a:t> </a:t>
            </a:r>
            <a:r>
              <a:rPr lang="en-GB" dirty="0" err="1"/>
              <a:t>pengujian</a:t>
            </a:r>
            <a:r>
              <a:rPr lang="en-GB" dirty="0"/>
              <a:t> </a:t>
            </a:r>
            <a:r>
              <a:rPr lang="en-GB" dirty="0" err="1"/>
              <a:t>mengenai</a:t>
            </a:r>
            <a:r>
              <a:rPr lang="en-GB" dirty="0"/>
              <a:t> </a:t>
            </a:r>
            <a:r>
              <a:rPr lang="en-GB" dirty="0" err="1"/>
              <a:t>sama</a:t>
            </a:r>
            <a:r>
              <a:rPr lang="en-GB" dirty="0"/>
              <a:t> </a:t>
            </a:r>
            <a:r>
              <a:rPr lang="en-GB" dirty="0" err="1"/>
              <a:t>tidaknya</a:t>
            </a:r>
            <a:r>
              <a:rPr lang="en-GB" dirty="0"/>
              <a:t> </a:t>
            </a:r>
            <a:r>
              <a:rPr lang="en-GB" dirty="0" err="1"/>
              <a:t>variansi-variansi</a:t>
            </a:r>
            <a:r>
              <a:rPr lang="en-GB" dirty="0"/>
              <a:t> </a:t>
            </a:r>
            <a:r>
              <a:rPr lang="en-GB" dirty="0" err="1"/>
              <a:t>dua</a:t>
            </a:r>
            <a:r>
              <a:rPr lang="en-GB" dirty="0"/>
              <a:t> </a:t>
            </a:r>
            <a:r>
              <a:rPr lang="en-GB" dirty="0" err="1"/>
              <a:t>buah</a:t>
            </a:r>
            <a:r>
              <a:rPr lang="en-GB" dirty="0"/>
              <a:t> </a:t>
            </a:r>
            <a:r>
              <a:rPr lang="en-GB" dirty="0" err="1"/>
              <a:t>distribusi</a:t>
            </a:r>
            <a:r>
              <a:rPr lang="en-GB" dirty="0"/>
              <a:t>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 smtClean="0"/>
              <a:t>lebih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Uji</a:t>
            </a:r>
            <a:r>
              <a:rPr lang="en-GB" dirty="0" smtClean="0"/>
              <a:t> </a:t>
            </a:r>
            <a:r>
              <a:rPr lang="en-GB" dirty="0" err="1"/>
              <a:t>homogenitas</a:t>
            </a:r>
            <a:r>
              <a:rPr lang="en-GB" dirty="0"/>
              <a:t> </a:t>
            </a:r>
            <a:r>
              <a:rPr lang="en-GB" dirty="0" err="1"/>
              <a:t>dilakukan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mengetahui</a:t>
            </a:r>
            <a:r>
              <a:rPr lang="en-GB" dirty="0"/>
              <a:t> </a:t>
            </a:r>
            <a:r>
              <a:rPr lang="en-GB" dirty="0" err="1"/>
              <a:t>apakah</a:t>
            </a:r>
            <a:r>
              <a:rPr lang="en-GB" dirty="0"/>
              <a:t> data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variabel</a:t>
            </a:r>
            <a:r>
              <a:rPr lang="en-GB" dirty="0"/>
              <a:t> X </a:t>
            </a:r>
            <a:r>
              <a:rPr lang="en-GB" dirty="0" err="1"/>
              <a:t>dan</a:t>
            </a:r>
            <a:r>
              <a:rPr lang="en-GB" dirty="0"/>
              <a:t> Y </a:t>
            </a:r>
            <a:r>
              <a:rPr lang="en-GB" dirty="0" err="1"/>
              <a:t>bersifat</a:t>
            </a:r>
            <a:r>
              <a:rPr lang="en-GB" dirty="0"/>
              <a:t> </a:t>
            </a:r>
            <a:r>
              <a:rPr lang="en-GB" dirty="0" err="1"/>
              <a:t>homogen</a:t>
            </a:r>
            <a:r>
              <a:rPr lang="en-GB" dirty="0"/>
              <a:t>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tidak</a:t>
            </a:r>
            <a:r>
              <a:rPr lang="en-GB" dirty="0" smtClean="0"/>
              <a:t>.</a:t>
            </a:r>
          </a:p>
          <a:p>
            <a:r>
              <a:rPr lang="en-GB" dirty="0" err="1"/>
              <a:t>Uji</a:t>
            </a:r>
            <a:r>
              <a:rPr lang="en-GB" dirty="0"/>
              <a:t> </a:t>
            </a:r>
            <a:r>
              <a:rPr lang="en-GB" dirty="0" err="1"/>
              <a:t>Homogenitas</a:t>
            </a:r>
            <a:r>
              <a:rPr lang="en-GB" dirty="0"/>
              <a:t> </a:t>
            </a:r>
            <a:r>
              <a:rPr lang="en-GB" dirty="0" err="1"/>
              <a:t>Variansi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Uji</a:t>
            </a:r>
            <a:r>
              <a:rPr lang="en-GB" dirty="0"/>
              <a:t> Bartlett. </a:t>
            </a:r>
          </a:p>
        </p:txBody>
      </p:sp>
    </p:spTree>
    <p:extLst>
      <p:ext uri="{BB962C8B-B14F-4D97-AF65-F5344CB8AC3E}">
        <p14:creationId xmlns:p14="http://schemas.microsoft.com/office/powerpoint/2010/main" val="403182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artlet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58" y="1295400"/>
            <a:ext cx="783298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8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Bartlet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93" y="2209800"/>
            <a:ext cx="8199007" cy="3001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484243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dk</a:t>
            </a:r>
            <a:r>
              <a:rPr lang="en-US" dirty="0" smtClean="0"/>
              <a:t>=n-1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94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Bartlet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58" y="1600200"/>
            <a:ext cx="738608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89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Bartlet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41200" y="4419600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hitung</a:t>
            </a:r>
            <a:r>
              <a:rPr lang="en-US" dirty="0" smtClean="0"/>
              <a:t> ≥ X</a:t>
            </a:r>
            <a:r>
              <a:rPr lang="en-US" baseline="30000" dirty="0" smtClean="0"/>
              <a:t>2</a:t>
            </a:r>
            <a:r>
              <a:rPr lang="en-US" dirty="0" smtClean="0"/>
              <a:t> table;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homogen</a:t>
            </a:r>
            <a:endParaRPr lang="en-US" dirty="0" smtClean="0"/>
          </a:p>
          <a:p>
            <a:pPr lvl="0"/>
            <a:r>
              <a:rPr lang="en-US" dirty="0">
                <a:solidFill>
                  <a:prstClr val="black"/>
                </a:solidFill>
              </a:rPr>
              <a:t>X</a:t>
            </a:r>
            <a:r>
              <a:rPr lang="en-US" baseline="30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hitung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&lt; X</a:t>
            </a:r>
            <a:r>
              <a:rPr lang="en-US" baseline="30000" dirty="0" smtClean="0">
                <a:solidFill>
                  <a:prstClr val="black"/>
                </a:solidFill>
              </a:rPr>
              <a:t>2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table; </a:t>
            </a:r>
            <a:r>
              <a:rPr lang="en-US" dirty="0" err="1" smtClean="0">
                <a:solidFill>
                  <a:prstClr val="black"/>
                </a:solidFill>
              </a:rPr>
              <a:t>homogen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table chi </a:t>
            </a:r>
            <a:r>
              <a:rPr lang="en-US" dirty="0" err="1" smtClean="0"/>
              <a:t>kuadrat</a:t>
            </a:r>
            <a:r>
              <a:rPr lang="en-US" dirty="0" smtClean="0"/>
              <a:t>, </a:t>
            </a:r>
            <a:r>
              <a:rPr lang="en-US" dirty="0" err="1" smtClean="0"/>
              <a:t>Dk</a:t>
            </a:r>
            <a:r>
              <a:rPr lang="en-US" dirty="0" smtClean="0"/>
              <a:t> = k – 1</a:t>
            </a:r>
          </a:p>
          <a:p>
            <a:r>
              <a:rPr lang="en-US" dirty="0"/>
              <a:t> </a:t>
            </a:r>
            <a:r>
              <a:rPr lang="en-US" dirty="0" smtClean="0"/>
              <a:t>     		              = 4 – 1</a:t>
            </a:r>
          </a:p>
          <a:p>
            <a:r>
              <a:rPr lang="en-US" dirty="0"/>
              <a:t> </a:t>
            </a:r>
            <a:r>
              <a:rPr lang="en-US" dirty="0" smtClean="0"/>
              <a:t>     		              = 3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8206234" cy="281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59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 err="1" smtClean="0"/>
              <a:t>arians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32" y="877182"/>
            <a:ext cx="4576936" cy="5633153"/>
          </a:xfrm>
        </p:spPr>
      </p:pic>
    </p:spTree>
    <p:extLst>
      <p:ext uri="{BB962C8B-B14F-4D97-AF65-F5344CB8AC3E}">
        <p14:creationId xmlns:p14="http://schemas.microsoft.com/office/powerpoint/2010/main" val="110918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UJI NORMALITAS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Uji</a:t>
            </a:r>
            <a:r>
              <a:rPr lang="en-GB" dirty="0"/>
              <a:t> </a:t>
            </a:r>
            <a:r>
              <a:rPr lang="en-GB" dirty="0" err="1"/>
              <a:t>Normalitas</a:t>
            </a:r>
            <a:r>
              <a:rPr lang="en-GB" dirty="0"/>
              <a:t> </a:t>
            </a:r>
            <a:r>
              <a:rPr lang="en-GB" dirty="0" err="1"/>
              <a:t>berguna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menentukan</a:t>
            </a:r>
            <a:r>
              <a:rPr lang="en-GB" dirty="0"/>
              <a:t> data yang </a:t>
            </a:r>
            <a:r>
              <a:rPr lang="en-GB" dirty="0" err="1"/>
              <a:t>telah</a:t>
            </a:r>
            <a:r>
              <a:rPr lang="en-GB" dirty="0"/>
              <a:t> </a:t>
            </a:r>
            <a:r>
              <a:rPr lang="en-GB" dirty="0" err="1"/>
              <a:t>dikumpulkan</a:t>
            </a:r>
            <a:r>
              <a:rPr lang="en-GB" dirty="0"/>
              <a:t> </a:t>
            </a:r>
            <a:r>
              <a:rPr lang="en-GB" dirty="0" err="1"/>
              <a:t>berdistribusi</a:t>
            </a:r>
            <a:r>
              <a:rPr lang="en-GB" dirty="0"/>
              <a:t> normal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diambil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err="1"/>
              <a:t>populasi</a:t>
            </a:r>
            <a:r>
              <a:rPr lang="en-GB" dirty="0"/>
              <a:t> normal</a:t>
            </a:r>
            <a:r>
              <a:rPr lang="en-GB" dirty="0" smtClean="0"/>
              <a:t>.</a:t>
            </a:r>
          </a:p>
          <a:p>
            <a:r>
              <a:rPr lang="en-GB" dirty="0" err="1"/>
              <a:t>Berdasarkan</a:t>
            </a:r>
            <a:r>
              <a:rPr lang="en-GB" dirty="0"/>
              <a:t> </a:t>
            </a:r>
            <a:r>
              <a:rPr lang="en-GB" dirty="0" err="1"/>
              <a:t>pengalaman</a:t>
            </a:r>
            <a:r>
              <a:rPr lang="en-GB" dirty="0"/>
              <a:t> </a:t>
            </a:r>
            <a:r>
              <a:rPr lang="en-GB" dirty="0" err="1"/>
              <a:t>empiris</a:t>
            </a:r>
            <a:r>
              <a:rPr lang="en-GB" dirty="0"/>
              <a:t> </a:t>
            </a:r>
            <a:r>
              <a:rPr lang="en-GB" dirty="0" err="1"/>
              <a:t>beberapa</a:t>
            </a:r>
            <a:r>
              <a:rPr lang="en-GB" dirty="0"/>
              <a:t> </a:t>
            </a:r>
            <a:r>
              <a:rPr lang="en-GB" dirty="0" err="1"/>
              <a:t>pakar</a:t>
            </a:r>
            <a:r>
              <a:rPr lang="en-GB" dirty="0"/>
              <a:t> </a:t>
            </a:r>
            <a:r>
              <a:rPr lang="en-GB" dirty="0" err="1"/>
              <a:t>statistik</a:t>
            </a:r>
            <a:r>
              <a:rPr lang="en-GB" dirty="0"/>
              <a:t>, data yang </a:t>
            </a:r>
            <a:r>
              <a:rPr lang="en-GB" dirty="0" err="1"/>
              <a:t>banyaknya</a:t>
            </a:r>
            <a:r>
              <a:rPr lang="en-GB" dirty="0"/>
              <a:t> </a:t>
            </a:r>
            <a:r>
              <a:rPr lang="en-GB" dirty="0" err="1"/>
              <a:t>lebih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30 </a:t>
            </a:r>
            <a:r>
              <a:rPr lang="en-GB" dirty="0" err="1"/>
              <a:t>angka</a:t>
            </a:r>
            <a:r>
              <a:rPr lang="en-GB" dirty="0"/>
              <a:t> (n &gt; 30), </a:t>
            </a:r>
            <a:r>
              <a:rPr lang="en-GB" dirty="0" err="1"/>
              <a:t>maka</a:t>
            </a:r>
            <a:r>
              <a:rPr lang="en-GB" dirty="0"/>
              <a:t> </a:t>
            </a:r>
            <a:r>
              <a:rPr lang="en-GB" dirty="0" err="1"/>
              <a:t>sudah</a:t>
            </a:r>
            <a:r>
              <a:rPr lang="en-GB" dirty="0"/>
              <a:t>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diasumsikan</a:t>
            </a:r>
            <a:r>
              <a:rPr lang="en-GB" dirty="0"/>
              <a:t> </a:t>
            </a:r>
            <a:r>
              <a:rPr lang="en-GB" dirty="0" err="1"/>
              <a:t>berdistribusi</a:t>
            </a:r>
            <a:r>
              <a:rPr lang="en-GB" dirty="0"/>
              <a:t> normal</a:t>
            </a:r>
            <a:r>
              <a:rPr lang="en-GB" dirty="0" smtClean="0"/>
              <a:t>.</a:t>
            </a:r>
          </a:p>
          <a:p>
            <a:r>
              <a:rPr lang="en-GB" dirty="0" err="1"/>
              <a:t>Namun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memberikan</a:t>
            </a:r>
            <a:r>
              <a:rPr lang="en-GB" dirty="0"/>
              <a:t> </a:t>
            </a:r>
            <a:r>
              <a:rPr lang="en-GB" dirty="0" err="1"/>
              <a:t>kepastian</a:t>
            </a:r>
            <a:r>
              <a:rPr lang="en-GB" dirty="0"/>
              <a:t>, data yang </a:t>
            </a:r>
            <a:r>
              <a:rPr lang="en-GB" dirty="0" err="1"/>
              <a:t>dimiliki</a:t>
            </a:r>
            <a:r>
              <a:rPr lang="en-GB" dirty="0"/>
              <a:t> </a:t>
            </a:r>
            <a:r>
              <a:rPr lang="en-GB" dirty="0" err="1"/>
              <a:t>berdistribusi</a:t>
            </a:r>
            <a:r>
              <a:rPr lang="en-GB" dirty="0"/>
              <a:t> normal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tidak</a:t>
            </a:r>
            <a:r>
              <a:rPr lang="en-GB" dirty="0"/>
              <a:t>, </a:t>
            </a:r>
            <a:r>
              <a:rPr lang="en-GB" dirty="0" err="1"/>
              <a:t>sebaiknya</a:t>
            </a:r>
            <a:r>
              <a:rPr lang="en-GB" dirty="0"/>
              <a:t> </a:t>
            </a:r>
            <a:r>
              <a:rPr lang="en-GB" dirty="0" err="1"/>
              <a:t>digunakan</a:t>
            </a:r>
            <a:r>
              <a:rPr lang="en-GB" dirty="0"/>
              <a:t> </a:t>
            </a:r>
            <a:r>
              <a:rPr lang="en-GB" dirty="0" err="1"/>
              <a:t>uji</a:t>
            </a:r>
            <a:r>
              <a:rPr lang="en-GB" dirty="0"/>
              <a:t> </a:t>
            </a:r>
            <a:r>
              <a:rPr lang="en-GB" dirty="0" err="1"/>
              <a:t>normalitas</a:t>
            </a:r>
            <a:r>
              <a:rPr lang="en-GB" dirty="0" smtClean="0"/>
              <a:t>.</a:t>
            </a:r>
          </a:p>
          <a:p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normalitas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Chi-Square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55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Chi-Square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66800"/>
            <a:ext cx="6705600" cy="554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77182"/>
            <a:ext cx="6858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Chi-Square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475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Chi-Square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88" y="1219200"/>
            <a:ext cx="677062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3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90600"/>
            <a:ext cx="5943600" cy="5548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Chi-Square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675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Uji</a:t>
            </a:r>
            <a:r>
              <a:rPr lang="en-US" dirty="0" smtClean="0"/>
              <a:t> Chi-Square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26651"/>
            <a:ext cx="8229600" cy="4273061"/>
          </a:xfrm>
        </p:spPr>
      </p:pic>
    </p:spTree>
    <p:extLst>
      <p:ext uri="{BB962C8B-B14F-4D97-AF65-F5344CB8AC3E}">
        <p14:creationId xmlns:p14="http://schemas.microsoft.com/office/powerpoint/2010/main" val="3251398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UJI LINIERITAS REGRESI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2685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0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38"/>
            <a:ext cx="9144000" cy="65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50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066800" y="1190332"/>
            <a:ext cx="7467600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Diperoleh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tiga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sebuah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rekrutmen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(X1),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Promosi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(X2)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Penjualan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(Y).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44" y="1190332"/>
            <a:ext cx="5361804" cy="51342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0" y="3018802"/>
            <a:ext cx="487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ketentuan</a:t>
            </a:r>
            <a:r>
              <a:rPr lang="en-GB" sz="2400" dirty="0"/>
              <a:t> </a:t>
            </a:r>
            <a:r>
              <a:rPr lang="el-GR" sz="2400" dirty="0"/>
              <a:t>α = 0,05 </a:t>
            </a:r>
            <a:r>
              <a:rPr lang="en-GB" sz="2400" dirty="0" err="1"/>
              <a:t>maka</a:t>
            </a:r>
            <a:r>
              <a:rPr lang="en-GB" sz="2400" dirty="0"/>
              <a:t> </a:t>
            </a:r>
            <a:r>
              <a:rPr lang="en-GB" sz="2400" dirty="0" err="1"/>
              <a:t>ujilah</a:t>
            </a:r>
            <a:r>
              <a:rPr lang="en-GB" sz="2400" dirty="0"/>
              <a:t> data </a:t>
            </a:r>
            <a:r>
              <a:rPr lang="en-GB" sz="2400" dirty="0" err="1"/>
              <a:t>tersebut</a:t>
            </a:r>
            <a:r>
              <a:rPr lang="en-GB" sz="2400" dirty="0"/>
              <a:t> </a:t>
            </a:r>
            <a:r>
              <a:rPr lang="en-GB" sz="2400" dirty="0" err="1" smtClean="0"/>
              <a:t>dengan</a:t>
            </a:r>
            <a:r>
              <a:rPr lang="en-GB" sz="2400" dirty="0"/>
              <a:t>:</a:t>
            </a:r>
            <a:endParaRPr lang="en-GB" sz="2400" dirty="0"/>
          </a:p>
          <a:p>
            <a:r>
              <a:rPr lang="en-GB" sz="2400" dirty="0"/>
              <a:t>1.	</a:t>
            </a:r>
            <a:r>
              <a:rPr lang="en-GB" sz="2400" dirty="0" err="1"/>
              <a:t>Uji</a:t>
            </a:r>
            <a:r>
              <a:rPr lang="en-GB" sz="2400" dirty="0"/>
              <a:t> </a:t>
            </a:r>
            <a:r>
              <a:rPr lang="en-GB" sz="2400" dirty="0" err="1"/>
              <a:t>Homogen</a:t>
            </a:r>
            <a:endParaRPr lang="en-GB" sz="2400" dirty="0"/>
          </a:p>
          <a:p>
            <a:r>
              <a:rPr lang="en-GB" sz="2400" dirty="0"/>
              <a:t>2.	</a:t>
            </a:r>
            <a:r>
              <a:rPr lang="en-GB" sz="2400" dirty="0" err="1"/>
              <a:t>Uji</a:t>
            </a:r>
            <a:r>
              <a:rPr lang="en-GB" sz="2400" dirty="0"/>
              <a:t> </a:t>
            </a:r>
            <a:r>
              <a:rPr lang="en-GB" sz="2400" dirty="0" err="1"/>
              <a:t>Normalitas</a:t>
            </a:r>
            <a:r>
              <a:rPr lang="en-GB" sz="2400" dirty="0"/>
              <a:t> Data</a:t>
            </a:r>
          </a:p>
          <a:p>
            <a:r>
              <a:rPr lang="en-GB" sz="2400" dirty="0"/>
              <a:t>3.	</a:t>
            </a:r>
            <a:r>
              <a:rPr lang="en-GB" sz="2400" dirty="0" err="1"/>
              <a:t>Uji</a:t>
            </a:r>
            <a:r>
              <a:rPr lang="en-GB" sz="2400" dirty="0"/>
              <a:t> </a:t>
            </a:r>
            <a:r>
              <a:rPr lang="en-GB" sz="2400" dirty="0" err="1"/>
              <a:t>Lineritas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38719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1239</TotalTime>
  <Words>230</Words>
  <Application>Microsoft Office PowerPoint</Application>
  <PresentationFormat>On-screen Show (4:3)</PresentationFormat>
  <Paragraphs>47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굴림</vt:lpstr>
      <vt:lpstr>맑은 고딕</vt:lpstr>
      <vt:lpstr>Arial</vt:lpstr>
      <vt:lpstr>Calibri</vt:lpstr>
      <vt:lpstr>Lucida Sans Unicode</vt:lpstr>
      <vt:lpstr>Times New Roman</vt:lpstr>
      <vt:lpstr>Wingdings</vt:lpstr>
      <vt:lpstr>1_Office Theme</vt:lpstr>
      <vt:lpstr>PENGANTAR STATISTIK</vt:lpstr>
      <vt:lpstr>UJI HOMOGENITAS</vt:lpstr>
      <vt:lpstr>Uji Bartlet</vt:lpstr>
      <vt:lpstr>Uji Bartlet</vt:lpstr>
      <vt:lpstr>Uji Bartlet</vt:lpstr>
      <vt:lpstr>Uji Bartlet</vt:lpstr>
      <vt:lpstr>Uji Varians</vt:lpstr>
      <vt:lpstr>UJI NORMALITAS DATA</vt:lpstr>
      <vt:lpstr>Uji Chi-Square</vt:lpstr>
      <vt:lpstr>Uji Chi-Square</vt:lpstr>
      <vt:lpstr>Uji Chi-Square</vt:lpstr>
      <vt:lpstr>Uji Chi-Square</vt:lpstr>
      <vt:lpstr>Uji Chi-Square</vt:lpstr>
      <vt:lpstr>UJI LINIERITAS REGRESI</vt:lpstr>
      <vt:lpstr>PowerPoint Presentation</vt:lpstr>
      <vt:lpstr>PowerPoint Presentation</vt:lpstr>
      <vt:lpstr>TUGAS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 Rhama</cp:lastModifiedBy>
  <cp:revision>142</cp:revision>
  <dcterms:created xsi:type="dcterms:W3CDTF">2012-09-28T18:40:07Z</dcterms:created>
  <dcterms:modified xsi:type="dcterms:W3CDTF">2019-03-24T02:00:59Z</dcterms:modified>
</cp:coreProperties>
</file>