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4"/>
  </p:notesMasterIdLst>
  <p:sldIdLst>
    <p:sldId id="409" r:id="rId2"/>
    <p:sldId id="415" r:id="rId3"/>
    <p:sldId id="416" r:id="rId4"/>
    <p:sldId id="417" r:id="rId5"/>
    <p:sldId id="420" r:id="rId6"/>
    <p:sldId id="419" r:id="rId7"/>
    <p:sldId id="422" r:id="rId8"/>
    <p:sldId id="421" r:id="rId9"/>
    <p:sldId id="418" r:id="rId10"/>
    <p:sldId id="423" r:id="rId11"/>
    <p:sldId id="424" r:id="rId12"/>
    <p:sldId id="41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4/6/2019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12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4/6/2019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UJI – t </a:t>
            </a:r>
            <a:r>
              <a:rPr lang="en-US" dirty="0" smtClean="0"/>
              <a:t>(t-test</a:t>
            </a:r>
            <a:r>
              <a:rPr lang="en-US" dirty="0" smtClean="0"/>
              <a:t>) </a:t>
            </a:r>
            <a:r>
              <a:rPr lang="en-US" b="1" u="sng" dirty="0" err="1" smtClean="0"/>
              <a:t>Dua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Sampel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310" y="2057400"/>
            <a:ext cx="7301089" cy="2285999"/>
          </a:xfrm>
        </p:spPr>
        <p:txBody>
          <a:bodyPr/>
          <a:lstStyle/>
          <a:p>
            <a:r>
              <a:rPr lang="en-US" sz="3200" dirty="0" err="1" smtClean="0"/>
              <a:t>Menguji</a:t>
            </a:r>
            <a:r>
              <a:rPr lang="en-US" sz="3200" dirty="0" smtClean="0"/>
              <a:t> </a:t>
            </a:r>
            <a:r>
              <a:rPr lang="en-US" sz="3200" dirty="0" err="1" smtClean="0"/>
              <a:t>Hipotesis</a:t>
            </a:r>
            <a:endParaRPr lang="en-US" sz="3200" dirty="0" smtClean="0"/>
          </a:p>
          <a:p>
            <a:r>
              <a:rPr lang="en-US" sz="3200" dirty="0" err="1" smtClean="0"/>
              <a:t>Pengujian</a:t>
            </a:r>
            <a:r>
              <a:rPr lang="en-US" sz="3200" dirty="0" smtClean="0"/>
              <a:t> </a:t>
            </a:r>
            <a:r>
              <a:rPr lang="en-US" sz="3200" dirty="0" err="1" smtClean="0"/>
              <a:t>hipotesis</a:t>
            </a:r>
            <a:r>
              <a:rPr lang="en-US" sz="3200" dirty="0" smtClean="0"/>
              <a:t> </a:t>
            </a:r>
            <a:r>
              <a:rPr lang="en-US" sz="3200" dirty="0" err="1" smtClean="0"/>
              <a:t>komparatif</a:t>
            </a:r>
            <a:r>
              <a:rPr lang="en-US" sz="3200" dirty="0" smtClean="0"/>
              <a:t> (</a:t>
            </a:r>
            <a:r>
              <a:rPr lang="en-US" sz="3200" dirty="0" err="1" smtClean="0"/>
              <a:t>membandingkan</a:t>
            </a:r>
            <a:r>
              <a:rPr lang="en-US" sz="3200" dirty="0" smtClean="0"/>
              <a:t>)</a:t>
            </a:r>
            <a:endParaRPr lang="en-US" sz="3200" dirty="0" smtClean="0"/>
          </a:p>
          <a:p>
            <a:r>
              <a:rPr lang="en-US" sz="3200" dirty="0" err="1" smtClean="0"/>
              <a:t>Menguji</a:t>
            </a:r>
            <a:r>
              <a:rPr lang="en-US" sz="3200" dirty="0" smtClean="0"/>
              <a:t> </a:t>
            </a:r>
            <a:r>
              <a:rPr lang="en-US" sz="3200" dirty="0" err="1" smtClean="0"/>
              <a:t>kemampuan</a:t>
            </a:r>
            <a:r>
              <a:rPr lang="en-US" sz="3200" dirty="0" smtClean="0"/>
              <a:t> </a:t>
            </a:r>
            <a:r>
              <a:rPr lang="en-US" sz="3200" dirty="0" err="1" smtClean="0"/>
              <a:t>generalisasi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9326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443064" cy="6157827"/>
          </a:xfrm>
        </p:spPr>
      </p:pic>
    </p:spTree>
    <p:extLst>
      <p:ext uri="{BB962C8B-B14F-4D97-AF65-F5344CB8AC3E}">
        <p14:creationId xmlns:p14="http://schemas.microsoft.com/office/powerpoint/2010/main" val="48059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" y="533400"/>
            <a:ext cx="8634176" cy="6012698"/>
          </a:xfrm>
        </p:spPr>
      </p:pic>
    </p:spTree>
    <p:extLst>
      <p:ext uri="{BB962C8B-B14F-4D97-AF65-F5344CB8AC3E}">
        <p14:creationId xmlns:p14="http://schemas.microsoft.com/office/powerpoint/2010/main" val="177031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8278658" cy="5973763"/>
          </a:xfrm>
        </p:spPr>
      </p:pic>
    </p:spTree>
    <p:extLst>
      <p:ext uri="{BB962C8B-B14F-4D97-AF65-F5344CB8AC3E}">
        <p14:creationId xmlns:p14="http://schemas.microsoft.com/office/powerpoint/2010/main" val="31846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8310538" cy="5691640"/>
          </a:xfrm>
        </p:spPr>
      </p:pic>
    </p:spTree>
    <p:extLst>
      <p:ext uri="{BB962C8B-B14F-4D97-AF65-F5344CB8AC3E}">
        <p14:creationId xmlns:p14="http://schemas.microsoft.com/office/powerpoint/2010/main" val="327730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8080662" cy="5668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4518379"/>
            <a:ext cx="5105400" cy="1520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0" y="25146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</a:t>
            </a:r>
            <a:r>
              <a:rPr lang="en-US" sz="3200" baseline="30000" dirty="0" smtClean="0"/>
              <a:t>2</a:t>
            </a:r>
            <a:endParaRPr lang="en-GB" sz="32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2528711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</a:t>
            </a:r>
            <a:r>
              <a:rPr lang="en-US" sz="3200" baseline="30000" dirty="0" smtClean="0"/>
              <a:t>2</a:t>
            </a:r>
            <a:endParaRPr lang="en-GB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139482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289381" cy="5668963"/>
          </a:xfrm>
        </p:spPr>
      </p:pic>
    </p:spTree>
    <p:extLst>
      <p:ext uri="{BB962C8B-B14F-4D97-AF65-F5344CB8AC3E}">
        <p14:creationId xmlns:p14="http://schemas.microsoft.com/office/powerpoint/2010/main" val="22198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8014242" cy="578053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5181600"/>
            <a:ext cx="3274021" cy="78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3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85800"/>
            <a:ext cx="8204289" cy="5710397"/>
          </a:xfrm>
        </p:spPr>
      </p:pic>
    </p:spTree>
    <p:extLst>
      <p:ext uri="{BB962C8B-B14F-4D97-AF65-F5344CB8AC3E}">
        <p14:creationId xmlns:p14="http://schemas.microsoft.com/office/powerpoint/2010/main" val="39778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8121811" cy="5821363"/>
          </a:xfrm>
        </p:spPr>
      </p:pic>
    </p:spTree>
    <p:extLst>
      <p:ext uri="{BB962C8B-B14F-4D97-AF65-F5344CB8AC3E}">
        <p14:creationId xmlns:p14="http://schemas.microsoft.com/office/powerpoint/2010/main" val="292707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57</Words>
  <Application>Microsoft Office PowerPoint</Application>
  <PresentationFormat>On-screen Show (4:3)</PresentationFormat>
  <Paragraphs>20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굴림</vt:lpstr>
      <vt:lpstr>맑은 고딕</vt:lpstr>
      <vt:lpstr>Arial</vt:lpstr>
      <vt:lpstr>Calibri</vt:lpstr>
      <vt:lpstr>Lucida Sans Unicode</vt:lpstr>
      <vt:lpstr>Times New Roman</vt:lpstr>
      <vt:lpstr>Wingdings</vt:lpstr>
      <vt:lpstr>1_Office Theme</vt:lpstr>
      <vt:lpstr>PENGANTAR STATISTIK</vt:lpstr>
      <vt:lpstr>UJI – t (t-test) Dua Sampel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 Rhama</cp:lastModifiedBy>
  <cp:revision>162</cp:revision>
  <dcterms:created xsi:type="dcterms:W3CDTF">2012-09-28T18:40:07Z</dcterms:created>
  <dcterms:modified xsi:type="dcterms:W3CDTF">2019-04-06T12:30:18Z</dcterms:modified>
</cp:coreProperties>
</file>