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68" r:id="rId2"/>
    <p:sldMasterId id="2147483674" r:id="rId3"/>
  </p:sldMasterIdLst>
  <p:notesMasterIdLst>
    <p:notesMasterId r:id="rId17"/>
  </p:notesMasterIdLst>
  <p:sldIdLst>
    <p:sldId id="409" r:id="rId4"/>
    <p:sldId id="442" r:id="rId5"/>
    <p:sldId id="443" r:id="rId6"/>
    <p:sldId id="444" r:id="rId7"/>
    <p:sldId id="445" r:id="rId8"/>
    <p:sldId id="446" r:id="rId9"/>
    <p:sldId id="447" r:id="rId10"/>
    <p:sldId id="448" r:id="rId11"/>
    <p:sldId id="449" r:id="rId12"/>
    <p:sldId id="450" r:id="rId13"/>
    <p:sldId id="451" r:id="rId14"/>
    <p:sldId id="452" r:id="rId15"/>
    <p:sldId id="41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5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3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56531-B5B9-436B-979B-3CEF63A161C2}" type="datetimeFigureOut">
              <a:rPr lang="en-US" smtClean="0"/>
              <a:pPr/>
              <a:t>6/7/2019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9F9DE-A960-4F0C-985D-438F3C46DF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4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74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13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222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188075"/>
            <a:ext cx="2133600" cy="365125"/>
          </a:xfrm>
        </p:spPr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4B4D34C3-852B-49B3-8DAF-79A343F0E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136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8F5FE6-351C-4866-A167-435DF9D214CE}" type="datetimeFigureOut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6/7/2019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5CE8FA7C-81FA-4B63-878E-B33BAF3712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0467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8045" y="932205"/>
            <a:ext cx="6567911" cy="4210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36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7400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3365" y="1299658"/>
            <a:ext cx="7337271" cy="421013"/>
          </a:xfrm>
        </p:spPr>
        <p:txBody>
          <a:bodyPr lIns="0" tIns="0" rIns="0" bIns="0"/>
          <a:lstStyle>
            <a:lvl1pPr>
              <a:defRPr sz="2736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7304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515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8938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7546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8045" y="932205"/>
            <a:ext cx="6567911" cy="4210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36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3911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3365" y="1299658"/>
            <a:ext cx="7337271" cy="421013"/>
          </a:xfrm>
        </p:spPr>
        <p:txBody>
          <a:bodyPr lIns="0" tIns="0" rIns="0" bIns="0"/>
          <a:lstStyle>
            <a:lvl1pPr>
              <a:defRPr sz="2736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9289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3958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578941"/>
          </a:xfrm>
        </p:spPr>
        <p:txBody>
          <a:bodyPr lIns="0" tIns="0" rIns="0" bIns="0"/>
          <a:lstStyle>
            <a:lvl1pPr>
              <a:defRPr sz="3762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2911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2743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latinLnBrk="0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527AE7-0BAE-4263-A1E6-78AE7A9F6B3D}" type="slidenum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38800" y="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895600" y="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638800" y="662940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62940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512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60714" y="317852"/>
            <a:ext cx="7819097" cy="62188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3365" y="1299658"/>
            <a:ext cx="733727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25357" y="6012389"/>
            <a:ext cx="210138" cy="36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6759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60714" y="317852"/>
            <a:ext cx="7819097" cy="62188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102" y="469465"/>
            <a:ext cx="307579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3365" y="1299658"/>
            <a:ext cx="733727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25357" y="6012389"/>
            <a:ext cx="210138" cy="36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97" b="0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pPr marL="21720">
              <a:spcBef>
                <a:spcPts val="90"/>
              </a:spcBef>
            </a:pPr>
            <a:fld id="{81D60167-4931-47E6-BA6A-407CBD079E47}" type="slidenum">
              <a:rPr lang="en-GB" smtClean="0"/>
              <a:pPr marL="21720">
                <a:spcBef>
                  <a:spcPts val="90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80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19748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3237" y="1012573"/>
            <a:ext cx="6655355" cy="9865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3237" y="1012574"/>
            <a:ext cx="6655464" cy="986618"/>
          </a:xfrm>
          <a:custGeom>
            <a:avLst/>
            <a:gdLst/>
            <a:ahLst/>
            <a:cxnLst/>
            <a:rect l="l" t="t" r="r" b="b"/>
            <a:pathLst>
              <a:path w="7783195" h="1153795">
                <a:moveTo>
                  <a:pt x="7780020" y="0"/>
                </a:moveTo>
                <a:lnTo>
                  <a:pt x="3047" y="0"/>
                </a:lnTo>
                <a:lnTo>
                  <a:pt x="0" y="3048"/>
                </a:lnTo>
                <a:lnTo>
                  <a:pt x="0" y="1150620"/>
                </a:lnTo>
                <a:lnTo>
                  <a:pt x="3047" y="1153668"/>
                </a:lnTo>
                <a:lnTo>
                  <a:pt x="7780020" y="1153668"/>
                </a:lnTo>
                <a:lnTo>
                  <a:pt x="7783068" y="1150620"/>
                </a:lnTo>
                <a:lnTo>
                  <a:pt x="7783068" y="1147572"/>
                </a:lnTo>
                <a:lnTo>
                  <a:pt x="10667" y="1147572"/>
                </a:lnTo>
                <a:lnTo>
                  <a:pt x="4571" y="1143000"/>
                </a:lnTo>
                <a:lnTo>
                  <a:pt x="10667" y="1143000"/>
                </a:lnTo>
                <a:lnTo>
                  <a:pt x="10667" y="10668"/>
                </a:lnTo>
                <a:lnTo>
                  <a:pt x="4571" y="10668"/>
                </a:lnTo>
                <a:lnTo>
                  <a:pt x="10667" y="4572"/>
                </a:lnTo>
                <a:lnTo>
                  <a:pt x="7783068" y="4572"/>
                </a:lnTo>
                <a:lnTo>
                  <a:pt x="7783068" y="3048"/>
                </a:lnTo>
                <a:lnTo>
                  <a:pt x="7780020" y="0"/>
                </a:lnTo>
                <a:close/>
              </a:path>
              <a:path w="7783195" h="1153795">
                <a:moveTo>
                  <a:pt x="10667" y="1143000"/>
                </a:moveTo>
                <a:lnTo>
                  <a:pt x="4571" y="1143000"/>
                </a:lnTo>
                <a:lnTo>
                  <a:pt x="10667" y="1147572"/>
                </a:lnTo>
                <a:lnTo>
                  <a:pt x="10667" y="1143000"/>
                </a:lnTo>
                <a:close/>
              </a:path>
              <a:path w="7783195" h="1153795">
                <a:moveTo>
                  <a:pt x="7772400" y="1143000"/>
                </a:moveTo>
                <a:lnTo>
                  <a:pt x="10667" y="1143000"/>
                </a:lnTo>
                <a:lnTo>
                  <a:pt x="10667" y="1147572"/>
                </a:lnTo>
                <a:lnTo>
                  <a:pt x="7772400" y="1147572"/>
                </a:lnTo>
                <a:lnTo>
                  <a:pt x="7772400" y="1143000"/>
                </a:lnTo>
                <a:close/>
              </a:path>
              <a:path w="7783195" h="1153795">
                <a:moveTo>
                  <a:pt x="7772400" y="4572"/>
                </a:moveTo>
                <a:lnTo>
                  <a:pt x="7772400" y="1147572"/>
                </a:lnTo>
                <a:lnTo>
                  <a:pt x="7776972" y="1143000"/>
                </a:lnTo>
                <a:lnTo>
                  <a:pt x="7783068" y="1143000"/>
                </a:lnTo>
                <a:lnTo>
                  <a:pt x="7783068" y="10668"/>
                </a:lnTo>
                <a:lnTo>
                  <a:pt x="7776972" y="10668"/>
                </a:lnTo>
                <a:lnTo>
                  <a:pt x="7772400" y="4572"/>
                </a:lnTo>
                <a:close/>
              </a:path>
              <a:path w="7783195" h="1153795">
                <a:moveTo>
                  <a:pt x="7783068" y="1143000"/>
                </a:moveTo>
                <a:lnTo>
                  <a:pt x="7776972" y="1143000"/>
                </a:lnTo>
                <a:lnTo>
                  <a:pt x="7772400" y="1147572"/>
                </a:lnTo>
                <a:lnTo>
                  <a:pt x="7783068" y="1147572"/>
                </a:lnTo>
                <a:lnTo>
                  <a:pt x="7783068" y="1143000"/>
                </a:lnTo>
                <a:close/>
              </a:path>
              <a:path w="7783195" h="1153795">
                <a:moveTo>
                  <a:pt x="10667" y="4572"/>
                </a:moveTo>
                <a:lnTo>
                  <a:pt x="4571" y="10668"/>
                </a:lnTo>
                <a:lnTo>
                  <a:pt x="10667" y="10668"/>
                </a:lnTo>
                <a:lnTo>
                  <a:pt x="10667" y="4572"/>
                </a:lnTo>
                <a:close/>
              </a:path>
              <a:path w="7783195" h="1153795">
                <a:moveTo>
                  <a:pt x="7772400" y="4572"/>
                </a:moveTo>
                <a:lnTo>
                  <a:pt x="10667" y="4572"/>
                </a:lnTo>
                <a:lnTo>
                  <a:pt x="10667" y="10668"/>
                </a:lnTo>
                <a:lnTo>
                  <a:pt x="7772400" y="10668"/>
                </a:lnTo>
                <a:lnTo>
                  <a:pt x="7772400" y="4572"/>
                </a:lnTo>
                <a:close/>
              </a:path>
              <a:path w="7783195" h="1153795">
                <a:moveTo>
                  <a:pt x="7783068" y="4572"/>
                </a:moveTo>
                <a:lnTo>
                  <a:pt x="7772400" y="4572"/>
                </a:lnTo>
                <a:lnTo>
                  <a:pt x="7776972" y="10668"/>
                </a:lnTo>
                <a:lnTo>
                  <a:pt x="7783068" y="10668"/>
                </a:lnTo>
                <a:lnTo>
                  <a:pt x="7783068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76578" y="1205009"/>
            <a:ext cx="3181938" cy="590455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pc="-4" dirty="0"/>
              <a:t>Korelasi</a:t>
            </a:r>
            <a:r>
              <a:rPr spc="-56" dirty="0"/>
              <a:t> </a:t>
            </a:r>
            <a:r>
              <a:rPr spc="-4" dirty="0"/>
              <a:t>Parsial</a:t>
            </a:r>
          </a:p>
        </p:txBody>
      </p:sp>
      <p:sp>
        <p:nvSpPr>
          <p:cNvPr id="5" name="object 5"/>
          <p:cNvSpPr/>
          <p:nvPr/>
        </p:nvSpPr>
        <p:spPr>
          <a:xfrm>
            <a:off x="1243237" y="2185438"/>
            <a:ext cx="6655355" cy="35277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43237" y="2185438"/>
            <a:ext cx="6655464" cy="3527825"/>
          </a:xfrm>
          <a:custGeom>
            <a:avLst/>
            <a:gdLst/>
            <a:ahLst/>
            <a:cxnLst/>
            <a:rect l="l" t="t" r="r" b="b"/>
            <a:pathLst>
              <a:path w="7783195" h="4125595">
                <a:moveTo>
                  <a:pt x="7780020" y="0"/>
                </a:moveTo>
                <a:lnTo>
                  <a:pt x="3047" y="0"/>
                </a:lnTo>
                <a:lnTo>
                  <a:pt x="0" y="3048"/>
                </a:lnTo>
                <a:lnTo>
                  <a:pt x="0" y="4122419"/>
                </a:lnTo>
                <a:lnTo>
                  <a:pt x="3047" y="4125467"/>
                </a:lnTo>
                <a:lnTo>
                  <a:pt x="7780020" y="4125467"/>
                </a:lnTo>
                <a:lnTo>
                  <a:pt x="7783068" y="4122419"/>
                </a:lnTo>
                <a:lnTo>
                  <a:pt x="7783068" y="4119372"/>
                </a:lnTo>
                <a:lnTo>
                  <a:pt x="10667" y="4119372"/>
                </a:lnTo>
                <a:lnTo>
                  <a:pt x="4572" y="4114800"/>
                </a:lnTo>
                <a:lnTo>
                  <a:pt x="10667" y="4114800"/>
                </a:lnTo>
                <a:lnTo>
                  <a:pt x="10667" y="10667"/>
                </a:lnTo>
                <a:lnTo>
                  <a:pt x="4571" y="10667"/>
                </a:lnTo>
                <a:lnTo>
                  <a:pt x="10667" y="4571"/>
                </a:lnTo>
                <a:lnTo>
                  <a:pt x="7783068" y="4571"/>
                </a:lnTo>
                <a:lnTo>
                  <a:pt x="7783068" y="3048"/>
                </a:lnTo>
                <a:lnTo>
                  <a:pt x="7780020" y="0"/>
                </a:lnTo>
                <a:close/>
              </a:path>
              <a:path w="7783195" h="4125595">
                <a:moveTo>
                  <a:pt x="10667" y="4114800"/>
                </a:moveTo>
                <a:lnTo>
                  <a:pt x="4572" y="4114800"/>
                </a:lnTo>
                <a:lnTo>
                  <a:pt x="10667" y="4119372"/>
                </a:lnTo>
                <a:lnTo>
                  <a:pt x="10667" y="4114800"/>
                </a:lnTo>
                <a:close/>
              </a:path>
              <a:path w="7783195" h="4125595">
                <a:moveTo>
                  <a:pt x="7772400" y="4114800"/>
                </a:moveTo>
                <a:lnTo>
                  <a:pt x="10667" y="4114800"/>
                </a:lnTo>
                <a:lnTo>
                  <a:pt x="10667" y="4119372"/>
                </a:lnTo>
                <a:lnTo>
                  <a:pt x="7772400" y="4119372"/>
                </a:lnTo>
                <a:lnTo>
                  <a:pt x="7772400" y="4114800"/>
                </a:lnTo>
                <a:close/>
              </a:path>
              <a:path w="7783195" h="4125595">
                <a:moveTo>
                  <a:pt x="7772400" y="4571"/>
                </a:moveTo>
                <a:lnTo>
                  <a:pt x="7772400" y="4119372"/>
                </a:lnTo>
                <a:lnTo>
                  <a:pt x="7776972" y="4114800"/>
                </a:lnTo>
                <a:lnTo>
                  <a:pt x="7783068" y="4114800"/>
                </a:lnTo>
                <a:lnTo>
                  <a:pt x="7783068" y="10667"/>
                </a:lnTo>
                <a:lnTo>
                  <a:pt x="7776972" y="10667"/>
                </a:lnTo>
                <a:lnTo>
                  <a:pt x="7772400" y="4571"/>
                </a:lnTo>
                <a:close/>
              </a:path>
              <a:path w="7783195" h="4125595">
                <a:moveTo>
                  <a:pt x="7783068" y="4114800"/>
                </a:moveTo>
                <a:lnTo>
                  <a:pt x="7776972" y="4114800"/>
                </a:lnTo>
                <a:lnTo>
                  <a:pt x="7772400" y="4119372"/>
                </a:lnTo>
                <a:lnTo>
                  <a:pt x="7783068" y="4119372"/>
                </a:lnTo>
                <a:lnTo>
                  <a:pt x="7783068" y="4114800"/>
                </a:lnTo>
                <a:close/>
              </a:path>
              <a:path w="7783195" h="4125595">
                <a:moveTo>
                  <a:pt x="10667" y="4571"/>
                </a:moveTo>
                <a:lnTo>
                  <a:pt x="4571" y="10667"/>
                </a:lnTo>
                <a:lnTo>
                  <a:pt x="10667" y="10667"/>
                </a:lnTo>
                <a:lnTo>
                  <a:pt x="10667" y="4571"/>
                </a:lnTo>
                <a:close/>
              </a:path>
              <a:path w="7783195" h="4125595">
                <a:moveTo>
                  <a:pt x="7772400" y="4571"/>
                </a:moveTo>
                <a:lnTo>
                  <a:pt x="10667" y="4571"/>
                </a:lnTo>
                <a:lnTo>
                  <a:pt x="10667" y="10667"/>
                </a:lnTo>
                <a:lnTo>
                  <a:pt x="7772400" y="10667"/>
                </a:lnTo>
                <a:lnTo>
                  <a:pt x="7772400" y="4571"/>
                </a:lnTo>
                <a:close/>
              </a:path>
              <a:path w="7783195" h="4125595">
                <a:moveTo>
                  <a:pt x="7783068" y="4571"/>
                </a:moveTo>
                <a:lnTo>
                  <a:pt x="7772400" y="4571"/>
                </a:lnTo>
                <a:lnTo>
                  <a:pt x="7776972" y="10667"/>
                </a:lnTo>
                <a:lnTo>
                  <a:pt x="7783068" y="10667"/>
                </a:lnTo>
                <a:lnTo>
                  <a:pt x="7783068" y="4571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4477" y="2214977"/>
            <a:ext cx="6483335" cy="2537590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 marR="4344">
              <a:spcBef>
                <a:spcPts val="90"/>
              </a:spcBef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Korelasi parsial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(</a:t>
            </a:r>
            <a:r>
              <a:rPr sz="2736" i="1" dirty="0">
                <a:solidFill>
                  <a:prstClr val="black"/>
                </a:solidFill>
                <a:latin typeface="Tahoma"/>
                <a:cs typeface="Tahoma"/>
              </a:rPr>
              <a:t>partial correlation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) 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adalah suatu nilai yang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memberikan 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kuatnya hubungan dua atau lebih variabel  X dengan variabel Y, yang salah satu  variabel bebasnya dianggap konstan atau  dibuat tetap.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37363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88969" y="638180"/>
            <a:ext cx="3181938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Korelasi</a:t>
            </a:r>
            <a:r>
              <a:rPr spc="-56" dirty="0"/>
              <a:t> </a:t>
            </a:r>
            <a:r>
              <a:rPr spc="-4" dirty="0"/>
              <a:t>Parsial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3365" y="1421045"/>
            <a:ext cx="7136555" cy="1785333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 marR="196019">
              <a:spcBef>
                <a:spcPts val="90"/>
              </a:spcBef>
            </a:pPr>
            <a:r>
              <a:rPr sz="2736" dirty="0" err="1" smtClean="0">
                <a:solidFill>
                  <a:prstClr val="black"/>
                </a:solidFill>
                <a:latin typeface="Tahoma"/>
                <a:cs typeface="Tahoma"/>
              </a:rPr>
              <a:t>Koefisien</a:t>
            </a:r>
            <a:r>
              <a:rPr sz="2736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dirty="0" err="1" smtClean="0">
                <a:solidFill>
                  <a:prstClr val="black"/>
                </a:solidFill>
                <a:latin typeface="Tahoma"/>
                <a:cs typeface="Tahoma"/>
              </a:rPr>
              <a:t>korelasi</a:t>
            </a:r>
            <a:r>
              <a:rPr sz="2736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 err="1" smtClean="0">
                <a:solidFill>
                  <a:prstClr val="black"/>
                </a:solidFill>
                <a:latin typeface="Tahoma"/>
                <a:cs typeface="Tahoma"/>
              </a:rPr>
              <a:t>parsial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 err="1" smtClean="0">
                <a:solidFill>
                  <a:prstClr val="black"/>
                </a:solidFill>
                <a:latin typeface="Tahoma"/>
                <a:cs typeface="Tahoma"/>
              </a:rPr>
              <a:t>dirumuskan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 err="1" smtClean="0">
                <a:solidFill>
                  <a:prstClr val="black"/>
                </a:solidFill>
                <a:latin typeface="Tahoma"/>
                <a:cs typeface="Tahoma"/>
              </a:rPr>
              <a:t>sebagai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  </a:t>
            </a:r>
            <a:r>
              <a:rPr sz="2736" dirty="0" err="1" smtClean="0">
                <a:solidFill>
                  <a:prstClr val="black"/>
                </a:solidFill>
                <a:latin typeface="Tahoma"/>
                <a:cs typeface="Tahoma"/>
              </a:rPr>
              <a:t>berikut</a:t>
            </a:r>
            <a:r>
              <a:rPr sz="2736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(</a:t>
            </a:r>
            <a:r>
              <a:rPr lang="en-US" sz="2736" spc="-4" dirty="0" smtClean="0">
                <a:solidFill>
                  <a:prstClr val="black"/>
                </a:solidFill>
                <a:latin typeface="Tahoma"/>
                <a:cs typeface="Tahoma"/>
              </a:rPr>
              <a:t>Alma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, </a:t>
            </a:r>
            <a:r>
              <a:rPr lang="en-US" sz="2736" spc="-4" dirty="0" smtClean="0">
                <a:solidFill>
                  <a:prstClr val="black"/>
                </a:solidFill>
                <a:latin typeface="Tahoma"/>
                <a:cs typeface="Tahoma"/>
              </a:rPr>
              <a:t>2009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)</a:t>
            </a:r>
            <a:r>
              <a:rPr sz="2736" spc="-9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:</a:t>
            </a:r>
            <a:endParaRPr sz="2736" dirty="0" smtClean="0">
              <a:solidFill>
                <a:prstClr val="black"/>
              </a:solidFill>
              <a:latin typeface="Tahoma"/>
              <a:cs typeface="Tahoma"/>
            </a:endParaRPr>
          </a:p>
          <a:p>
            <a:pPr marL="451223" marR="4344" indent="-440907">
              <a:spcBef>
                <a:spcPts val="654"/>
              </a:spcBef>
              <a:tabLst>
                <a:tab pos="6204730" algn="l"/>
              </a:tabLst>
            </a:pP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1.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Hubungan antara variabel </a:t>
            </a:r>
            <a:r>
              <a:rPr sz="2736" spc="-4" dirty="0" err="1">
                <a:solidFill>
                  <a:prstClr val="black"/>
                </a:solidFill>
                <a:latin typeface="Tahoma"/>
                <a:cs typeface="Tahoma"/>
              </a:rPr>
              <a:t>bebas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30" dirty="0" smtClean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sz="2694" spc="44" baseline="-21164" dirty="0" smtClean="0">
                <a:solidFill>
                  <a:prstClr val="black"/>
                </a:solidFill>
                <a:latin typeface="Tahoma"/>
                <a:cs typeface="Tahoma"/>
              </a:rPr>
              <a:t>1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dengan  variabel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terikat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Y, apabila</a:t>
            </a:r>
            <a:r>
              <a:rPr sz="2736" spc="6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 err="1">
                <a:solidFill>
                  <a:prstClr val="black"/>
                </a:solidFill>
                <a:latin typeface="Tahoma"/>
                <a:cs typeface="Tahoma"/>
              </a:rPr>
              <a:t>variabel</a:t>
            </a:r>
            <a:r>
              <a:rPr sz="2736" spc="13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30" dirty="0" smtClean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lang="en-US" sz="2694" spc="44" baseline="-21164" dirty="0" smtClean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2694" spc="44" baseline="-21164" dirty="0">
                <a:solidFill>
                  <a:prstClr val="black"/>
                </a:solidFill>
                <a:latin typeface="Tahoma"/>
                <a:cs typeface="Tahoma"/>
              </a:rPr>
              <a:t>	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tetap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.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30894" y="3489924"/>
            <a:ext cx="614125" cy="491409"/>
          </a:xfrm>
          <a:custGeom>
            <a:avLst/>
            <a:gdLst/>
            <a:ahLst/>
            <a:cxnLst/>
            <a:rect l="l" t="t" r="r" b="b"/>
            <a:pathLst>
              <a:path w="718185" h="574675">
                <a:moveTo>
                  <a:pt x="0" y="574547"/>
                </a:moveTo>
                <a:lnTo>
                  <a:pt x="717804" y="574547"/>
                </a:lnTo>
                <a:lnTo>
                  <a:pt x="717804" y="0"/>
                </a:lnTo>
                <a:lnTo>
                  <a:pt x="0" y="0"/>
                </a:lnTo>
                <a:lnTo>
                  <a:pt x="0" y="57454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19165" y="3478194"/>
            <a:ext cx="638560" cy="514757"/>
          </a:xfrm>
          <a:custGeom>
            <a:avLst/>
            <a:gdLst/>
            <a:ahLst/>
            <a:cxnLst/>
            <a:rect l="l" t="t" r="r" b="b"/>
            <a:pathLst>
              <a:path w="746760" h="601979">
                <a:moveTo>
                  <a:pt x="740663" y="0"/>
                </a:moveTo>
                <a:lnTo>
                  <a:pt x="6095" y="0"/>
                </a:lnTo>
                <a:lnTo>
                  <a:pt x="0" y="6096"/>
                </a:lnTo>
                <a:lnTo>
                  <a:pt x="0" y="595884"/>
                </a:lnTo>
                <a:lnTo>
                  <a:pt x="6095" y="601980"/>
                </a:lnTo>
                <a:lnTo>
                  <a:pt x="740663" y="601980"/>
                </a:lnTo>
                <a:lnTo>
                  <a:pt x="746759" y="595884"/>
                </a:lnTo>
                <a:lnTo>
                  <a:pt x="746759" y="589788"/>
                </a:lnTo>
                <a:lnTo>
                  <a:pt x="25907" y="589788"/>
                </a:lnTo>
                <a:lnTo>
                  <a:pt x="13715" y="576072"/>
                </a:lnTo>
                <a:lnTo>
                  <a:pt x="25907" y="576072"/>
                </a:lnTo>
                <a:lnTo>
                  <a:pt x="25907" y="25908"/>
                </a:lnTo>
                <a:lnTo>
                  <a:pt x="13715" y="25908"/>
                </a:lnTo>
                <a:lnTo>
                  <a:pt x="25907" y="13716"/>
                </a:lnTo>
                <a:lnTo>
                  <a:pt x="746759" y="13716"/>
                </a:lnTo>
                <a:lnTo>
                  <a:pt x="746759" y="6096"/>
                </a:lnTo>
                <a:lnTo>
                  <a:pt x="740663" y="0"/>
                </a:lnTo>
                <a:close/>
              </a:path>
              <a:path w="746760" h="601979">
                <a:moveTo>
                  <a:pt x="25907" y="576072"/>
                </a:moveTo>
                <a:lnTo>
                  <a:pt x="13715" y="576072"/>
                </a:lnTo>
                <a:lnTo>
                  <a:pt x="25907" y="589788"/>
                </a:lnTo>
                <a:lnTo>
                  <a:pt x="25907" y="576072"/>
                </a:lnTo>
                <a:close/>
              </a:path>
              <a:path w="746760" h="601979">
                <a:moveTo>
                  <a:pt x="720851" y="576072"/>
                </a:moveTo>
                <a:lnTo>
                  <a:pt x="25907" y="576072"/>
                </a:lnTo>
                <a:lnTo>
                  <a:pt x="25907" y="589788"/>
                </a:lnTo>
                <a:lnTo>
                  <a:pt x="720851" y="589788"/>
                </a:lnTo>
                <a:lnTo>
                  <a:pt x="720851" y="576072"/>
                </a:lnTo>
                <a:close/>
              </a:path>
              <a:path w="746760" h="601979">
                <a:moveTo>
                  <a:pt x="720851" y="13716"/>
                </a:moveTo>
                <a:lnTo>
                  <a:pt x="720851" y="589788"/>
                </a:lnTo>
                <a:lnTo>
                  <a:pt x="733044" y="576072"/>
                </a:lnTo>
                <a:lnTo>
                  <a:pt x="746759" y="576072"/>
                </a:lnTo>
                <a:lnTo>
                  <a:pt x="746759" y="25908"/>
                </a:lnTo>
                <a:lnTo>
                  <a:pt x="733044" y="25908"/>
                </a:lnTo>
                <a:lnTo>
                  <a:pt x="720851" y="13716"/>
                </a:lnTo>
                <a:close/>
              </a:path>
              <a:path w="746760" h="601979">
                <a:moveTo>
                  <a:pt x="746759" y="576072"/>
                </a:moveTo>
                <a:lnTo>
                  <a:pt x="733044" y="576072"/>
                </a:lnTo>
                <a:lnTo>
                  <a:pt x="720851" y="589788"/>
                </a:lnTo>
                <a:lnTo>
                  <a:pt x="746759" y="589788"/>
                </a:lnTo>
                <a:lnTo>
                  <a:pt x="746759" y="576072"/>
                </a:lnTo>
                <a:close/>
              </a:path>
              <a:path w="746760" h="601979">
                <a:moveTo>
                  <a:pt x="25907" y="13716"/>
                </a:moveTo>
                <a:lnTo>
                  <a:pt x="13715" y="25908"/>
                </a:lnTo>
                <a:lnTo>
                  <a:pt x="25907" y="25908"/>
                </a:lnTo>
                <a:lnTo>
                  <a:pt x="25907" y="13716"/>
                </a:lnTo>
                <a:close/>
              </a:path>
              <a:path w="746760" h="601979">
                <a:moveTo>
                  <a:pt x="720851" y="13716"/>
                </a:moveTo>
                <a:lnTo>
                  <a:pt x="25907" y="13716"/>
                </a:lnTo>
                <a:lnTo>
                  <a:pt x="25907" y="25908"/>
                </a:lnTo>
                <a:lnTo>
                  <a:pt x="720851" y="25908"/>
                </a:lnTo>
                <a:lnTo>
                  <a:pt x="720851" y="13716"/>
                </a:lnTo>
                <a:close/>
              </a:path>
              <a:path w="746760" h="601979">
                <a:moveTo>
                  <a:pt x="746759" y="13716"/>
                </a:moveTo>
                <a:lnTo>
                  <a:pt x="720851" y="13716"/>
                </a:lnTo>
                <a:lnTo>
                  <a:pt x="733044" y="25908"/>
                </a:lnTo>
                <a:lnTo>
                  <a:pt x="746759" y="25908"/>
                </a:lnTo>
                <a:lnTo>
                  <a:pt x="746759" y="1371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30894" y="3508059"/>
            <a:ext cx="614125" cy="32675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68326">
              <a:spcBef>
                <a:spcPts val="86"/>
              </a:spcBef>
            </a:pPr>
            <a:r>
              <a:rPr sz="2052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2052" spc="-13" baseline="-2083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endParaRPr sz="2052" baseline="-20833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30894" y="4721432"/>
            <a:ext cx="614125" cy="491409"/>
          </a:xfrm>
          <a:custGeom>
            <a:avLst/>
            <a:gdLst/>
            <a:ahLst/>
            <a:cxnLst/>
            <a:rect l="l" t="t" r="r" b="b"/>
            <a:pathLst>
              <a:path w="718185" h="574675">
                <a:moveTo>
                  <a:pt x="0" y="574548"/>
                </a:moveTo>
                <a:lnTo>
                  <a:pt x="717804" y="574548"/>
                </a:lnTo>
                <a:lnTo>
                  <a:pt x="717804" y="0"/>
                </a:lnTo>
                <a:lnTo>
                  <a:pt x="0" y="0"/>
                </a:lnTo>
                <a:lnTo>
                  <a:pt x="0" y="57454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19165" y="4709702"/>
            <a:ext cx="638560" cy="514757"/>
          </a:xfrm>
          <a:custGeom>
            <a:avLst/>
            <a:gdLst/>
            <a:ahLst/>
            <a:cxnLst/>
            <a:rect l="l" t="t" r="r" b="b"/>
            <a:pathLst>
              <a:path w="746760" h="601979">
                <a:moveTo>
                  <a:pt x="740663" y="0"/>
                </a:moveTo>
                <a:lnTo>
                  <a:pt x="6095" y="0"/>
                </a:lnTo>
                <a:lnTo>
                  <a:pt x="0" y="6095"/>
                </a:lnTo>
                <a:lnTo>
                  <a:pt x="0" y="595883"/>
                </a:lnTo>
                <a:lnTo>
                  <a:pt x="6095" y="601979"/>
                </a:lnTo>
                <a:lnTo>
                  <a:pt x="740663" y="601979"/>
                </a:lnTo>
                <a:lnTo>
                  <a:pt x="746759" y="595883"/>
                </a:lnTo>
                <a:lnTo>
                  <a:pt x="746759" y="589788"/>
                </a:lnTo>
                <a:lnTo>
                  <a:pt x="25907" y="589788"/>
                </a:lnTo>
                <a:lnTo>
                  <a:pt x="13715" y="576071"/>
                </a:lnTo>
                <a:lnTo>
                  <a:pt x="25907" y="576071"/>
                </a:lnTo>
                <a:lnTo>
                  <a:pt x="25907" y="25907"/>
                </a:lnTo>
                <a:lnTo>
                  <a:pt x="13715" y="25907"/>
                </a:lnTo>
                <a:lnTo>
                  <a:pt x="25907" y="13715"/>
                </a:lnTo>
                <a:lnTo>
                  <a:pt x="746759" y="13715"/>
                </a:lnTo>
                <a:lnTo>
                  <a:pt x="746759" y="6095"/>
                </a:lnTo>
                <a:lnTo>
                  <a:pt x="740663" y="0"/>
                </a:lnTo>
                <a:close/>
              </a:path>
              <a:path w="746760" h="601979">
                <a:moveTo>
                  <a:pt x="25907" y="576071"/>
                </a:moveTo>
                <a:lnTo>
                  <a:pt x="13715" y="576071"/>
                </a:lnTo>
                <a:lnTo>
                  <a:pt x="25907" y="589788"/>
                </a:lnTo>
                <a:lnTo>
                  <a:pt x="25907" y="576071"/>
                </a:lnTo>
                <a:close/>
              </a:path>
              <a:path w="746760" h="601979">
                <a:moveTo>
                  <a:pt x="720851" y="576071"/>
                </a:moveTo>
                <a:lnTo>
                  <a:pt x="25907" y="576071"/>
                </a:lnTo>
                <a:lnTo>
                  <a:pt x="25907" y="589788"/>
                </a:lnTo>
                <a:lnTo>
                  <a:pt x="720851" y="589788"/>
                </a:lnTo>
                <a:lnTo>
                  <a:pt x="720851" y="576071"/>
                </a:lnTo>
                <a:close/>
              </a:path>
              <a:path w="746760" h="601979">
                <a:moveTo>
                  <a:pt x="720851" y="13715"/>
                </a:moveTo>
                <a:lnTo>
                  <a:pt x="720851" y="589788"/>
                </a:lnTo>
                <a:lnTo>
                  <a:pt x="733044" y="576071"/>
                </a:lnTo>
                <a:lnTo>
                  <a:pt x="746759" y="576071"/>
                </a:lnTo>
                <a:lnTo>
                  <a:pt x="746759" y="25907"/>
                </a:lnTo>
                <a:lnTo>
                  <a:pt x="733044" y="25907"/>
                </a:lnTo>
                <a:lnTo>
                  <a:pt x="720851" y="13715"/>
                </a:lnTo>
                <a:close/>
              </a:path>
              <a:path w="746760" h="601979">
                <a:moveTo>
                  <a:pt x="746759" y="576071"/>
                </a:moveTo>
                <a:lnTo>
                  <a:pt x="733044" y="576071"/>
                </a:lnTo>
                <a:lnTo>
                  <a:pt x="720851" y="589788"/>
                </a:lnTo>
                <a:lnTo>
                  <a:pt x="746759" y="589788"/>
                </a:lnTo>
                <a:lnTo>
                  <a:pt x="746759" y="576071"/>
                </a:lnTo>
                <a:close/>
              </a:path>
              <a:path w="746760" h="601979">
                <a:moveTo>
                  <a:pt x="25907" y="13715"/>
                </a:moveTo>
                <a:lnTo>
                  <a:pt x="13715" y="25907"/>
                </a:lnTo>
                <a:lnTo>
                  <a:pt x="25907" y="25907"/>
                </a:lnTo>
                <a:lnTo>
                  <a:pt x="25907" y="13715"/>
                </a:lnTo>
                <a:close/>
              </a:path>
              <a:path w="746760" h="601979">
                <a:moveTo>
                  <a:pt x="720851" y="13715"/>
                </a:moveTo>
                <a:lnTo>
                  <a:pt x="25907" y="13715"/>
                </a:lnTo>
                <a:lnTo>
                  <a:pt x="25907" y="25907"/>
                </a:lnTo>
                <a:lnTo>
                  <a:pt x="720851" y="25907"/>
                </a:lnTo>
                <a:lnTo>
                  <a:pt x="720851" y="13715"/>
                </a:lnTo>
                <a:close/>
              </a:path>
              <a:path w="746760" h="601979">
                <a:moveTo>
                  <a:pt x="746759" y="13715"/>
                </a:moveTo>
                <a:lnTo>
                  <a:pt x="720851" y="13715"/>
                </a:lnTo>
                <a:lnTo>
                  <a:pt x="733044" y="25907"/>
                </a:lnTo>
                <a:lnTo>
                  <a:pt x="746759" y="25907"/>
                </a:lnTo>
                <a:lnTo>
                  <a:pt x="746759" y="13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30894" y="4739545"/>
            <a:ext cx="614125" cy="32675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68326">
              <a:spcBef>
                <a:spcPts val="86"/>
              </a:spcBef>
            </a:pPr>
            <a:r>
              <a:rPr sz="2052" b="1" spc="-9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sz="2052" b="1" spc="-13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sz="2052" b="1" baseline="-20833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462557" y="4105026"/>
            <a:ext cx="614125" cy="491409"/>
          </a:xfrm>
          <a:custGeom>
            <a:avLst/>
            <a:gdLst/>
            <a:ahLst/>
            <a:cxnLst/>
            <a:rect l="l" t="t" r="r" b="b"/>
            <a:pathLst>
              <a:path w="718185" h="574675">
                <a:moveTo>
                  <a:pt x="0" y="574548"/>
                </a:moveTo>
                <a:lnTo>
                  <a:pt x="717803" y="574548"/>
                </a:lnTo>
                <a:lnTo>
                  <a:pt x="717803" y="0"/>
                </a:lnTo>
                <a:lnTo>
                  <a:pt x="0" y="0"/>
                </a:lnTo>
                <a:lnTo>
                  <a:pt x="0" y="5745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52131" y="4094601"/>
            <a:ext cx="637474" cy="514757"/>
          </a:xfrm>
          <a:custGeom>
            <a:avLst/>
            <a:gdLst/>
            <a:ahLst/>
            <a:cxnLst/>
            <a:rect l="l" t="t" r="r" b="b"/>
            <a:pathLst>
              <a:path w="745489" h="601979">
                <a:moveTo>
                  <a:pt x="739139" y="0"/>
                </a:moveTo>
                <a:lnTo>
                  <a:pt x="4572" y="0"/>
                </a:lnTo>
                <a:lnTo>
                  <a:pt x="0" y="6095"/>
                </a:lnTo>
                <a:lnTo>
                  <a:pt x="0" y="595883"/>
                </a:lnTo>
                <a:lnTo>
                  <a:pt x="4572" y="601979"/>
                </a:lnTo>
                <a:lnTo>
                  <a:pt x="739139" y="601979"/>
                </a:lnTo>
                <a:lnTo>
                  <a:pt x="745236" y="595883"/>
                </a:lnTo>
                <a:lnTo>
                  <a:pt x="745236" y="588263"/>
                </a:lnTo>
                <a:lnTo>
                  <a:pt x="24384" y="588263"/>
                </a:lnTo>
                <a:lnTo>
                  <a:pt x="12191" y="576071"/>
                </a:lnTo>
                <a:lnTo>
                  <a:pt x="24384" y="576071"/>
                </a:lnTo>
                <a:lnTo>
                  <a:pt x="24384" y="25907"/>
                </a:lnTo>
                <a:lnTo>
                  <a:pt x="12191" y="25907"/>
                </a:lnTo>
                <a:lnTo>
                  <a:pt x="24384" y="12191"/>
                </a:lnTo>
                <a:lnTo>
                  <a:pt x="745236" y="12191"/>
                </a:lnTo>
                <a:lnTo>
                  <a:pt x="745236" y="6095"/>
                </a:lnTo>
                <a:lnTo>
                  <a:pt x="739139" y="0"/>
                </a:lnTo>
                <a:close/>
              </a:path>
              <a:path w="745489" h="601979">
                <a:moveTo>
                  <a:pt x="24384" y="576071"/>
                </a:moveTo>
                <a:lnTo>
                  <a:pt x="12191" y="576071"/>
                </a:lnTo>
                <a:lnTo>
                  <a:pt x="24384" y="588263"/>
                </a:lnTo>
                <a:lnTo>
                  <a:pt x="24384" y="576071"/>
                </a:lnTo>
                <a:close/>
              </a:path>
              <a:path w="745489" h="601979">
                <a:moveTo>
                  <a:pt x="719327" y="576071"/>
                </a:moveTo>
                <a:lnTo>
                  <a:pt x="24384" y="576071"/>
                </a:lnTo>
                <a:lnTo>
                  <a:pt x="24384" y="588263"/>
                </a:lnTo>
                <a:lnTo>
                  <a:pt x="719327" y="588263"/>
                </a:lnTo>
                <a:lnTo>
                  <a:pt x="719327" y="576071"/>
                </a:lnTo>
                <a:close/>
              </a:path>
              <a:path w="745489" h="601979">
                <a:moveTo>
                  <a:pt x="719327" y="12191"/>
                </a:moveTo>
                <a:lnTo>
                  <a:pt x="719327" y="588263"/>
                </a:lnTo>
                <a:lnTo>
                  <a:pt x="731520" y="576071"/>
                </a:lnTo>
                <a:lnTo>
                  <a:pt x="745236" y="576071"/>
                </a:lnTo>
                <a:lnTo>
                  <a:pt x="745236" y="25907"/>
                </a:lnTo>
                <a:lnTo>
                  <a:pt x="731520" y="25907"/>
                </a:lnTo>
                <a:lnTo>
                  <a:pt x="719327" y="12191"/>
                </a:lnTo>
                <a:close/>
              </a:path>
              <a:path w="745489" h="601979">
                <a:moveTo>
                  <a:pt x="745236" y="576071"/>
                </a:moveTo>
                <a:lnTo>
                  <a:pt x="731520" y="576071"/>
                </a:lnTo>
                <a:lnTo>
                  <a:pt x="719327" y="588263"/>
                </a:lnTo>
                <a:lnTo>
                  <a:pt x="745236" y="588263"/>
                </a:lnTo>
                <a:lnTo>
                  <a:pt x="745236" y="576071"/>
                </a:lnTo>
                <a:close/>
              </a:path>
              <a:path w="745489" h="601979">
                <a:moveTo>
                  <a:pt x="24384" y="12191"/>
                </a:moveTo>
                <a:lnTo>
                  <a:pt x="12191" y="25907"/>
                </a:lnTo>
                <a:lnTo>
                  <a:pt x="24384" y="25907"/>
                </a:lnTo>
                <a:lnTo>
                  <a:pt x="24384" y="12191"/>
                </a:lnTo>
                <a:close/>
              </a:path>
              <a:path w="745489" h="601979">
                <a:moveTo>
                  <a:pt x="719327" y="12191"/>
                </a:moveTo>
                <a:lnTo>
                  <a:pt x="24384" y="12191"/>
                </a:lnTo>
                <a:lnTo>
                  <a:pt x="24384" y="25907"/>
                </a:lnTo>
                <a:lnTo>
                  <a:pt x="719327" y="25907"/>
                </a:lnTo>
                <a:lnTo>
                  <a:pt x="719327" y="12191"/>
                </a:lnTo>
                <a:close/>
              </a:path>
              <a:path w="745489" h="601979">
                <a:moveTo>
                  <a:pt x="745236" y="12191"/>
                </a:moveTo>
                <a:lnTo>
                  <a:pt x="719327" y="12191"/>
                </a:lnTo>
                <a:lnTo>
                  <a:pt x="731520" y="25907"/>
                </a:lnTo>
                <a:lnTo>
                  <a:pt x="745236" y="25907"/>
                </a:lnTo>
                <a:lnTo>
                  <a:pt x="745236" y="1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62557" y="4123802"/>
            <a:ext cx="614125" cy="32675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" algn="ctr">
              <a:spcBef>
                <a:spcPts val="86"/>
              </a:spcBef>
            </a:pPr>
            <a:r>
              <a:rPr sz="2052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205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38291" y="3671067"/>
            <a:ext cx="494124" cy="1350423"/>
          </a:xfrm>
          <a:custGeom>
            <a:avLst/>
            <a:gdLst/>
            <a:ahLst/>
            <a:cxnLst/>
            <a:rect l="l" t="t" r="r" b="b"/>
            <a:pathLst>
              <a:path w="577850" h="1579245">
                <a:moveTo>
                  <a:pt x="510629" y="1558478"/>
                </a:moveTo>
                <a:lnTo>
                  <a:pt x="483107" y="1578863"/>
                </a:lnTo>
                <a:lnTo>
                  <a:pt x="577595" y="1568195"/>
                </a:lnTo>
                <a:lnTo>
                  <a:pt x="571897" y="1562099"/>
                </a:lnTo>
                <a:lnTo>
                  <a:pt x="519683" y="1562099"/>
                </a:lnTo>
                <a:lnTo>
                  <a:pt x="510629" y="1558478"/>
                </a:lnTo>
                <a:close/>
              </a:path>
              <a:path w="577850" h="1579245">
                <a:moveTo>
                  <a:pt x="520145" y="1531429"/>
                </a:moveTo>
                <a:lnTo>
                  <a:pt x="524256" y="1548383"/>
                </a:lnTo>
                <a:lnTo>
                  <a:pt x="510629" y="1558478"/>
                </a:lnTo>
                <a:lnTo>
                  <a:pt x="519683" y="1562099"/>
                </a:lnTo>
                <a:lnTo>
                  <a:pt x="530351" y="1536191"/>
                </a:lnTo>
                <a:lnTo>
                  <a:pt x="520145" y="1531429"/>
                </a:lnTo>
                <a:close/>
              </a:path>
              <a:path w="577850" h="1579245">
                <a:moveTo>
                  <a:pt x="512063" y="1498091"/>
                </a:moveTo>
                <a:lnTo>
                  <a:pt x="520145" y="1531429"/>
                </a:lnTo>
                <a:lnTo>
                  <a:pt x="530351" y="1536191"/>
                </a:lnTo>
                <a:lnTo>
                  <a:pt x="519683" y="1562099"/>
                </a:lnTo>
                <a:lnTo>
                  <a:pt x="571897" y="1562099"/>
                </a:lnTo>
                <a:lnTo>
                  <a:pt x="512063" y="1498091"/>
                </a:lnTo>
                <a:close/>
              </a:path>
              <a:path w="577850" h="1579245">
                <a:moveTo>
                  <a:pt x="454151" y="1499615"/>
                </a:moveTo>
                <a:lnTo>
                  <a:pt x="440435" y="1525523"/>
                </a:lnTo>
                <a:lnTo>
                  <a:pt x="458723" y="1536191"/>
                </a:lnTo>
                <a:lnTo>
                  <a:pt x="496823" y="1552955"/>
                </a:lnTo>
                <a:lnTo>
                  <a:pt x="510629" y="1558478"/>
                </a:lnTo>
                <a:lnTo>
                  <a:pt x="524256" y="1548383"/>
                </a:lnTo>
                <a:lnTo>
                  <a:pt x="520145" y="1531429"/>
                </a:lnTo>
                <a:lnTo>
                  <a:pt x="507491" y="1525523"/>
                </a:lnTo>
                <a:lnTo>
                  <a:pt x="470916" y="1510283"/>
                </a:lnTo>
                <a:lnTo>
                  <a:pt x="454151" y="1499615"/>
                </a:lnTo>
                <a:close/>
              </a:path>
              <a:path w="577850" h="1579245">
                <a:moveTo>
                  <a:pt x="358139" y="1440179"/>
                </a:moveTo>
                <a:lnTo>
                  <a:pt x="341375" y="1463039"/>
                </a:lnTo>
                <a:lnTo>
                  <a:pt x="355091" y="1473707"/>
                </a:lnTo>
                <a:lnTo>
                  <a:pt x="388619" y="1495043"/>
                </a:lnTo>
                <a:lnTo>
                  <a:pt x="414528" y="1511807"/>
                </a:lnTo>
                <a:lnTo>
                  <a:pt x="429767" y="1485899"/>
                </a:lnTo>
                <a:lnTo>
                  <a:pt x="403859" y="1470659"/>
                </a:lnTo>
                <a:lnTo>
                  <a:pt x="358139" y="1440179"/>
                </a:lnTo>
                <a:close/>
              </a:path>
              <a:path w="577850" h="1579245">
                <a:moveTo>
                  <a:pt x="274319" y="1367027"/>
                </a:moveTo>
                <a:lnTo>
                  <a:pt x="252983" y="1386839"/>
                </a:lnTo>
                <a:lnTo>
                  <a:pt x="262128" y="1395983"/>
                </a:lnTo>
                <a:lnTo>
                  <a:pt x="292607" y="1423415"/>
                </a:lnTo>
                <a:lnTo>
                  <a:pt x="318516" y="1444751"/>
                </a:lnTo>
                <a:lnTo>
                  <a:pt x="336803" y="1423415"/>
                </a:lnTo>
                <a:lnTo>
                  <a:pt x="310895" y="1402079"/>
                </a:lnTo>
                <a:lnTo>
                  <a:pt x="281939" y="1376171"/>
                </a:lnTo>
                <a:lnTo>
                  <a:pt x="274319" y="1367027"/>
                </a:lnTo>
                <a:close/>
              </a:path>
              <a:path w="577850" h="1579245">
                <a:moveTo>
                  <a:pt x="199644" y="1283207"/>
                </a:moveTo>
                <a:lnTo>
                  <a:pt x="176783" y="1299971"/>
                </a:lnTo>
                <a:lnTo>
                  <a:pt x="182879" y="1307591"/>
                </a:lnTo>
                <a:lnTo>
                  <a:pt x="207263" y="1339595"/>
                </a:lnTo>
                <a:lnTo>
                  <a:pt x="233172" y="1367027"/>
                </a:lnTo>
                <a:lnTo>
                  <a:pt x="254507" y="1347215"/>
                </a:lnTo>
                <a:lnTo>
                  <a:pt x="228600" y="1319783"/>
                </a:lnTo>
                <a:lnTo>
                  <a:pt x="204215" y="1289303"/>
                </a:lnTo>
                <a:lnTo>
                  <a:pt x="199644" y="1283207"/>
                </a:lnTo>
                <a:close/>
              </a:path>
              <a:path w="577850" h="1579245">
                <a:moveTo>
                  <a:pt x="137159" y="1190243"/>
                </a:moveTo>
                <a:lnTo>
                  <a:pt x="112775" y="1203959"/>
                </a:lnTo>
                <a:lnTo>
                  <a:pt x="115823" y="1208531"/>
                </a:lnTo>
                <a:lnTo>
                  <a:pt x="135635" y="1243583"/>
                </a:lnTo>
                <a:lnTo>
                  <a:pt x="158495" y="1275587"/>
                </a:lnTo>
                <a:lnTo>
                  <a:pt x="160019" y="1277111"/>
                </a:lnTo>
                <a:lnTo>
                  <a:pt x="182879" y="1260347"/>
                </a:lnTo>
                <a:lnTo>
                  <a:pt x="181356" y="1258823"/>
                </a:lnTo>
                <a:lnTo>
                  <a:pt x="160019" y="1226819"/>
                </a:lnTo>
                <a:lnTo>
                  <a:pt x="140207" y="1193291"/>
                </a:lnTo>
                <a:lnTo>
                  <a:pt x="137159" y="1190243"/>
                </a:lnTo>
                <a:close/>
              </a:path>
              <a:path w="577850" h="1579245">
                <a:moveTo>
                  <a:pt x="89915" y="1088135"/>
                </a:moveTo>
                <a:lnTo>
                  <a:pt x="62483" y="1098803"/>
                </a:lnTo>
                <a:lnTo>
                  <a:pt x="64007" y="1100327"/>
                </a:lnTo>
                <a:lnTo>
                  <a:pt x="79247" y="1136903"/>
                </a:lnTo>
                <a:lnTo>
                  <a:pt x="96011" y="1173479"/>
                </a:lnTo>
                <a:lnTo>
                  <a:pt x="99059" y="1178051"/>
                </a:lnTo>
                <a:lnTo>
                  <a:pt x="123443" y="1164335"/>
                </a:lnTo>
                <a:lnTo>
                  <a:pt x="121919" y="1159763"/>
                </a:lnTo>
                <a:lnTo>
                  <a:pt x="105156" y="1124711"/>
                </a:lnTo>
                <a:lnTo>
                  <a:pt x="89915" y="1089659"/>
                </a:lnTo>
                <a:lnTo>
                  <a:pt x="89915" y="1088135"/>
                </a:lnTo>
                <a:close/>
              </a:path>
              <a:path w="577850" h="1579245">
                <a:moveTo>
                  <a:pt x="54863" y="981455"/>
                </a:moveTo>
                <a:lnTo>
                  <a:pt x="27431" y="989075"/>
                </a:lnTo>
                <a:lnTo>
                  <a:pt x="36575" y="1024127"/>
                </a:lnTo>
                <a:lnTo>
                  <a:pt x="48767" y="1062227"/>
                </a:lnTo>
                <a:lnTo>
                  <a:pt x="51815" y="1071371"/>
                </a:lnTo>
                <a:lnTo>
                  <a:pt x="79247" y="1062227"/>
                </a:lnTo>
                <a:lnTo>
                  <a:pt x="64007" y="1016507"/>
                </a:lnTo>
                <a:lnTo>
                  <a:pt x="54863" y="981455"/>
                </a:lnTo>
                <a:close/>
              </a:path>
              <a:path w="577850" h="1579245">
                <a:moveTo>
                  <a:pt x="35051" y="870203"/>
                </a:moveTo>
                <a:lnTo>
                  <a:pt x="6095" y="874775"/>
                </a:lnTo>
                <a:lnTo>
                  <a:pt x="10667" y="905255"/>
                </a:lnTo>
                <a:lnTo>
                  <a:pt x="16763" y="946403"/>
                </a:lnTo>
                <a:lnTo>
                  <a:pt x="19811" y="960119"/>
                </a:lnTo>
                <a:lnTo>
                  <a:pt x="48767" y="954023"/>
                </a:lnTo>
                <a:lnTo>
                  <a:pt x="45719" y="940307"/>
                </a:lnTo>
                <a:lnTo>
                  <a:pt x="38100" y="900683"/>
                </a:lnTo>
                <a:lnTo>
                  <a:pt x="35051" y="870203"/>
                </a:lnTo>
                <a:close/>
              </a:path>
              <a:path w="577850" h="1579245">
                <a:moveTo>
                  <a:pt x="1523" y="757427"/>
                </a:moveTo>
                <a:lnTo>
                  <a:pt x="0" y="783335"/>
                </a:lnTo>
                <a:lnTo>
                  <a:pt x="1523" y="824483"/>
                </a:lnTo>
                <a:lnTo>
                  <a:pt x="3047" y="844295"/>
                </a:lnTo>
                <a:lnTo>
                  <a:pt x="32003" y="842771"/>
                </a:lnTo>
                <a:lnTo>
                  <a:pt x="30479" y="821435"/>
                </a:lnTo>
                <a:lnTo>
                  <a:pt x="29014" y="783335"/>
                </a:lnTo>
                <a:lnTo>
                  <a:pt x="28956" y="758951"/>
                </a:lnTo>
                <a:lnTo>
                  <a:pt x="1523" y="757427"/>
                </a:lnTo>
                <a:close/>
              </a:path>
              <a:path w="577850" h="1579245">
                <a:moveTo>
                  <a:pt x="10667" y="641603"/>
                </a:moveTo>
                <a:lnTo>
                  <a:pt x="9143" y="658367"/>
                </a:lnTo>
                <a:lnTo>
                  <a:pt x="4571" y="699515"/>
                </a:lnTo>
                <a:lnTo>
                  <a:pt x="1523" y="728471"/>
                </a:lnTo>
                <a:lnTo>
                  <a:pt x="30479" y="729995"/>
                </a:lnTo>
                <a:lnTo>
                  <a:pt x="32003" y="701039"/>
                </a:lnTo>
                <a:lnTo>
                  <a:pt x="36575" y="661415"/>
                </a:lnTo>
                <a:lnTo>
                  <a:pt x="39623" y="646175"/>
                </a:lnTo>
                <a:lnTo>
                  <a:pt x="10667" y="641603"/>
                </a:lnTo>
                <a:close/>
              </a:path>
              <a:path w="577850" h="1579245">
                <a:moveTo>
                  <a:pt x="36575" y="528827"/>
                </a:moveTo>
                <a:lnTo>
                  <a:pt x="35051" y="531875"/>
                </a:lnTo>
                <a:lnTo>
                  <a:pt x="24383" y="574547"/>
                </a:lnTo>
                <a:lnTo>
                  <a:pt x="15239" y="612647"/>
                </a:lnTo>
                <a:lnTo>
                  <a:pt x="44195" y="618743"/>
                </a:lnTo>
                <a:lnTo>
                  <a:pt x="51815" y="580643"/>
                </a:lnTo>
                <a:lnTo>
                  <a:pt x="62483" y="539495"/>
                </a:lnTo>
                <a:lnTo>
                  <a:pt x="64007" y="536447"/>
                </a:lnTo>
                <a:lnTo>
                  <a:pt x="36575" y="528827"/>
                </a:lnTo>
                <a:close/>
              </a:path>
              <a:path w="577850" h="1579245">
                <a:moveTo>
                  <a:pt x="76200" y="420623"/>
                </a:moveTo>
                <a:lnTo>
                  <a:pt x="57911" y="463295"/>
                </a:lnTo>
                <a:lnTo>
                  <a:pt x="50291" y="486155"/>
                </a:lnTo>
                <a:lnTo>
                  <a:pt x="44195" y="501395"/>
                </a:lnTo>
                <a:lnTo>
                  <a:pt x="71628" y="510539"/>
                </a:lnTo>
                <a:lnTo>
                  <a:pt x="76200" y="495299"/>
                </a:lnTo>
                <a:lnTo>
                  <a:pt x="85343" y="473963"/>
                </a:lnTo>
                <a:lnTo>
                  <a:pt x="92963" y="452627"/>
                </a:lnTo>
                <a:lnTo>
                  <a:pt x="102107" y="431291"/>
                </a:lnTo>
                <a:lnTo>
                  <a:pt x="76200" y="420623"/>
                </a:lnTo>
                <a:close/>
              </a:path>
              <a:path w="577850" h="1579245">
                <a:moveTo>
                  <a:pt x="129539" y="316991"/>
                </a:moveTo>
                <a:lnTo>
                  <a:pt x="106679" y="356615"/>
                </a:lnTo>
                <a:lnTo>
                  <a:pt x="88391" y="393191"/>
                </a:lnTo>
                <a:lnTo>
                  <a:pt x="114300" y="406907"/>
                </a:lnTo>
                <a:lnTo>
                  <a:pt x="132587" y="370331"/>
                </a:lnTo>
                <a:lnTo>
                  <a:pt x="155447" y="332231"/>
                </a:lnTo>
                <a:lnTo>
                  <a:pt x="129539" y="316991"/>
                </a:lnTo>
                <a:close/>
              </a:path>
              <a:path w="577850" h="1579245">
                <a:moveTo>
                  <a:pt x="198119" y="222503"/>
                </a:moveTo>
                <a:lnTo>
                  <a:pt x="156972" y="277367"/>
                </a:lnTo>
                <a:lnTo>
                  <a:pt x="146303" y="292607"/>
                </a:lnTo>
                <a:lnTo>
                  <a:pt x="170687" y="309371"/>
                </a:lnTo>
                <a:lnTo>
                  <a:pt x="179831" y="292607"/>
                </a:lnTo>
                <a:lnTo>
                  <a:pt x="207263" y="257555"/>
                </a:lnTo>
                <a:lnTo>
                  <a:pt x="220979" y="240791"/>
                </a:lnTo>
                <a:lnTo>
                  <a:pt x="198119" y="222503"/>
                </a:lnTo>
                <a:close/>
              </a:path>
              <a:path w="577850" h="1579245">
                <a:moveTo>
                  <a:pt x="278891" y="138683"/>
                </a:moveTo>
                <a:lnTo>
                  <a:pt x="245363" y="170687"/>
                </a:lnTo>
                <a:lnTo>
                  <a:pt x="217931" y="201167"/>
                </a:lnTo>
                <a:lnTo>
                  <a:pt x="237744" y="220979"/>
                </a:lnTo>
                <a:lnTo>
                  <a:pt x="266700" y="190500"/>
                </a:lnTo>
                <a:lnTo>
                  <a:pt x="298703" y="160019"/>
                </a:lnTo>
                <a:lnTo>
                  <a:pt x="278891" y="138683"/>
                </a:lnTo>
                <a:close/>
              </a:path>
              <a:path w="577850" h="1579245">
                <a:moveTo>
                  <a:pt x="370331" y="67055"/>
                </a:moveTo>
                <a:lnTo>
                  <a:pt x="350519" y="80771"/>
                </a:lnTo>
                <a:lnTo>
                  <a:pt x="313944" y="108203"/>
                </a:lnTo>
                <a:lnTo>
                  <a:pt x="300228" y="120395"/>
                </a:lnTo>
                <a:lnTo>
                  <a:pt x="320039" y="141731"/>
                </a:lnTo>
                <a:lnTo>
                  <a:pt x="332231" y="131063"/>
                </a:lnTo>
                <a:lnTo>
                  <a:pt x="368807" y="103631"/>
                </a:lnTo>
                <a:lnTo>
                  <a:pt x="387095" y="91439"/>
                </a:lnTo>
                <a:lnTo>
                  <a:pt x="370331" y="67055"/>
                </a:lnTo>
                <a:close/>
              </a:path>
              <a:path w="577850" h="1579245">
                <a:moveTo>
                  <a:pt x="509669" y="15239"/>
                </a:moveTo>
                <a:lnTo>
                  <a:pt x="460247" y="15239"/>
                </a:lnTo>
                <a:lnTo>
                  <a:pt x="465837" y="27117"/>
                </a:lnTo>
                <a:lnTo>
                  <a:pt x="466344" y="27431"/>
                </a:lnTo>
                <a:lnTo>
                  <a:pt x="466258" y="28012"/>
                </a:lnTo>
                <a:lnTo>
                  <a:pt x="472439" y="41147"/>
                </a:lnTo>
                <a:lnTo>
                  <a:pt x="463683" y="45526"/>
                </a:lnTo>
                <a:lnTo>
                  <a:pt x="458723" y="79247"/>
                </a:lnTo>
                <a:lnTo>
                  <a:pt x="509669" y="15239"/>
                </a:lnTo>
                <a:close/>
              </a:path>
              <a:path w="577850" h="1579245">
                <a:moveTo>
                  <a:pt x="452234" y="18674"/>
                </a:moveTo>
                <a:lnTo>
                  <a:pt x="449579" y="19811"/>
                </a:lnTo>
                <a:lnTo>
                  <a:pt x="428244" y="32003"/>
                </a:lnTo>
                <a:lnTo>
                  <a:pt x="394716" y="51815"/>
                </a:lnTo>
                <a:lnTo>
                  <a:pt x="409956" y="76200"/>
                </a:lnTo>
                <a:lnTo>
                  <a:pt x="443483" y="56387"/>
                </a:lnTo>
                <a:lnTo>
                  <a:pt x="463295" y="45719"/>
                </a:lnTo>
                <a:lnTo>
                  <a:pt x="463683" y="45526"/>
                </a:lnTo>
                <a:lnTo>
                  <a:pt x="466258" y="28012"/>
                </a:lnTo>
                <a:lnTo>
                  <a:pt x="465837" y="27117"/>
                </a:lnTo>
                <a:lnTo>
                  <a:pt x="452234" y="18674"/>
                </a:lnTo>
                <a:close/>
              </a:path>
              <a:path w="577850" h="1579245">
                <a:moveTo>
                  <a:pt x="466258" y="28012"/>
                </a:moveTo>
                <a:lnTo>
                  <a:pt x="463683" y="45526"/>
                </a:lnTo>
                <a:lnTo>
                  <a:pt x="472439" y="41147"/>
                </a:lnTo>
                <a:lnTo>
                  <a:pt x="466258" y="28012"/>
                </a:lnTo>
                <a:close/>
              </a:path>
              <a:path w="577850" h="1579245">
                <a:moveTo>
                  <a:pt x="460247" y="15239"/>
                </a:moveTo>
                <a:lnTo>
                  <a:pt x="452234" y="18674"/>
                </a:lnTo>
                <a:lnTo>
                  <a:pt x="465837" y="27117"/>
                </a:lnTo>
                <a:lnTo>
                  <a:pt x="460247" y="15239"/>
                </a:lnTo>
                <a:close/>
              </a:path>
              <a:path w="577850" h="1579245">
                <a:moveTo>
                  <a:pt x="422147" y="0"/>
                </a:moveTo>
                <a:lnTo>
                  <a:pt x="452234" y="18674"/>
                </a:lnTo>
                <a:lnTo>
                  <a:pt x="460247" y="15239"/>
                </a:lnTo>
                <a:lnTo>
                  <a:pt x="509669" y="15239"/>
                </a:lnTo>
                <a:lnTo>
                  <a:pt x="518159" y="4571"/>
                </a:lnTo>
                <a:lnTo>
                  <a:pt x="422147" y="0"/>
                </a:lnTo>
                <a:close/>
              </a:path>
            </a:pathLst>
          </a:custGeom>
          <a:solidFill>
            <a:srgbClr val="2828B8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042087" y="3724497"/>
            <a:ext cx="1420469" cy="640189"/>
          </a:xfrm>
          <a:custGeom>
            <a:avLst/>
            <a:gdLst/>
            <a:ahLst/>
            <a:cxnLst/>
            <a:rect l="l" t="t" r="r" b="b"/>
            <a:pathLst>
              <a:path w="1661160" h="748664">
                <a:moveTo>
                  <a:pt x="1581008" y="713624"/>
                </a:moveTo>
                <a:lnTo>
                  <a:pt x="1534668" y="719328"/>
                </a:lnTo>
                <a:lnTo>
                  <a:pt x="1527047" y="720852"/>
                </a:lnTo>
                <a:lnTo>
                  <a:pt x="1520952" y="726948"/>
                </a:lnTo>
                <a:lnTo>
                  <a:pt x="1522476" y="736092"/>
                </a:lnTo>
                <a:lnTo>
                  <a:pt x="1524000" y="743712"/>
                </a:lnTo>
                <a:lnTo>
                  <a:pt x="1530095" y="748284"/>
                </a:lnTo>
                <a:lnTo>
                  <a:pt x="1537716" y="748284"/>
                </a:lnTo>
                <a:lnTo>
                  <a:pt x="1648815" y="734568"/>
                </a:lnTo>
                <a:lnTo>
                  <a:pt x="1629156" y="734568"/>
                </a:lnTo>
                <a:lnTo>
                  <a:pt x="1581008" y="713624"/>
                </a:lnTo>
                <a:close/>
              </a:path>
              <a:path w="1661160" h="748664">
                <a:moveTo>
                  <a:pt x="1608613" y="710227"/>
                </a:moveTo>
                <a:lnTo>
                  <a:pt x="1581008" y="713624"/>
                </a:lnTo>
                <a:lnTo>
                  <a:pt x="1629156" y="734568"/>
                </a:lnTo>
                <a:lnTo>
                  <a:pt x="1631307" y="729996"/>
                </a:lnTo>
                <a:lnTo>
                  <a:pt x="1623059" y="729996"/>
                </a:lnTo>
                <a:lnTo>
                  <a:pt x="1608613" y="710227"/>
                </a:lnTo>
                <a:close/>
              </a:path>
              <a:path w="1661160" h="748664">
                <a:moveTo>
                  <a:pt x="1574292" y="626364"/>
                </a:moveTo>
                <a:lnTo>
                  <a:pt x="1562100" y="635508"/>
                </a:lnTo>
                <a:lnTo>
                  <a:pt x="1560576" y="644652"/>
                </a:lnTo>
                <a:lnTo>
                  <a:pt x="1565147" y="650748"/>
                </a:lnTo>
                <a:lnTo>
                  <a:pt x="1591701" y="687084"/>
                </a:lnTo>
                <a:lnTo>
                  <a:pt x="1641347" y="708660"/>
                </a:lnTo>
                <a:lnTo>
                  <a:pt x="1629156" y="734568"/>
                </a:lnTo>
                <a:lnTo>
                  <a:pt x="1648815" y="734568"/>
                </a:lnTo>
                <a:lnTo>
                  <a:pt x="1661159" y="733044"/>
                </a:lnTo>
                <a:lnTo>
                  <a:pt x="1588008" y="633984"/>
                </a:lnTo>
                <a:lnTo>
                  <a:pt x="1583436" y="627888"/>
                </a:lnTo>
                <a:lnTo>
                  <a:pt x="1574292" y="626364"/>
                </a:lnTo>
                <a:close/>
              </a:path>
              <a:path w="1661160" h="748664">
                <a:moveTo>
                  <a:pt x="1633728" y="707136"/>
                </a:moveTo>
                <a:lnTo>
                  <a:pt x="1608613" y="710227"/>
                </a:lnTo>
                <a:lnTo>
                  <a:pt x="1623059" y="729996"/>
                </a:lnTo>
                <a:lnTo>
                  <a:pt x="1633728" y="707136"/>
                </a:lnTo>
                <a:close/>
              </a:path>
              <a:path w="1661160" h="748664">
                <a:moveTo>
                  <a:pt x="1637841" y="707136"/>
                </a:moveTo>
                <a:lnTo>
                  <a:pt x="1633728" y="707136"/>
                </a:lnTo>
                <a:lnTo>
                  <a:pt x="1623059" y="729996"/>
                </a:lnTo>
                <a:lnTo>
                  <a:pt x="1631307" y="729996"/>
                </a:lnTo>
                <a:lnTo>
                  <a:pt x="1641347" y="708660"/>
                </a:lnTo>
                <a:lnTo>
                  <a:pt x="1637841" y="707136"/>
                </a:lnTo>
                <a:close/>
              </a:path>
              <a:path w="1661160" h="748664">
                <a:moveTo>
                  <a:pt x="10668" y="0"/>
                </a:moveTo>
                <a:lnTo>
                  <a:pt x="0" y="25908"/>
                </a:lnTo>
                <a:lnTo>
                  <a:pt x="1581008" y="713624"/>
                </a:lnTo>
                <a:lnTo>
                  <a:pt x="1608613" y="710227"/>
                </a:lnTo>
                <a:lnTo>
                  <a:pt x="1591701" y="687084"/>
                </a:lnTo>
                <a:lnTo>
                  <a:pt x="10668" y="0"/>
                </a:lnTo>
                <a:close/>
              </a:path>
              <a:path w="1661160" h="748664">
                <a:moveTo>
                  <a:pt x="1591701" y="687084"/>
                </a:moveTo>
                <a:lnTo>
                  <a:pt x="1608613" y="710227"/>
                </a:lnTo>
                <a:lnTo>
                  <a:pt x="1633728" y="707136"/>
                </a:lnTo>
                <a:lnTo>
                  <a:pt x="1637841" y="707136"/>
                </a:lnTo>
                <a:lnTo>
                  <a:pt x="1591701" y="687084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42087" y="4338296"/>
            <a:ext cx="1420469" cy="640189"/>
          </a:xfrm>
          <a:custGeom>
            <a:avLst/>
            <a:gdLst/>
            <a:ahLst/>
            <a:cxnLst/>
            <a:rect l="l" t="t" r="r" b="b"/>
            <a:pathLst>
              <a:path w="1661160" h="748664">
                <a:moveTo>
                  <a:pt x="77724" y="688848"/>
                </a:moveTo>
                <a:lnTo>
                  <a:pt x="0" y="722376"/>
                </a:lnTo>
                <a:lnTo>
                  <a:pt x="10668" y="748284"/>
                </a:lnTo>
                <a:lnTo>
                  <a:pt x="89916" y="714756"/>
                </a:lnTo>
                <a:lnTo>
                  <a:pt x="77724" y="688848"/>
                </a:lnTo>
                <a:close/>
              </a:path>
              <a:path w="1661160" h="748664">
                <a:moveTo>
                  <a:pt x="182880" y="643128"/>
                </a:moveTo>
                <a:lnTo>
                  <a:pt x="103631" y="676656"/>
                </a:lnTo>
                <a:lnTo>
                  <a:pt x="115824" y="702564"/>
                </a:lnTo>
                <a:lnTo>
                  <a:pt x="193548" y="669036"/>
                </a:lnTo>
                <a:lnTo>
                  <a:pt x="182880" y="643128"/>
                </a:lnTo>
                <a:close/>
              </a:path>
              <a:path w="1661160" h="748664">
                <a:moveTo>
                  <a:pt x="288036" y="597408"/>
                </a:moveTo>
                <a:lnTo>
                  <a:pt x="208787" y="630936"/>
                </a:lnTo>
                <a:lnTo>
                  <a:pt x="220980" y="656844"/>
                </a:lnTo>
                <a:lnTo>
                  <a:pt x="298704" y="623316"/>
                </a:lnTo>
                <a:lnTo>
                  <a:pt x="288036" y="597408"/>
                </a:lnTo>
                <a:close/>
              </a:path>
              <a:path w="1661160" h="748664">
                <a:moveTo>
                  <a:pt x="391668" y="551688"/>
                </a:moveTo>
                <a:lnTo>
                  <a:pt x="313944" y="585216"/>
                </a:lnTo>
                <a:lnTo>
                  <a:pt x="324612" y="612648"/>
                </a:lnTo>
                <a:lnTo>
                  <a:pt x="403860" y="577596"/>
                </a:lnTo>
                <a:lnTo>
                  <a:pt x="391668" y="551688"/>
                </a:lnTo>
                <a:close/>
              </a:path>
              <a:path w="1661160" h="748664">
                <a:moveTo>
                  <a:pt x="496824" y="505968"/>
                </a:moveTo>
                <a:lnTo>
                  <a:pt x="419100" y="539496"/>
                </a:lnTo>
                <a:lnTo>
                  <a:pt x="429768" y="566928"/>
                </a:lnTo>
                <a:lnTo>
                  <a:pt x="509016" y="531876"/>
                </a:lnTo>
                <a:lnTo>
                  <a:pt x="496824" y="505968"/>
                </a:lnTo>
                <a:close/>
              </a:path>
              <a:path w="1661160" h="748664">
                <a:moveTo>
                  <a:pt x="601980" y="460248"/>
                </a:moveTo>
                <a:lnTo>
                  <a:pt x="522731" y="495300"/>
                </a:lnTo>
                <a:lnTo>
                  <a:pt x="534924" y="521208"/>
                </a:lnTo>
                <a:lnTo>
                  <a:pt x="612648" y="486156"/>
                </a:lnTo>
                <a:lnTo>
                  <a:pt x="601980" y="460248"/>
                </a:lnTo>
                <a:close/>
              </a:path>
              <a:path w="1661160" h="748664">
                <a:moveTo>
                  <a:pt x="707136" y="414528"/>
                </a:moveTo>
                <a:lnTo>
                  <a:pt x="627888" y="449580"/>
                </a:lnTo>
                <a:lnTo>
                  <a:pt x="640080" y="475488"/>
                </a:lnTo>
                <a:lnTo>
                  <a:pt x="717804" y="440436"/>
                </a:lnTo>
                <a:lnTo>
                  <a:pt x="707136" y="414528"/>
                </a:lnTo>
                <a:close/>
              </a:path>
              <a:path w="1661160" h="748664">
                <a:moveTo>
                  <a:pt x="812292" y="368808"/>
                </a:moveTo>
                <a:lnTo>
                  <a:pt x="733044" y="403860"/>
                </a:lnTo>
                <a:lnTo>
                  <a:pt x="743712" y="429768"/>
                </a:lnTo>
                <a:lnTo>
                  <a:pt x="822960" y="396240"/>
                </a:lnTo>
                <a:lnTo>
                  <a:pt x="812292" y="368808"/>
                </a:lnTo>
                <a:close/>
              </a:path>
              <a:path w="1661160" h="748664">
                <a:moveTo>
                  <a:pt x="915924" y="323088"/>
                </a:moveTo>
                <a:lnTo>
                  <a:pt x="838200" y="358140"/>
                </a:lnTo>
                <a:lnTo>
                  <a:pt x="848868" y="384048"/>
                </a:lnTo>
                <a:lnTo>
                  <a:pt x="928116" y="350520"/>
                </a:lnTo>
                <a:lnTo>
                  <a:pt x="915924" y="323088"/>
                </a:lnTo>
                <a:close/>
              </a:path>
              <a:path w="1661160" h="748664">
                <a:moveTo>
                  <a:pt x="1021080" y="278892"/>
                </a:moveTo>
                <a:lnTo>
                  <a:pt x="943356" y="312420"/>
                </a:lnTo>
                <a:lnTo>
                  <a:pt x="954024" y="338328"/>
                </a:lnTo>
                <a:lnTo>
                  <a:pt x="1033271" y="304800"/>
                </a:lnTo>
                <a:lnTo>
                  <a:pt x="1021080" y="278892"/>
                </a:lnTo>
                <a:close/>
              </a:path>
              <a:path w="1661160" h="748664">
                <a:moveTo>
                  <a:pt x="1126236" y="233172"/>
                </a:moveTo>
                <a:lnTo>
                  <a:pt x="1046988" y="266700"/>
                </a:lnTo>
                <a:lnTo>
                  <a:pt x="1059180" y="292608"/>
                </a:lnTo>
                <a:lnTo>
                  <a:pt x="1136904" y="259080"/>
                </a:lnTo>
                <a:lnTo>
                  <a:pt x="1126236" y="233172"/>
                </a:lnTo>
                <a:close/>
              </a:path>
              <a:path w="1661160" h="748664">
                <a:moveTo>
                  <a:pt x="1231392" y="187452"/>
                </a:moveTo>
                <a:lnTo>
                  <a:pt x="1152144" y="220980"/>
                </a:lnTo>
                <a:lnTo>
                  <a:pt x="1164336" y="246888"/>
                </a:lnTo>
                <a:lnTo>
                  <a:pt x="1242059" y="213360"/>
                </a:lnTo>
                <a:lnTo>
                  <a:pt x="1231392" y="187452"/>
                </a:lnTo>
                <a:close/>
              </a:path>
              <a:path w="1661160" h="748664">
                <a:moveTo>
                  <a:pt x="1335024" y="141732"/>
                </a:moveTo>
                <a:lnTo>
                  <a:pt x="1257300" y="175260"/>
                </a:lnTo>
                <a:lnTo>
                  <a:pt x="1267968" y="201168"/>
                </a:lnTo>
                <a:lnTo>
                  <a:pt x="1347216" y="167640"/>
                </a:lnTo>
                <a:lnTo>
                  <a:pt x="1335024" y="141732"/>
                </a:lnTo>
                <a:close/>
              </a:path>
              <a:path w="1661160" h="748664">
                <a:moveTo>
                  <a:pt x="1440180" y="96012"/>
                </a:moveTo>
                <a:lnTo>
                  <a:pt x="1362456" y="129540"/>
                </a:lnTo>
                <a:lnTo>
                  <a:pt x="1373124" y="156972"/>
                </a:lnTo>
                <a:lnTo>
                  <a:pt x="1452371" y="121920"/>
                </a:lnTo>
                <a:lnTo>
                  <a:pt x="1440180" y="96012"/>
                </a:lnTo>
                <a:close/>
              </a:path>
              <a:path w="1661160" h="748664">
                <a:moveTo>
                  <a:pt x="1647443" y="13716"/>
                </a:moveTo>
                <a:lnTo>
                  <a:pt x="1629156" y="13716"/>
                </a:lnTo>
                <a:lnTo>
                  <a:pt x="1641347" y="39624"/>
                </a:lnTo>
                <a:lnTo>
                  <a:pt x="1591902" y="61744"/>
                </a:lnTo>
                <a:lnTo>
                  <a:pt x="1565147" y="99060"/>
                </a:lnTo>
                <a:lnTo>
                  <a:pt x="1560576" y="105156"/>
                </a:lnTo>
                <a:lnTo>
                  <a:pt x="1562100" y="114300"/>
                </a:lnTo>
                <a:lnTo>
                  <a:pt x="1574292" y="123444"/>
                </a:lnTo>
                <a:lnTo>
                  <a:pt x="1583436" y="121920"/>
                </a:lnTo>
                <a:lnTo>
                  <a:pt x="1588008" y="115824"/>
                </a:lnTo>
                <a:lnTo>
                  <a:pt x="1661159" y="15240"/>
                </a:lnTo>
                <a:lnTo>
                  <a:pt x="1647443" y="13716"/>
                </a:lnTo>
                <a:close/>
              </a:path>
              <a:path w="1661160" h="748664">
                <a:moveTo>
                  <a:pt x="1545336" y="50292"/>
                </a:moveTo>
                <a:lnTo>
                  <a:pt x="1466088" y="83820"/>
                </a:lnTo>
                <a:lnTo>
                  <a:pt x="1478280" y="111252"/>
                </a:lnTo>
                <a:lnTo>
                  <a:pt x="1556004" y="76200"/>
                </a:lnTo>
                <a:lnTo>
                  <a:pt x="1545336" y="50292"/>
                </a:lnTo>
                <a:close/>
              </a:path>
              <a:path w="1661160" h="748664">
                <a:moveTo>
                  <a:pt x="1582053" y="34788"/>
                </a:moveTo>
                <a:lnTo>
                  <a:pt x="1571244" y="39624"/>
                </a:lnTo>
                <a:lnTo>
                  <a:pt x="1583436" y="65532"/>
                </a:lnTo>
                <a:lnTo>
                  <a:pt x="1591902" y="61744"/>
                </a:lnTo>
                <a:lnTo>
                  <a:pt x="1608863" y="38087"/>
                </a:lnTo>
                <a:lnTo>
                  <a:pt x="1582053" y="34788"/>
                </a:lnTo>
                <a:close/>
              </a:path>
              <a:path w="1661160" h="748664">
                <a:moveTo>
                  <a:pt x="1608863" y="38087"/>
                </a:moveTo>
                <a:lnTo>
                  <a:pt x="1591902" y="61744"/>
                </a:lnTo>
                <a:lnTo>
                  <a:pt x="1637941" y="41148"/>
                </a:lnTo>
                <a:lnTo>
                  <a:pt x="1633728" y="41148"/>
                </a:lnTo>
                <a:lnTo>
                  <a:pt x="1608863" y="38087"/>
                </a:lnTo>
                <a:close/>
              </a:path>
              <a:path w="1661160" h="748664">
                <a:moveTo>
                  <a:pt x="1623059" y="18288"/>
                </a:moveTo>
                <a:lnTo>
                  <a:pt x="1608863" y="38087"/>
                </a:lnTo>
                <a:lnTo>
                  <a:pt x="1633728" y="41148"/>
                </a:lnTo>
                <a:lnTo>
                  <a:pt x="1623059" y="18288"/>
                </a:lnTo>
                <a:close/>
              </a:path>
              <a:path w="1661160" h="748664">
                <a:moveTo>
                  <a:pt x="1631307" y="18288"/>
                </a:moveTo>
                <a:lnTo>
                  <a:pt x="1623059" y="18288"/>
                </a:lnTo>
                <a:lnTo>
                  <a:pt x="1633728" y="41148"/>
                </a:lnTo>
                <a:lnTo>
                  <a:pt x="1637941" y="41148"/>
                </a:lnTo>
                <a:lnTo>
                  <a:pt x="1641347" y="39624"/>
                </a:lnTo>
                <a:lnTo>
                  <a:pt x="1631307" y="18288"/>
                </a:lnTo>
                <a:close/>
              </a:path>
              <a:path w="1661160" h="748664">
                <a:moveTo>
                  <a:pt x="1629156" y="13716"/>
                </a:moveTo>
                <a:lnTo>
                  <a:pt x="1582053" y="34788"/>
                </a:lnTo>
                <a:lnTo>
                  <a:pt x="1608863" y="38087"/>
                </a:lnTo>
                <a:lnTo>
                  <a:pt x="1623059" y="18288"/>
                </a:lnTo>
                <a:lnTo>
                  <a:pt x="1631307" y="18288"/>
                </a:lnTo>
                <a:lnTo>
                  <a:pt x="1629156" y="13716"/>
                </a:lnTo>
                <a:close/>
              </a:path>
              <a:path w="1661160" h="748664">
                <a:moveTo>
                  <a:pt x="1530095" y="0"/>
                </a:moveTo>
                <a:lnTo>
                  <a:pt x="1524000" y="6096"/>
                </a:lnTo>
                <a:lnTo>
                  <a:pt x="1520952" y="21336"/>
                </a:lnTo>
                <a:lnTo>
                  <a:pt x="1527047" y="28956"/>
                </a:lnTo>
                <a:lnTo>
                  <a:pt x="1534668" y="28956"/>
                </a:lnTo>
                <a:lnTo>
                  <a:pt x="1582053" y="34788"/>
                </a:lnTo>
                <a:lnTo>
                  <a:pt x="1629156" y="13716"/>
                </a:lnTo>
                <a:lnTo>
                  <a:pt x="1647443" y="13716"/>
                </a:lnTo>
                <a:lnTo>
                  <a:pt x="1537716" y="1524"/>
                </a:lnTo>
                <a:lnTo>
                  <a:pt x="1530095" y="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66271" y="4232847"/>
            <a:ext cx="364891" cy="24789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2309" spc="-6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026" spc="-4" dirty="0">
                <a:solidFill>
                  <a:prstClr val="black"/>
                </a:solidFill>
                <a:latin typeface="Tahoma"/>
                <a:cs typeface="Tahoma"/>
              </a:rPr>
              <a:t>x1x2</a:t>
            </a:r>
            <a:endParaRPr sz="102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05638" y="3687248"/>
            <a:ext cx="304076" cy="24789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2309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026" spc="-4" dirty="0">
                <a:solidFill>
                  <a:prstClr val="black"/>
                </a:solidFill>
                <a:latin typeface="Tahoma"/>
                <a:cs typeface="Tahoma"/>
              </a:rPr>
              <a:t>x1Y</a:t>
            </a:r>
            <a:endParaRPr sz="102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44063" y="4739425"/>
            <a:ext cx="92309" cy="247826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1539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endParaRPr sz="1539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14435" y="4852803"/>
            <a:ext cx="233487" cy="16883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1026" spc="-4" dirty="0">
                <a:solidFill>
                  <a:prstClr val="black"/>
                </a:solidFill>
                <a:latin typeface="Tahoma"/>
                <a:cs typeface="Tahoma"/>
              </a:rPr>
              <a:t>x2Y</a:t>
            </a:r>
            <a:endParaRPr sz="102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386514" y="3929097"/>
            <a:ext cx="3804208" cy="1285264"/>
          </a:xfrm>
          <a:custGeom>
            <a:avLst/>
            <a:gdLst/>
            <a:ahLst/>
            <a:cxnLst/>
            <a:rect l="l" t="t" r="r" b="b"/>
            <a:pathLst>
              <a:path w="4448809" h="1503045">
                <a:moveTo>
                  <a:pt x="4198620" y="0"/>
                </a:moveTo>
                <a:lnTo>
                  <a:pt x="249936" y="0"/>
                </a:lnTo>
                <a:lnTo>
                  <a:pt x="204838" y="4005"/>
                </a:lnTo>
                <a:lnTo>
                  <a:pt x="162463" y="15561"/>
                </a:lnTo>
                <a:lnTo>
                  <a:pt x="123500" y="33979"/>
                </a:lnTo>
                <a:lnTo>
                  <a:pt x="88638" y="58568"/>
                </a:lnTo>
                <a:lnTo>
                  <a:pt x="58568" y="88638"/>
                </a:lnTo>
                <a:lnTo>
                  <a:pt x="33979" y="123500"/>
                </a:lnTo>
                <a:lnTo>
                  <a:pt x="15561" y="162463"/>
                </a:lnTo>
                <a:lnTo>
                  <a:pt x="4005" y="204838"/>
                </a:lnTo>
                <a:lnTo>
                  <a:pt x="0" y="249935"/>
                </a:lnTo>
                <a:lnTo>
                  <a:pt x="0" y="1251203"/>
                </a:lnTo>
                <a:lnTo>
                  <a:pt x="4005" y="1296353"/>
                </a:lnTo>
                <a:lnTo>
                  <a:pt x="15561" y="1338868"/>
                </a:lnTo>
                <a:lnTo>
                  <a:pt x="33979" y="1378034"/>
                </a:lnTo>
                <a:lnTo>
                  <a:pt x="58568" y="1413136"/>
                </a:lnTo>
                <a:lnTo>
                  <a:pt x="88638" y="1443460"/>
                </a:lnTo>
                <a:lnTo>
                  <a:pt x="123500" y="1468289"/>
                </a:lnTo>
                <a:lnTo>
                  <a:pt x="162463" y="1486909"/>
                </a:lnTo>
                <a:lnTo>
                  <a:pt x="204838" y="1498606"/>
                </a:lnTo>
                <a:lnTo>
                  <a:pt x="249936" y="1502664"/>
                </a:lnTo>
                <a:lnTo>
                  <a:pt x="4198620" y="1502664"/>
                </a:lnTo>
                <a:lnTo>
                  <a:pt x="4243315" y="1498606"/>
                </a:lnTo>
                <a:lnTo>
                  <a:pt x="4285477" y="1486909"/>
                </a:lnTo>
                <a:lnTo>
                  <a:pt x="4324378" y="1468289"/>
                </a:lnTo>
                <a:lnTo>
                  <a:pt x="4359290" y="1443460"/>
                </a:lnTo>
                <a:lnTo>
                  <a:pt x="4389485" y="1413136"/>
                </a:lnTo>
                <a:lnTo>
                  <a:pt x="4414237" y="1378034"/>
                </a:lnTo>
                <a:lnTo>
                  <a:pt x="4432818" y="1338868"/>
                </a:lnTo>
                <a:lnTo>
                  <a:pt x="4444500" y="1296353"/>
                </a:lnTo>
                <a:lnTo>
                  <a:pt x="4448556" y="1251203"/>
                </a:lnTo>
                <a:lnTo>
                  <a:pt x="4448556" y="249935"/>
                </a:lnTo>
                <a:lnTo>
                  <a:pt x="4444500" y="204838"/>
                </a:lnTo>
                <a:lnTo>
                  <a:pt x="4432818" y="162463"/>
                </a:lnTo>
                <a:lnTo>
                  <a:pt x="4414237" y="123500"/>
                </a:lnTo>
                <a:lnTo>
                  <a:pt x="4389485" y="88638"/>
                </a:lnTo>
                <a:lnTo>
                  <a:pt x="4359290" y="58568"/>
                </a:lnTo>
                <a:lnTo>
                  <a:pt x="4324378" y="33979"/>
                </a:lnTo>
                <a:lnTo>
                  <a:pt x="4285477" y="15561"/>
                </a:lnTo>
                <a:lnTo>
                  <a:pt x="4243315" y="4005"/>
                </a:lnTo>
                <a:lnTo>
                  <a:pt x="41986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374784" y="3917368"/>
            <a:ext cx="3826471" cy="1307527"/>
          </a:xfrm>
          <a:custGeom>
            <a:avLst/>
            <a:gdLst/>
            <a:ahLst/>
            <a:cxnLst/>
            <a:rect l="l" t="t" r="r" b="b"/>
            <a:pathLst>
              <a:path w="4474845" h="1529079">
                <a:moveTo>
                  <a:pt x="4224528" y="0"/>
                </a:moveTo>
                <a:lnTo>
                  <a:pt x="249936" y="0"/>
                </a:lnTo>
                <a:lnTo>
                  <a:pt x="236220" y="1524"/>
                </a:lnTo>
                <a:lnTo>
                  <a:pt x="224028" y="3048"/>
                </a:lnTo>
                <a:lnTo>
                  <a:pt x="210312" y="6096"/>
                </a:lnTo>
                <a:lnTo>
                  <a:pt x="198120" y="9144"/>
                </a:lnTo>
                <a:lnTo>
                  <a:pt x="184404" y="12192"/>
                </a:lnTo>
                <a:lnTo>
                  <a:pt x="137160" y="32004"/>
                </a:lnTo>
                <a:lnTo>
                  <a:pt x="96012" y="60960"/>
                </a:lnTo>
                <a:lnTo>
                  <a:pt x="60960" y="96012"/>
                </a:lnTo>
                <a:lnTo>
                  <a:pt x="32004" y="138684"/>
                </a:lnTo>
                <a:lnTo>
                  <a:pt x="12192" y="185928"/>
                </a:lnTo>
                <a:lnTo>
                  <a:pt x="3048" y="224028"/>
                </a:lnTo>
                <a:lnTo>
                  <a:pt x="1524" y="236220"/>
                </a:lnTo>
                <a:lnTo>
                  <a:pt x="1524" y="249936"/>
                </a:lnTo>
                <a:lnTo>
                  <a:pt x="0" y="263652"/>
                </a:lnTo>
                <a:lnTo>
                  <a:pt x="0" y="1266444"/>
                </a:lnTo>
                <a:lnTo>
                  <a:pt x="1524" y="1278636"/>
                </a:lnTo>
                <a:lnTo>
                  <a:pt x="1524" y="1292352"/>
                </a:lnTo>
                <a:lnTo>
                  <a:pt x="3048" y="1306068"/>
                </a:lnTo>
                <a:lnTo>
                  <a:pt x="6096" y="1318260"/>
                </a:lnTo>
                <a:lnTo>
                  <a:pt x="9144" y="1331976"/>
                </a:lnTo>
                <a:lnTo>
                  <a:pt x="21336" y="1368552"/>
                </a:lnTo>
                <a:lnTo>
                  <a:pt x="45720" y="1412748"/>
                </a:lnTo>
                <a:lnTo>
                  <a:pt x="77724" y="1452372"/>
                </a:lnTo>
                <a:lnTo>
                  <a:pt x="117348" y="1484376"/>
                </a:lnTo>
                <a:lnTo>
                  <a:pt x="161544" y="1508760"/>
                </a:lnTo>
                <a:lnTo>
                  <a:pt x="185928" y="1516380"/>
                </a:lnTo>
                <a:lnTo>
                  <a:pt x="198120" y="1520952"/>
                </a:lnTo>
                <a:lnTo>
                  <a:pt x="211836" y="1524000"/>
                </a:lnTo>
                <a:lnTo>
                  <a:pt x="224028" y="1525524"/>
                </a:lnTo>
                <a:lnTo>
                  <a:pt x="237744" y="1527048"/>
                </a:lnTo>
                <a:lnTo>
                  <a:pt x="249936" y="1528572"/>
                </a:lnTo>
                <a:lnTo>
                  <a:pt x="4226052" y="1528572"/>
                </a:lnTo>
                <a:lnTo>
                  <a:pt x="4238244" y="1527048"/>
                </a:lnTo>
                <a:lnTo>
                  <a:pt x="4265676" y="1524000"/>
                </a:lnTo>
                <a:lnTo>
                  <a:pt x="4277868" y="1520952"/>
                </a:lnTo>
                <a:lnTo>
                  <a:pt x="4314444" y="1507236"/>
                </a:lnTo>
                <a:lnTo>
                  <a:pt x="4324241" y="1502664"/>
                </a:lnTo>
                <a:lnTo>
                  <a:pt x="239268" y="1502664"/>
                </a:lnTo>
                <a:lnTo>
                  <a:pt x="227076" y="1501140"/>
                </a:lnTo>
                <a:lnTo>
                  <a:pt x="214884" y="1498092"/>
                </a:lnTo>
                <a:lnTo>
                  <a:pt x="204216" y="1495044"/>
                </a:lnTo>
                <a:lnTo>
                  <a:pt x="192024" y="1491996"/>
                </a:lnTo>
                <a:lnTo>
                  <a:pt x="149352" y="1473708"/>
                </a:lnTo>
                <a:lnTo>
                  <a:pt x="112776" y="1449324"/>
                </a:lnTo>
                <a:lnTo>
                  <a:pt x="79248" y="1415796"/>
                </a:lnTo>
                <a:lnTo>
                  <a:pt x="44196" y="1357884"/>
                </a:lnTo>
                <a:lnTo>
                  <a:pt x="30480" y="1313688"/>
                </a:lnTo>
                <a:lnTo>
                  <a:pt x="25908" y="1277112"/>
                </a:lnTo>
                <a:lnTo>
                  <a:pt x="25908" y="251460"/>
                </a:lnTo>
                <a:lnTo>
                  <a:pt x="30480" y="214884"/>
                </a:lnTo>
                <a:lnTo>
                  <a:pt x="33528" y="204216"/>
                </a:lnTo>
                <a:lnTo>
                  <a:pt x="36576" y="192024"/>
                </a:lnTo>
                <a:lnTo>
                  <a:pt x="54864" y="149352"/>
                </a:lnTo>
                <a:lnTo>
                  <a:pt x="80772" y="111252"/>
                </a:lnTo>
                <a:lnTo>
                  <a:pt x="112776" y="79248"/>
                </a:lnTo>
                <a:lnTo>
                  <a:pt x="150876" y="54864"/>
                </a:lnTo>
                <a:lnTo>
                  <a:pt x="193548" y="36576"/>
                </a:lnTo>
                <a:lnTo>
                  <a:pt x="228600" y="28956"/>
                </a:lnTo>
                <a:lnTo>
                  <a:pt x="239268" y="27432"/>
                </a:lnTo>
                <a:lnTo>
                  <a:pt x="251460" y="25908"/>
                </a:lnTo>
                <a:lnTo>
                  <a:pt x="4324241" y="25908"/>
                </a:lnTo>
                <a:lnTo>
                  <a:pt x="4314444" y="21336"/>
                </a:lnTo>
                <a:lnTo>
                  <a:pt x="4290060" y="12192"/>
                </a:lnTo>
                <a:lnTo>
                  <a:pt x="4277868" y="9144"/>
                </a:lnTo>
                <a:lnTo>
                  <a:pt x="4264152" y="6096"/>
                </a:lnTo>
                <a:lnTo>
                  <a:pt x="4251960" y="3048"/>
                </a:lnTo>
                <a:lnTo>
                  <a:pt x="4224528" y="0"/>
                </a:lnTo>
                <a:close/>
              </a:path>
              <a:path w="4474845" h="1529079">
                <a:moveTo>
                  <a:pt x="4324241" y="25908"/>
                </a:moveTo>
                <a:lnTo>
                  <a:pt x="4224528" y="25908"/>
                </a:lnTo>
                <a:lnTo>
                  <a:pt x="4248912" y="28956"/>
                </a:lnTo>
                <a:lnTo>
                  <a:pt x="4259580" y="30480"/>
                </a:lnTo>
                <a:lnTo>
                  <a:pt x="4305300" y="44196"/>
                </a:lnTo>
                <a:lnTo>
                  <a:pt x="4344924" y="67056"/>
                </a:lnTo>
                <a:lnTo>
                  <a:pt x="4379976" y="96012"/>
                </a:lnTo>
                <a:lnTo>
                  <a:pt x="4408932" y="131064"/>
                </a:lnTo>
                <a:lnTo>
                  <a:pt x="4431792" y="172212"/>
                </a:lnTo>
                <a:lnTo>
                  <a:pt x="4445508" y="216408"/>
                </a:lnTo>
                <a:lnTo>
                  <a:pt x="4448556" y="239268"/>
                </a:lnTo>
                <a:lnTo>
                  <a:pt x="4448556" y="251460"/>
                </a:lnTo>
                <a:lnTo>
                  <a:pt x="4450080" y="263652"/>
                </a:lnTo>
                <a:lnTo>
                  <a:pt x="4450080" y="1278636"/>
                </a:lnTo>
                <a:lnTo>
                  <a:pt x="4448556" y="1290828"/>
                </a:lnTo>
                <a:lnTo>
                  <a:pt x="4447032" y="1301496"/>
                </a:lnTo>
                <a:lnTo>
                  <a:pt x="4445508" y="1313688"/>
                </a:lnTo>
                <a:lnTo>
                  <a:pt x="4421124" y="1379220"/>
                </a:lnTo>
                <a:lnTo>
                  <a:pt x="4395216" y="1417320"/>
                </a:lnTo>
                <a:lnTo>
                  <a:pt x="4363212" y="1449324"/>
                </a:lnTo>
                <a:lnTo>
                  <a:pt x="4325112" y="1475232"/>
                </a:lnTo>
                <a:lnTo>
                  <a:pt x="4282440" y="1493520"/>
                </a:lnTo>
                <a:lnTo>
                  <a:pt x="4259580" y="1498092"/>
                </a:lnTo>
                <a:lnTo>
                  <a:pt x="4247388" y="1501140"/>
                </a:lnTo>
                <a:lnTo>
                  <a:pt x="4235196" y="1502664"/>
                </a:lnTo>
                <a:lnTo>
                  <a:pt x="4324241" y="1502664"/>
                </a:lnTo>
                <a:lnTo>
                  <a:pt x="4360164" y="1482852"/>
                </a:lnTo>
                <a:lnTo>
                  <a:pt x="4398264" y="1450848"/>
                </a:lnTo>
                <a:lnTo>
                  <a:pt x="4430268" y="1412748"/>
                </a:lnTo>
                <a:lnTo>
                  <a:pt x="4454652" y="1367028"/>
                </a:lnTo>
                <a:lnTo>
                  <a:pt x="4469892" y="1318260"/>
                </a:lnTo>
                <a:lnTo>
                  <a:pt x="4471416" y="1304544"/>
                </a:lnTo>
                <a:lnTo>
                  <a:pt x="4472940" y="1292352"/>
                </a:lnTo>
                <a:lnTo>
                  <a:pt x="4474464" y="1278636"/>
                </a:lnTo>
                <a:lnTo>
                  <a:pt x="4474464" y="249936"/>
                </a:lnTo>
                <a:lnTo>
                  <a:pt x="4471416" y="222504"/>
                </a:lnTo>
                <a:lnTo>
                  <a:pt x="4469892" y="210312"/>
                </a:lnTo>
                <a:lnTo>
                  <a:pt x="4466844" y="198120"/>
                </a:lnTo>
                <a:lnTo>
                  <a:pt x="4462272" y="184404"/>
                </a:lnTo>
                <a:lnTo>
                  <a:pt x="4454652" y="160020"/>
                </a:lnTo>
                <a:lnTo>
                  <a:pt x="4430268" y="115824"/>
                </a:lnTo>
                <a:lnTo>
                  <a:pt x="4398264" y="77724"/>
                </a:lnTo>
                <a:lnTo>
                  <a:pt x="4358640" y="44196"/>
                </a:lnTo>
                <a:lnTo>
                  <a:pt x="4337304" y="32004"/>
                </a:lnTo>
                <a:lnTo>
                  <a:pt x="4324241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530730" y="4733910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5" h="24764">
                <a:moveTo>
                  <a:pt x="0" y="24714"/>
                </a:moveTo>
                <a:lnTo>
                  <a:pt x="43256" y="0"/>
                </a:lnTo>
              </a:path>
            </a:pathLst>
          </a:custGeom>
          <a:ln w="14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567719" y="4739948"/>
            <a:ext cx="53756" cy="136291"/>
          </a:xfrm>
          <a:custGeom>
            <a:avLst/>
            <a:gdLst/>
            <a:ahLst/>
            <a:cxnLst/>
            <a:rect l="l" t="t" r="r" b="b"/>
            <a:pathLst>
              <a:path w="62865" h="159385">
                <a:moveTo>
                  <a:pt x="0" y="0"/>
                </a:moveTo>
                <a:lnTo>
                  <a:pt x="62674" y="158927"/>
                </a:lnTo>
              </a:path>
            </a:pathLst>
          </a:custGeom>
          <a:ln w="282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627350" y="4487033"/>
            <a:ext cx="71132" cy="389326"/>
          </a:xfrm>
          <a:custGeom>
            <a:avLst/>
            <a:gdLst/>
            <a:ahLst/>
            <a:cxnLst/>
            <a:rect l="l" t="t" r="r" b="b"/>
            <a:pathLst>
              <a:path w="83184" h="455295">
                <a:moveTo>
                  <a:pt x="0" y="454698"/>
                </a:moveTo>
                <a:lnTo>
                  <a:pt x="82981" y="0"/>
                </a:lnTo>
              </a:path>
            </a:pathLst>
          </a:custGeom>
          <a:ln w="14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698309" y="4487032"/>
            <a:ext cx="2348444" cy="0"/>
          </a:xfrm>
          <a:custGeom>
            <a:avLst/>
            <a:gdLst/>
            <a:ahLst/>
            <a:cxnLst/>
            <a:rect l="l" t="t" r="r" b="b"/>
            <a:pathLst>
              <a:path w="2746375">
                <a:moveTo>
                  <a:pt x="0" y="0"/>
                </a:moveTo>
                <a:lnTo>
                  <a:pt x="2746311" y="0"/>
                </a:lnTo>
              </a:path>
            </a:pathLst>
          </a:custGeom>
          <a:ln w="14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500528" y="4444755"/>
            <a:ext cx="2570528" cy="0"/>
          </a:xfrm>
          <a:custGeom>
            <a:avLst/>
            <a:gdLst/>
            <a:ahLst/>
            <a:cxnLst/>
            <a:rect l="l" t="t" r="r" b="b"/>
            <a:pathLst>
              <a:path w="3006090">
                <a:moveTo>
                  <a:pt x="0" y="0"/>
                </a:moveTo>
                <a:lnTo>
                  <a:pt x="3005848" y="0"/>
                </a:lnTo>
              </a:path>
            </a:pathLst>
          </a:custGeom>
          <a:ln w="141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553476" y="4633964"/>
            <a:ext cx="361632" cy="21541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1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5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00800" y="4633964"/>
            <a:ext cx="197649" cy="21541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5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70240" y="4439180"/>
            <a:ext cx="612496" cy="215481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988" i="1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i="1" spc="-288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spc="83" baseline="5376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56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8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22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4472871" y="4216466"/>
            <a:ext cx="134662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01034" y="4499583"/>
            <a:ext cx="2343014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  <a:tabLst>
                <a:tab pos="927424" algn="l"/>
                <a:tab pos="2234941" algn="l"/>
              </a:tabLst>
            </a:pPr>
            <a:r>
              <a:rPr sz="2266" spc="-188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2266" spc="18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8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	</a:t>
            </a:r>
            <a:r>
              <a:rPr sz="2266" i="1" spc="94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r>
              <a:rPr sz="2266" spc="-196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2266" spc="18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8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	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2266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993164" y="4070760"/>
            <a:ext cx="1561105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i="1" spc="-13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9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y </a:t>
            </a:r>
            <a:r>
              <a:rPr sz="3399" spc="13" baseline="1362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3399" spc="-288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i="1" spc="-89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2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1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r>
              <a:rPr sz="3399" i="1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5258679" y="4216466"/>
            <a:ext cx="181360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266">
              <a:solidFill>
                <a:prstClr val="black"/>
              </a:solidFill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044442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88969" y="638180"/>
            <a:ext cx="3181938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Korelasi</a:t>
            </a:r>
            <a:r>
              <a:rPr spc="-56" dirty="0"/>
              <a:t> </a:t>
            </a:r>
            <a:r>
              <a:rPr spc="-4" dirty="0"/>
              <a:t>Parsial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3365" y="1421045"/>
            <a:ext cx="7134383" cy="853540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474572" marR="4344" indent="-464255">
              <a:spcBef>
                <a:spcPts val="90"/>
              </a:spcBef>
              <a:tabLst>
                <a:tab pos="6228078" algn="l"/>
              </a:tabLst>
            </a:pP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2.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Hubungan antara variabel bebas </a:t>
            </a:r>
            <a:r>
              <a:rPr sz="2736" spc="34" dirty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sz="2694" spc="51" baseline="-21164" dirty="0">
                <a:solidFill>
                  <a:prstClr val="black"/>
                </a:solidFill>
                <a:latin typeface="Tahoma"/>
                <a:cs typeface="Tahoma"/>
              </a:rPr>
              <a:t>2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dengan  variab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l t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erikat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Y,</a:t>
            </a:r>
            <a:r>
              <a:rPr sz="2736" spc="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apabila </a:t>
            </a:r>
            <a:r>
              <a:rPr sz="2736" spc="-4" dirty="0" err="1">
                <a:solidFill>
                  <a:prstClr val="black"/>
                </a:solidFill>
                <a:latin typeface="Tahoma"/>
                <a:cs typeface="Tahoma"/>
              </a:rPr>
              <a:t>variab</a:t>
            </a:r>
            <a:r>
              <a:rPr sz="2736" dirty="0" err="1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2736" spc="-4" dirty="0" err="1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43" dirty="0" smtClean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lang="en-US" sz="2694" spc="19" baseline="-21164" dirty="0" smtClean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2694" baseline="-21164" dirty="0">
                <a:solidFill>
                  <a:prstClr val="black"/>
                </a:solidFill>
                <a:latin typeface="Tahoma"/>
                <a:cs typeface="Tahoma"/>
              </a:rPr>
              <a:t>	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tap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.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84747" y="2442165"/>
            <a:ext cx="614125" cy="491409"/>
          </a:xfrm>
          <a:custGeom>
            <a:avLst/>
            <a:gdLst/>
            <a:ahLst/>
            <a:cxnLst/>
            <a:rect l="l" t="t" r="r" b="b"/>
            <a:pathLst>
              <a:path w="718185" h="574675">
                <a:moveTo>
                  <a:pt x="0" y="574548"/>
                </a:moveTo>
                <a:lnTo>
                  <a:pt x="717804" y="574548"/>
                </a:lnTo>
                <a:lnTo>
                  <a:pt x="717804" y="0"/>
                </a:lnTo>
                <a:lnTo>
                  <a:pt x="0" y="0"/>
                </a:lnTo>
                <a:lnTo>
                  <a:pt x="0" y="57454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74322" y="2431739"/>
            <a:ext cx="637474" cy="514757"/>
          </a:xfrm>
          <a:custGeom>
            <a:avLst/>
            <a:gdLst/>
            <a:ahLst/>
            <a:cxnLst/>
            <a:rect l="l" t="t" r="r" b="b"/>
            <a:pathLst>
              <a:path w="745489" h="601980">
                <a:moveTo>
                  <a:pt x="739139" y="0"/>
                </a:moveTo>
                <a:lnTo>
                  <a:pt x="4571" y="0"/>
                </a:lnTo>
                <a:lnTo>
                  <a:pt x="0" y="6095"/>
                </a:lnTo>
                <a:lnTo>
                  <a:pt x="0" y="595883"/>
                </a:lnTo>
                <a:lnTo>
                  <a:pt x="4571" y="601979"/>
                </a:lnTo>
                <a:lnTo>
                  <a:pt x="739139" y="601979"/>
                </a:lnTo>
                <a:lnTo>
                  <a:pt x="745235" y="595883"/>
                </a:lnTo>
                <a:lnTo>
                  <a:pt x="745235" y="588263"/>
                </a:lnTo>
                <a:lnTo>
                  <a:pt x="24383" y="588263"/>
                </a:lnTo>
                <a:lnTo>
                  <a:pt x="12191" y="576071"/>
                </a:lnTo>
                <a:lnTo>
                  <a:pt x="24383" y="576071"/>
                </a:lnTo>
                <a:lnTo>
                  <a:pt x="24383" y="25907"/>
                </a:lnTo>
                <a:lnTo>
                  <a:pt x="12191" y="25907"/>
                </a:lnTo>
                <a:lnTo>
                  <a:pt x="24383" y="12191"/>
                </a:lnTo>
                <a:lnTo>
                  <a:pt x="745235" y="12191"/>
                </a:lnTo>
                <a:lnTo>
                  <a:pt x="745235" y="6095"/>
                </a:lnTo>
                <a:lnTo>
                  <a:pt x="739139" y="0"/>
                </a:lnTo>
                <a:close/>
              </a:path>
              <a:path w="745489" h="601980">
                <a:moveTo>
                  <a:pt x="24383" y="576071"/>
                </a:moveTo>
                <a:lnTo>
                  <a:pt x="12191" y="576071"/>
                </a:lnTo>
                <a:lnTo>
                  <a:pt x="24383" y="588263"/>
                </a:lnTo>
                <a:lnTo>
                  <a:pt x="24383" y="576071"/>
                </a:lnTo>
                <a:close/>
              </a:path>
              <a:path w="745489" h="601980">
                <a:moveTo>
                  <a:pt x="719327" y="576071"/>
                </a:moveTo>
                <a:lnTo>
                  <a:pt x="24383" y="576071"/>
                </a:lnTo>
                <a:lnTo>
                  <a:pt x="24383" y="588263"/>
                </a:lnTo>
                <a:lnTo>
                  <a:pt x="719327" y="588263"/>
                </a:lnTo>
                <a:lnTo>
                  <a:pt x="719327" y="576071"/>
                </a:lnTo>
                <a:close/>
              </a:path>
              <a:path w="745489" h="601980">
                <a:moveTo>
                  <a:pt x="719327" y="12191"/>
                </a:moveTo>
                <a:lnTo>
                  <a:pt x="719327" y="588263"/>
                </a:lnTo>
                <a:lnTo>
                  <a:pt x="731519" y="576071"/>
                </a:lnTo>
                <a:lnTo>
                  <a:pt x="745235" y="576071"/>
                </a:lnTo>
                <a:lnTo>
                  <a:pt x="745235" y="25907"/>
                </a:lnTo>
                <a:lnTo>
                  <a:pt x="731519" y="25907"/>
                </a:lnTo>
                <a:lnTo>
                  <a:pt x="719327" y="12191"/>
                </a:lnTo>
                <a:close/>
              </a:path>
              <a:path w="745489" h="601980">
                <a:moveTo>
                  <a:pt x="745235" y="576071"/>
                </a:moveTo>
                <a:lnTo>
                  <a:pt x="731519" y="576071"/>
                </a:lnTo>
                <a:lnTo>
                  <a:pt x="719327" y="588263"/>
                </a:lnTo>
                <a:lnTo>
                  <a:pt x="745235" y="588263"/>
                </a:lnTo>
                <a:lnTo>
                  <a:pt x="745235" y="576071"/>
                </a:lnTo>
                <a:close/>
              </a:path>
              <a:path w="745489" h="601980">
                <a:moveTo>
                  <a:pt x="24383" y="12191"/>
                </a:moveTo>
                <a:lnTo>
                  <a:pt x="12191" y="25907"/>
                </a:lnTo>
                <a:lnTo>
                  <a:pt x="24383" y="25907"/>
                </a:lnTo>
                <a:lnTo>
                  <a:pt x="24383" y="12191"/>
                </a:lnTo>
                <a:close/>
              </a:path>
              <a:path w="745489" h="601980">
                <a:moveTo>
                  <a:pt x="719327" y="12191"/>
                </a:moveTo>
                <a:lnTo>
                  <a:pt x="24383" y="12191"/>
                </a:lnTo>
                <a:lnTo>
                  <a:pt x="24383" y="25907"/>
                </a:lnTo>
                <a:lnTo>
                  <a:pt x="719327" y="25907"/>
                </a:lnTo>
                <a:lnTo>
                  <a:pt x="719327" y="12191"/>
                </a:lnTo>
                <a:close/>
              </a:path>
              <a:path w="745489" h="601980">
                <a:moveTo>
                  <a:pt x="745235" y="12191"/>
                </a:moveTo>
                <a:lnTo>
                  <a:pt x="719327" y="12191"/>
                </a:lnTo>
                <a:lnTo>
                  <a:pt x="731519" y="25907"/>
                </a:lnTo>
                <a:lnTo>
                  <a:pt x="745235" y="25907"/>
                </a:lnTo>
                <a:lnTo>
                  <a:pt x="745235" y="1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84747" y="2461288"/>
            <a:ext cx="614125" cy="32675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68869">
              <a:spcBef>
                <a:spcPts val="86"/>
              </a:spcBef>
            </a:pPr>
            <a:r>
              <a:rPr sz="2052" b="1" spc="-9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sz="2052" b="1" spc="-13" baseline="-20833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endParaRPr sz="2052" b="1" baseline="-20833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84747" y="3673672"/>
            <a:ext cx="614125" cy="491409"/>
          </a:xfrm>
          <a:custGeom>
            <a:avLst/>
            <a:gdLst/>
            <a:ahLst/>
            <a:cxnLst/>
            <a:rect l="l" t="t" r="r" b="b"/>
            <a:pathLst>
              <a:path w="718185" h="574675">
                <a:moveTo>
                  <a:pt x="0" y="574548"/>
                </a:moveTo>
                <a:lnTo>
                  <a:pt x="717804" y="574548"/>
                </a:lnTo>
                <a:lnTo>
                  <a:pt x="717804" y="0"/>
                </a:lnTo>
                <a:lnTo>
                  <a:pt x="0" y="0"/>
                </a:lnTo>
                <a:lnTo>
                  <a:pt x="0" y="574548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74322" y="3663247"/>
            <a:ext cx="637474" cy="514757"/>
          </a:xfrm>
          <a:custGeom>
            <a:avLst/>
            <a:gdLst/>
            <a:ahLst/>
            <a:cxnLst/>
            <a:rect l="l" t="t" r="r" b="b"/>
            <a:pathLst>
              <a:path w="745489" h="601979">
                <a:moveTo>
                  <a:pt x="739139" y="0"/>
                </a:moveTo>
                <a:lnTo>
                  <a:pt x="4571" y="0"/>
                </a:lnTo>
                <a:lnTo>
                  <a:pt x="0" y="6096"/>
                </a:lnTo>
                <a:lnTo>
                  <a:pt x="0" y="595883"/>
                </a:lnTo>
                <a:lnTo>
                  <a:pt x="4571" y="601980"/>
                </a:lnTo>
                <a:lnTo>
                  <a:pt x="739139" y="601980"/>
                </a:lnTo>
                <a:lnTo>
                  <a:pt x="745235" y="595883"/>
                </a:lnTo>
                <a:lnTo>
                  <a:pt x="745235" y="588263"/>
                </a:lnTo>
                <a:lnTo>
                  <a:pt x="24383" y="588263"/>
                </a:lnTo>
                <a:lnTo>
                  <a:pt x="12191" y="576072"/>
                </a:lnTo>
                <a:lnTo>
                  <a:pt x="24383" y="576072"/>
                </a:lnTo>
                <a:lnTo>
                  <a:pt x="24383" y="25908"/>
                </a:lnTo>
                <a:lnTo>
                  <a:pt x="12191" y="25908"/>
                </a:lnTo>
                <a:lnTo>
                  <a:pt x="24383" y="12191"/>
                </a:lnTo>
                <a:lnTo>
                  <a:pt x="745235" y="12191"/>
                </a:lnTo>
                <a:lnTo>
                  <a:pt x="745235" y="6096"/>
                </a:lnTo>
                <a:lnTo>
                  <a:pt x="739139" y="0"/>
                </a:lnTo>
                <a:close/>
              </a:path>
              <a:path w="745489" h="601979">
                <a:moveTo>
                  <a:pt x="24383" y="576072"/>
                </a:moveTo>
                <a:lnTo>
                  <a:pt x="12191" y="576072"/>
                </a:lnTo>
                <a:lnTo>
                  <a:pt x="24383" y="588263"/>
                </a:lnTo>
                <a:lnTo>
                  <a:pt x="24383" y="576072"/>
                </a:lnTo>
                <a:close/>
              </a:path>
              <a:path w="745489" h="601979">
                <a:moveTo>
                  <a:pt x="719327" y="576072"/>
                </a:moveTo>
                <a:lnTo>
                  <a:pt x="24383" y="576072"/>
                </a:lnTo>
                <a:lnTo>
                  <a:pt x="24383" y="588263"/>
                </a:lnTo>
                <a:lnTo>
                  <a:pt x="719327" y="588263"/>
                </a:lnTo>
                <a:lnTo>
                  <a:pt x="719327" y="576072"/>
                </a:lnTo>
                <a:close/>
              </a:path>
              <a:path w="745489" h="601979">
                <a:moveTo>
                  <a:pt x="719327" y="12191"/>
                </a:moveTo>
                <a:lnTo>
                  <a:pt x="719327" y="588263"/>
                </a:lnTo>
                <a:lnTo>
                  <a:pt x="731519" y="576072"/>
                </a:lnTo>
                <a:lnTo>
                  <a:pt x="745235" y="576072"/>
                </a:lnTo>
                <a:lnTo>
                  <a:pt x="745235" y="25908"/>
                </a:lnTo>
                <a:lnTo>
                  <a:pt x="731519" y="25908"/>
                </a:lnTo>
                <a:lnTo>
                  <a:pt x="719327" y="12191"/>
                </a:lnTo>
                <a:close/>
              </a:path>
              <a:path w="745489" h="601979">
                <a:moveTo>
                  <a:pt x="745235" y="576072"/>
                </a:moveTo>
                <a:lnTo>
                  <a:pt x="731519" y="576072"/>
                </a:lnTo>
                <a:lnTo>
                  <a:pt x="719327" y="588263"/>
                </a:lnTo>
                <a:lnTo>
                  <a:pt x="745235" y="588263"/>
                </a:lnTo>
                <a:lnTo>
                  <a:pt x="745235" y="576072"/>
                </a:lnTo>
                <a:close/>
              </a:path>
              <a:path w="745489" h="601979">
                <a:moveTo>
                  <a:pt x="24383" y="12191"/>
                </a:moveTo>
                <a:lnTo>
                  <a:pt x="12191" y="25908"/>
                </a:lnTo>
                <a:lnTo>
                  <a:pt x="24383" y="25908"/>
                </a:lnTo>
                <a:lnTo>
                  <a:pt x="24383" y="12191"/>
                </a:lnTo>
                <a:close/>
              </a:path>
              <a:path w="745489" h="601979">
                <a:moveTo>
                  <a:pt x="719327" y="12191"/>
                </a:moveTo>
                <a:lnTo>
                  <a:pt x="24383" y="12191"/>
                </a:lnTo>
                <a:lnTo>
                  <a:pt x="24383" y="25908"/>
                </a:lnTo>
                <a:lnTo>
                  <a:pt x="719327" y="25908"/>
                </a:lnTo>
                <a:lnTo>
                  <a:pt x="719327" y="12191"/>
                </a:lnTo>
                <a:close/>
              </a:path>
              <a:path w="745489" h="601979">
                <a:moveTo>
                  <a:pt x="745235" y="12191"/>
                </a:moveTo>
                <a:lnTo>
                  <a:pt x="719327" y="12191"/>
                </a:lnTo>
                <a:lnTo>
                  <a:pt x="731519" y="25908"/>
                </a:lnTo>
                <a:lnTo>
                  <a:pt x="745235" y="25908"/>
                </a:lnTo>
                <a:lnTo>
                  <a:pt x="745235" y="12191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84747" y="3692786"/>
            <a:ext cx="614125" cy="32675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68869">
              <a:spcBef>
                <a:spcPts val="86"/>
              </a:spcBef>
            </a:pPr>
            <a:r>
              <a:rPr sz="2052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2052" spc="-13" baseline="-20833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2052" baseline="-20833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016409" y="3058570"/>
            <a:ext cx="615211" cy="491409"/>
          </a:xfrm>
          <a:custGeom>
            <a:avLst/>
            <a:gdLst/>
            <a:ahLst/>
            <a:cxnLst/>
            <a:rect l="l" t="t" r="r" b="b"/>
            <a:pathLst>
              <a:path w="719454" h="574675">
                <a:moveTo>
                  <a:pt x="0" y="574548"/>
                </a:moveTo>
                <a:lnTo>
                  <a:pt x="719327" y="574548"/>
                </a:lnTo>
                <a:lnTo>
                  <a:pt x="719327" y="0"/>
                </a:lnTo>
                <a:lnTo>
                  <a:pt x="0" y="0"/>
                </a:lnTo>
                <a:lnTo>
                  <a:pt x="0" y="5745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005984" y="3048144"/>
            <a:ext cx="637474" cy="513671"/>
          </a:xfrm>
          <a:custGeom>
            <a:avLst/>
            <a:gdLst/>
            <a:ahLst/>
            <a:cxnLst/>
            <a:rect l="l" t="t" r="r" b="b"/>
            <a:pathLst>
              <a:path w="745489" h="600710">
                <a:moveTo>
                  <a:pt x="739139" y="0"/>
                </a:moveTo>
                <a:lnTo>
                  <a:pt x="6096" y="0"/>
                </a:lnTo>
                <a:lnTo>
                  <a:pt x="0" y="4572"/>
                </a:lnTo>
                <a:lnTo>
                  <a:pt x="0" y="595883"/>
                </a:lnTo>
                <a:lnTo>
                  <a:pt x="6096" y="600455"/>
                </a:lnTo>
                <a:lnTo>
                  <a:pt x="739139" y="600455"/>
                </a:lnTo>
                <a:lnTo>
                  <a:pt x="745236" y="595883"/>
                </a:lnTo>
                <a:lnTo>
                  <a:pt x="745236" y="588263"/>
                </a:lnTo>
                <a:lnTo>
                  <a:pt x="25908" y="588263"/>
                </a:lnTo>
                <a:lnTo>
                  <a:pt x="12191" y="576072"/>
                </a:lnTo>
                <a:lnTo>
                  <a:pt x="25908" y="576072"/>
                </a:lnTo>
                <a:lnTo>
                  <a:pt x="25908" y="24383"/>
                </a:lnTo>
                <a:lnTo>
                  <a:pt x="12191" y="24383"/>
                </a:lnTo>
                <a:lnTo>
                  <a:pt x="25908" y="12191"/>
                </a:lnTo>
                <a:lnTo>
                  <a:pt x="745236" y="12191"/>
                </a:lnTo>
                <a:lnTo>
                  <a:pt x="745236" y="4572"/>
                </a:lnTo>
                <a:lnTo>
                  <a:pt x="739139" y="0"/>
                </a:lnTo>
                <a:close/>
              </a:path>
              <a:path w="745489" h="600710">
                <a:moveTo>
                  <a:pt x="25908" y="576072"/>
                </a:moveTo>
                <a:lnTo>
                  <a:pt x="12191" y="576072"/>
                </a:lnTo>
                <a:lnTo>
                  <a:pt x="25908" y="588263"/>
                </a:lnTo>
                <a:lnTo>
                  <a:pt x="25908" y="576072"/>
                </a:lnTo>
                <a:close/>
              </a:path>
              <a:path w="745489" h="600710">
                <a:moveTo>
                  <a:pt x="719327" y="576072"/>
                </a:moveTo>
                <a:lnTo>
                  <a:pt x="25908" y="576072"/>
                </a:lnTo>
                <a:lnTo>
                  <a:pt x="25908" y="588263"/>
                </a:lnTo>
                <a:lnTo>
                  <a:pt x="719327" y="588263"/>
                </a:lnTo>
                <a:lnTo>
                  <a:pt x="719327" y="576072"/>
                </a:lnTo>
                <a:close/>
              </a:path>
              <a:path w="745489" h="600710">
                <a:moveTo>
                  <a:pt x="719327" y="12191"/>
                </a:moveTo>
                <a:lnTo>
                  <a:pt x="719327" y="588263"/>
                </a:lnTo>
                <a:lnTo>
                  <a:pt x="733044" y="576072"/>
                </a:lnTo>
                <a:lnTo>
                  <a:pt x="745236" y="576072"/>
                </a:lnTo>
                <a:lnTo>
                  <a:pt x="745236" y="24383"/>
                </a:lnTo>
                <a:lnTo>
                  <a:pt x="733044" y="24383"/>
                </a:lnTo>
                <a:lnTo>
                  <a:pt x="719327" y="12191"/>
                </a:lnTo>
                <a:close/>
              </a:path>
              <a:path w="745489" h="600710">
                <a:moveTo>
                  <a:pt x="745236" y="576072"/>
                </a:moveTo>
                <a:lnTo>
                  <a:pt x="733044" y="576072"/>
                </a:lnTo>
                <a:lnTo>
                  <a:pt x="719327" y="588263"/>
                </a:lnTo>
                <a:lnTo>
                  <a:pt x="745236" y="588263"/>
                </a:lnTo>
                <a:lnTo>
                  <a:pt x="745236" y="576072"/>
                </a:lnTo>
                <a:close/>
              </a:path>
              <a:path w="745489" h="600710">
                <a:moveTo>
                  <a:pt x="25908" y="12191"/>
                </a:moveTo>
                <a:lnTo>
                  <a:pt x="12191" y="24383"/>
                </a:lnTo>
                <a:lnTo>
                  <a:pt x="25908" y="24383"/>
                </a:lnTo>
                <a:lnTo>
                  <a:pt x="25908" y="12191"/>
                </a:lnTo>
                <a:close/>
              </a:path>
              <a:path w="745489" h="600710">
                <a:moveTo>
                  <a:pt x="719327" y="12191"/>
                </a:moveTo>
                <a:lnTo>
                  <a:pt x="25908" y="12191"/>
                </a:lnTo>
                <a:lnTo>
                  <a:pt x="25908" y="24383"/>
                </a:lnTo>
                <a:lnTo>
                  <a:pt x="719327" y="24383"/>
                </a:lnTo>
                <a:lnTo>
                  <a:pt x="719327" y="12191"/>
                </a:lnTo>
                <a:close/>
              </a:path>
              <a:path w="745489" h="600710">
                <a:moveTo>
                  <a:pt x="745236" y="12191"/>
                </a:moveTo>
                <a:lnTo>
                  <a:pt x="719327" y="12191"/>
                </a:lnTo>
                <a:lnTo>
                  <a:pt x="733044" y="24383"/>
                </a:lnTo>
                <a:lnTo>
                  <a:pt x="745236" y="24383"/>
                </a:lnTo>
                <a:lnTo>
                  <a:pt x="745236" y="1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16409" y="3077031"/>
            <a:ext cx="615211" cy="32675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algn="ctr">
              <a:spcBef>
                <a:spcPts val="86"/>
              </a:spcBef>
            </a:pPr>
            <a:r>
              <a:rPr sz="2052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205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93447" y="2624611"/>
            <a:ext cx="494124" cy="1350423"/>
          </a:xfrm>
          <a:custGeom>
            <a:avLst/>
            <a:gdLst/>
            <a:ahLst/>
            <a:cxnLst/>
            <a:rect l="l" t="t" r="r" b="b"/>
            <a:pathLst>
              <a:path w="577850" h="1579245">
                <a:moveTo>
                  <a:pt x="509105" y="1558478"/>
                </a:moveTo>
                <a:lnTo>
                  <a:pt x="481583" y="1578864"/>
                </a:lnTo>
                <a:lnTo>
                  <a:pt x="577595" y="1568195"/>
                </a:lnTo>
                <a:lnTo>
                  <a:pt x="571765" y="1562100"/>
                </a:lnTo>
                <a:lnTo>
                  <a:pt x="518159" y="1562100"/>
                </a:lnTo>
                <a:lnTo>
                  <a:pt x="509105" y="1558478"/>
                </a:lnTo>
                <a:close/>
              </a:path>
              <a:path w="577850" h="1579245">
                <a:moveTo>
                  <a:pt x="518395" y="1530494"/>
                </a:moveTo>
                <a:lnTo>
                  <a:pt x="522731" y="1548383"/>
                </a:lnTo>
                <a:lnTo>
                  <a:pt x="509105" y="1558478"/>
                </a:lnTo>
                <a:lnTo>
                  <a:pt x="518159" y="1562100"/>
                </a:lnTo>
                <a:lnTo>
                  <a:pt x="528827" y="1534667"/>
                </a:lnTo>
                <a:lnTo>
                  <a:pt x="518395" y="1530494"/>
                </a:lnTo>
                <a:close/>
              </a:path>
              <a:path w="577850" h="1579245">
                <a:moveTo>
                  <a:pt x="510539" y="1498091"/>
                </a:moveTo>
                <a:lnTo>
                  <a:pt x="518395" y="1530494"/>
                </a:lnTo>
                <a:lnTo>
                  <a:pt x="528827" y="1534667"/>
                </a:lnTo>
                <a:lnTo>
                  <a:pt x="518159" y="1562100"/>
                </a:lnTo>
                <a:lnTo>
                  <a:pt x="571765" y="1562100"/>
                </a:lnTo>
                <a:lnTo>
                  <a:pt x="510539" y="1498091"/>
                </a:lnTo>
                <a:close/>
              </a:path>
              <a:path w="577850" h="1579245">
                <a:moveTo>
                  <a:pt x="452627" y="1499615"/>
                </a:moveTo>
                <a:lnTo>
                  <a:pt x="438912" y="1525523"/>
                </a:lnTo>
                <a:lnTo>
                  <a:pt x="458723" y="1534667"/>
                </a:lnTo>
                <a:lnTo>
                  <a:pt x="495300" y="1552955"/>
                </a:lnTo>
                <a:lnTo>
                  <a:pt x="509105" y="1558478"/>
                </a:lnTo>
                <a:lnTo>
                  <a:pt x="522731" y="1548383"/>
                </a:lnTo>
                <a:lnTo>
                  <a:pt x="518395" y="1530494"/>
                </a:lnTo>
                <a:lnTo>
                  <a:pt x="505968" y="1525523"/>
                </a:lnTo>
                <a:lnTo>
                  <a:pt x="470915" y="1508759"/>
                </a:lnTo>
                <a:lnTo>
                  <a:pt x="452627" y="1499615"/>
                </a:lnTo>
                <a:close/>
              </a:path>
              <a:path w="577850" h="1579245">
                <a:moveTo>
                  <a:pt x="358139" y="1440179"/>
                </a:moveTo>
                <a:lnTo>
                  <a:pt x="339851" y="1463039"/>
                </a:lnTo>
                <a:lnTo>
                  <a:pt x="353568" y="1472183"/>
                </a:lnTo>
                <a:lnTo>
                  <a:pt x="387095" y="1495044"/>
                </a:lnTo>
                <a:lnTo>
                  <a:pt x="413003" y="1510283"/>
                </a:lnTo>
                <a:lnTo>
                  <a:pt x="428244" y="1485900"/>
                </a:lnTo>
                <a:lnTo>
                  <a:pt x="402335" y="1470659"/>
                </a:lnTo>
                <a:lnTo>
                  <a:pt x="370331" y="1449324"/>
                </a:lnTo>
                <a:lnTo>
                  <a:pt x="358139" y="1440179"/>
                </a:lnTo>
                <a:close/>
              </a:path>
              <a:path w="577850" h="1579245">
                <a:moveTo>
                  <a:pt x="272795" y="1367027"/>
                </a:moveTo>
                <a:lnTo>
                  <a:pt x="251459" y="1386839"/>
                </a:lnTo>
                <a:lnTo>
                  <a:pt x="260603" y="1395983"/>
                </a:lnTo>
                <a:lnTo>
                  <a:pt x="291083" y="1423415"/>
                </a:lnTo>
                <a:lnTo>
                  <a:pt x="316991" y="1444752"/>
                </a:lnTo>
                <a:lnTo>
                  <a:pt x="335279" y="1423415"/>
                </a:lnTo>
                <a:lnTo>
                  <a:pt x="309371" y="1400555"/>
                </a:lnTo>
                <a:lnTo>
                  <a:pt x="280415" y="1374648"/>
                </a:lnTo>
                <a:lnTo>
                  <a:pt x="272795" y="1367027"/>
                </a:lnTo>
                <a:close/>
              </a:path>
              <a:path w="577850" h="1579245">
                <a:moveTo>
                  <a:pt x="198119" y="1283207"/>
                </a:moveTo>
                <a:lnTo>
                  <a:pt x="175259" y="1299972"/>
                </a:lnTo>
                <a:lnTo>
                  <a:pt x="181356" y="1307591"/>
                </a:lnTo>
                <a:lnTo>
                  <a:pt x="207263" y="1338072"/>
                </a:lnTo>
                <a:lnTo>
                  <a:pt x="231647" y="1367027"/>
                </a:lnTo>
                <a:lnTo>
                  <a:pt x="252983" y="1347215"/>
                </a:lnTo>
                <a:lnTo>
                  <a:pt x="227075" y="1319783"/>
                </a:lnTo>
                <a:lnTo>
                  <a:pt x="202691" y="1289303"/>
                </a:lnTo>
                <a:lnTo>
                  <a:pt x="198119" y="1283207"/>
                </a:lnTo>
                <a:close/>
              </a:path>
              <a:path w="577850" h="1579245">
                <a:moveTo>
                  <a:pt x="137159" y="1188719"/>
                </a:moveTo>
                <a:lnTo>
                  <a:pt x="111251" y="1202436"/>
                </a:lnTo>
                <a:lnTo>
                  <a:pt x="114300" y="1208531"/>
                </a:lnTo>
                <a:lnTo>
                  <a:pt x="156971" y="1275588"/>
                </a:lnTo>
                <a:lnTo>
                  <a:pt x="158495" y="1277112"/>
                </a:lnTo>
                <a:lnTo>
                  <a:pt x="181356" y="1260348"/>
                </a:lnTo>
                <a:lnTo>
                  <a:pt x="179831" y="1258824"/>
                </a:lnTo>
                <a:lnTo>
                  <a:pt x="158495" y="1226819"/>
                </a:lnTo>
                <a:lnTo>
                  <a:pt x="138683" y="1193291"/>
                </a:lnTo>
                <a:lnTo>
                  <a:pt x="137159" y="1188719"/>
                </a:lnTo>
                <a:close/>
              </a:path>
              <a:path w="577850" h="1579245">
                <a:moveTo>
                  <a:pt x="88391" y="1088136"/>
                </a:moveTo>
                <a:lnTo>
                  <a:pt x="60959" y="1098803"/>
                </a:lnTo>
                <a:lnTo>
                  <a:pt x="62483" y="1100327"/>
                </a:lnTo>
                <a:lnTo>
                  <a:pt x="77723" y="1136903"/>
                </a:lnTo>
                <a:lnTo>
                  <a:pt x="96012" y="1173479"/>
                </a:lnTo>
                <a:lnTo>
                  <a:pt x="97535" y="1178052"/>
                </a:lnTo>
                <a:lnTo>
                  <a:pt x="123443" y="1164336"/>
                </a:lnTo>
                <a:lnTo>
                  <a:pt x="120395" y="1159764"/>
                </a:lnTo>
                <a:lnTo>
                  <a:pt x="103631" y="1124712"/>
                </a:lnTo>
                <a:lnTo>
                  <a:pt x="88391" y="1089660"/>
                </a:lnTo>
                <a:lnTo>
                  <a:pt x="88391" y="1088136"/>
                </a:lnTo>
                <a:close/>
              </a:path>
              <a:path w="577850" h="1579245">
                <a:moveTo>
                  <a:pt x="53339" y="979931"/>
                </a:moveTo>
                <a:lnTo>
                  <a:pt x="25907" y="987551"/>
                </a:lnTo>
                <a:lnTo>
                  <a:pt x="35051" y="1024127"/>
                </a:lnTo>
                <a:lnTo>
                  <a:pt x="48768" y="1062227"/>
                </a:lnTo>
                <a:lnTo>
                  <a:pt x="51815" y="1071372"/>
                </a:lnTo>
                <a:lnTo>
                  <a:pt x="77723" y="1060703"/>
                </a:lnTo>
                <a:lnTo>
                  <a:pt x="74675" y="1053083"/>
                </a:lnTo>
                <a:lnTo>
                  <a:pt x="62483" y="1014983"/>
                </a:lnTo>
                <a:lnTo>
                  <a:pt x="53339" y="979931"/>
                </a:lnTo>
                <a:close/>
              </a:path>
              <a:path w="577850" h="1579245">
                <a:moveTo>
                  <a:pt x="33527" y="870203"/>
                </a:moveTo>
                <a:lnTo>
                  <a:pt x="4571" y="873251"/>
                </a:lnTo>
                <a:lnTo>
                  <a:pt x="9143" y="905255"/>
                </a:lnTo>
                <a:lnTo>
                  <a:pt x="16763" y="944879"/>
                </a:lnTo>
                <a:lnTo>
                  <a:pt x="19812" y="960119"/>
                </a:lnTo>
                <a:lnTo>
                  <a:pt x="47243" y="954024"/>
                </a:lnTo>
                <a:lnTo>
                  <a:pt x="44195" y="938783"/>
                </a:lnTo>
                <a:lnTo>
                  <a:pt x="38100" y="900683"/>
                </a:lnTo>
                <a:lnTo>
                  <a:pt x="33527" y="870203"/>
                </a:lnTo>
                <a:close/>
              </a:path>
              <a:path w="577850" h="1579245">
                <a:moveTo>
                  <a:pt x="28956" y="757427"/>
                </a:moveTo>
                <a:lnTo>
                  <a:pt x="0" y="757427"/>
                </a:lnTo>
                <a:lnTo>
                  <a:pt x="0" y="783336"/>
                </a:lnTo>
                <a:lnTo>
                  <a:pt x="1523" y="824483"/>
                </a:lnTo>
                <a:lnTo>
                  <a:pt x="3047" y="844295"/>
                </a:lnTo>
                <a:lnTo>
                  <a:pt x="30479" y="842772"/>
                </a:lnTo>
                <a:lnTo>
                  <a:pt x="28956" y="821436"/>
                </a:lnTo>
                <a:lnTo>
                  <a:pt x="27431" y="781812"/>
                </a:lnTo>
                <a:lnTo>
                  <a:pt x="28956" y="757427"/>
                </a:lnTo>
                <a:close/>
              </a:path>
              <a:path w="577850" h="1579245">
                <a:moveTo>
                  <a:pt x="10668" y="641603"/>
                </a:moveTo>
                <a:lnTo>
                  <a:pt x="7619" y="658367"/>
                </a:lnTo>
                <a:lnTo>
                  <a:pt x="3047" y="699515"/>
                </a:lnTo>
                <a:lnTo>
                  <a:pt x="1523" y="728472"/>
                </a:lnTo>
                <a:lnTo>
                  <a:pt x="28956" y="729995"/>
                </a:lnTo>
                <a:lnTo>
                  <a:pt x="32003" y="701039"/>
                </a:lnTo>
                <a:lnTo>
                  <a:pt x="35051" y="661415"/>
                </a:lnTo>
                <a:lnTo>
                  <a:pt x="38100" y="646176"/>
                </a:lnTo>
                <a:lnTo>
                  <a:pt x="10668" y="641603"/>
                </a:lnTo>
                <a:close/>
              </a:path>
              <a:path w="577850" h="1579245">
                <a:moveTo>
                  <a:pt x="35051" y="528827"/>
                </a:moveTo>
                <a:lnTo>
                  <a:pt x="33527" y="531876"/>
                </a:lnTo>
                <a:lnTo>
                  <a:pt x="22859" y="574548"/>
                </a:lnTo>
                <a:lnTo>
                  <a:pt x="15239" y="612648"/>
                </a:lnTo>
                <a:lnTo>
                  <a:pt x="42671" y="618743"/>
                </a:lnTo>
                <a:lnTo>
                  <a:pt x="50291" y="579119"/>
                </a:lnTo>
                <a:lnTo>
                  <a:pt x="60959" y="539495"/>
                </a:lnTo>
                <a:lnTo>
                  <a:pt x="62483" y="536448"/>
                </a:lnTo>
                <a:lnTo>
                  <a:pt x="35051" y="528827"/>
                </a:lnTo>
                <a:close/>
              </a:path>
              <a:path w="577850" h="1579245">
                <a:moveTo>
                  <a:pt x="74675" y="419100"/>
                </a:moveTo>
                <a:lnTo>
                  <a:pt x="65531" y="441960"/>
                </a:lnTo>
                <a:lnTo>
                  <a:pt x="56387" y="463295"/>
                </a:lnTo>
                <a:lnTo>
                  <a:pt x="48768" y="486155"/>
                </a:lnTo>
                <a:lnTo>
                  <a:pt x="44195" y="501395"/>
                </a:lnTo>
                <a:lnTo>
                  <a:pt x="70103" y="510539"/>
                </a:lnTo>
                <a:lnTo>
                  <a:pt x="76200" y="495300"/>
                </a:lnTo>
                <a:lnTo>
                  <a:pt x="91439" y="452627"/>
                </a:lnTo>
                <a:lnTo>
                  <a:pt x="100583" y="431291"/>
                </a:lnTo>
                <a:lnTo>
                  <a:pt x="74675" y="419100"/>
                </a:lnTo>
                <a:close/>
              </a:path>
              <a:path w="577850" h="1579245">
                <a:moveTo>
                  <a:pt x="129539" y="316991"/>
                </a:moveTo>
                <a:lnTo>
                  <a:pt x="106679" y="356615"/>
                </a:lnTo>
                <a:lnTo>
                  <a:pt x="86868" y="393191"/>
                </a:lnTo>
                <a:lnTo>
                  <a:pt x="112775" y="405383"/>
                </a:lnTo>
                <a:lnTo>
                  <a:pt x="131063" y="368807"/>
                </a:lnTo>
                <a:lnTo>
                  <a:pt x="153923" y="332231"/>
                </a:lnTo>
                <a:lnTo>
                  <a:pt x="129539" y="316991"/>
                </a:lnTo>
                <a:close/>
              </a:path>
              <a:path w="577850" h="1579245">
                <a:moveTo>
                  <a:pt x="198119" y="222503"/>
                </a:moveTo>
                <a:lnTo>
                  <a:pt x="182879" y="239267"/>
                </a:lnTo>
                <a:lnTo>
                  <a:pt x="155447" y="277367"/>
                </a:lnTo>
                <a:lnTo>
                  <a:pt x="144779" y="292607"/>
                </a:lnTo>
                <a:lnTo>
                  <a:pt x="169163" y="307848"/>
                </a:lnTo>
                <a:lnTo>
                  <a:pt x="179831" y="292607"/>
                </a:lnTo>
                <a:lnTo>
                  <a:pt x="205739" y="256031"/>
                </a:lnTo>
                <a:lnTo>
                  <a:pt x="219456" y="240791"/>
                </a:lnTo>
                <a:lnTo>
                  <a:pt x="198119" y="222503"/>
                </a:lnTo>
                <a:close/>
              </a:path>
              <a:path w="577850" h="1579245">
                <a:moveTo>
                  <a:pt x="277368" y="138683"/>
                </a:moveTo>
                <a:lnTo>
                  <a:pt x="243839" y="170687"/>
                </a:lnTo>
                <a:lnTo>
                  <a:pt x="216407" y="199643"/>
                </a:lnTo>
                <a:lnTo>
                  <a:pt x="237744" y="219455"/>
                </a:lnTo>
                <a:lnTo>
                  <a:pt x="265175" y="188975"/>
                </a:lnTo>
                <a:lnTo>
                  <a:pt x="297179" y="160019"/>
                </a:lnTo>
                <a:lnTo>
                  <a:pt x="277368" y="138683"/>
                </a:lnTo>
                <a:close/>
              </a:path>
              <a:path w="577850" h="1579245">
                <a:moveTo>
                  <a:pt x="368807" y="67055"/>
                </a:moveTo>
                <a:lnTo>
                  <a:pt x="350519" y="80772"/>
                </a:lnTo>
                <a:lnTo>
                  <a:pt x="312419" y="108203"/>
                </a:lnTo>
                <a:lnTo>
                  <a:pt x="300227" y="120395"/>
                </a:lnTo>
                <a:lnTo>
                  <a:pt x="318515" y="141731"/>
                </a:lnTo>
                <a:lnTo>
                  <a:pt x="332231" y="129539"/>
                </a:lnTo>
                <a:lnTo>
                  <a:pt x="367283" y="103631"/>
                </a:lnTo>
                <a:lnTo>
                  <a:pt x="385571" y="91439"/>
                </a:lnTo>
                <a:lnTo>
                  <a:pt x="368807" y="67055"/>
                </a:lnTo>
                <a:close/>
              </a:path>
              <a:path w="577850" h="1579245">
                <a:moveTo>
                  <a:pt x="508207" y="15239"/>
                </a:moveTo>
                <a:lnTo>
                  <a:pt x="458723" y="15239"/>
                </a:lnTo>
                <a:lnTo>
                  <a:pt x="472439" y="39624"/>
                </a:lnTo>
                <a:lnTo>
                  <a:pt x="462075" y="45546"/>
                </a:lnTo>
                <a:lnTo>
                  <a:pt x="457200" y="77724"/>
                </a:lnTo>
                <a:lnTo>
                  <a:pt x="508207" y="15239"/>
                </a:lnTo>
                <a:close/>
              </a:path>
              <a:path w="577850" h="1579245">
                <a:moveTo>
                  <a:pt x="451002" y="18549"/>
                </a:moveTo>
                <a:lnTo>
                  <a:pt x="448056" y="19812"/>
                </a:lnTo>
                <a:lnTo>
                  <a:pt x="428244" y="30479"/>
                </a:lnTo>
                <a:lnTo>
                  <a:pt x="393191" y="51815"/>
                </a:lnTo>
                <a:lnTo>
                  <a:pt x="408431" y="76200"/>
                </a:lnTo>
                <a:lnTo>
                  <a:pt x="441959" y="54863"/>
                </a:lnTo>
                <a:lnTo>
                  <a:pt x="461771" y="45719"/>
                </a:lnTo>
                <a:lnTo>
                  <a:pt x="462075" y="45546"/>
                </a:lnTo>
                <a:lnTo>
                  <a:pt x="464819" y="27431"/>
                </a:lnTo>
                <a:lnTo>
                  <a:pt x="451002" y="18549"/>
                </a:lnTo>
                <a:close/>
              </a:path>
              <a:path w="577850" h="1579245">
                <a:moveTo>
                  <a:pt x="458723" y="15239"/>
                </a:moveTo>
                <a:lnTo>
                  <a:pt x="451002" y="18549"/>
                </a:lnTo>
                <a:lnTo>
                  <a:pt x="464819" y="27431"/>
                </a:lnTo>
                <a:lnTo>
                  <a:pt x="462075" y="45546"/>
                </a:lnTo>
                <a:lnTo>
                  <a:pt x="472439" y="39624"/>
                </a:lnTo>
                <a:lnTo>
                  <a:pt x="458723" y="15239"/>
                </a:lnTo>
                <a:close/>
              </a:path>
              <a:path w="577850" h="1579245">
                <a:moveTo>
                  <a:pt x="422147" y="0"/>
                </a:moveTo>
                <a:lnTo>
                  <a:pt x="451002" y="18549"/>
                </a:lnTo>
                <a:lnTo>
                  <a:pt x="458723" y="15239"/>
                </a:lnTo>
                <a:lnTo>
                  <a:pt x="508207" y="15239"/>
                </a:lnTo>
                <a:lnTo>
                  <a:pt x="518159" y="3048"/>
                </a:lnTo>
                <a:lnTo>
                  <a:pt x="422147" y="0"/>
                </a:lnTo>
                <a:close/>
              </a:path>
            </a:pathLst>
          </a:custGeom>
          <a:solidFill>
            <a:srgbClr val="2828B8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95940" y="2678041"/>
            <a:ext cx="1420469" cy="640189"/>
          </a:xfrm>
          <a:custGeom>
            <a:avLst/>
            <a:gdLst/>
            <a:ahLst/>
            <a:cxnLst/>
            <a:rect l="l" t="t" r="r" b="b"/>
            <a:pathLst>
              <a:path w="1661160" h="748664">
                <a:moveTo>
                  <a:pt x="10668" y="0"/>
                </a:moveTo>
                <a:lnTo>
                  <a:pt x="0" y="25908"/>
                </a:lnTo>
                <a:lnTo>
                  <a:pt x="77724" y="60960"/>
                </a:lnTo>
                <a:lnTo>
                  <a:pt x="89916" y="33528"/>
                </a:lnTo>
                <a:lnTo>
                  <a:pt x="10668" y="0"/>
                </a:lnTo>
                <a:close/>
              </a:path>
              <a:path w="1661160" h="748664">
                <a:moveTo>
                  <a:pt x="115824" y="45720"/>
                </a:moveTo>
                <a:lnTo>
                  <a:pt x="105156" y="71628"/>
                </a:lnTo>
                <a:lnTo>
                  <a:pt x="182880" y="105156"/>
                </a:lnTo>
                <a:lnTo>
                  <a:pt x="195072" y="79248"/>
                </a:lnTo>
                <a:lnTo>
                  <a:pt x="115824" y="45720"/>
                </a:lnTo>
                <a:close/>
              </a:path>
              <a:path w="1661160" h="748664">
                <a:moveTo>
                  <a:pt x="220980" y="91440"/>
                </a:moveTo>
                <a:lnTo>
                  <a:pt x="208787" y="117348"/>
                </a:lnTo>
                <a:lnTo>
                  <a:pt x="288036" y="150876"/>
                </a:lnTo>
                <a:lnTo>
                  <a:pt x="298704" y="124968"/>
                </a:lnTo>
                <a:lnTo>
                  <a:pt x="220980" y="91440"/>
                </a:lnTo>
                <a:close/>
              </a:path>
              <a:path w="1661160" h="748664">
                <a:moveTo>
                  <a:pt x="326136" y="137160"/>
                </a:moveTo>
                <a:lnTo>
                  <a:pt x="313944" y="163068"/>
                </a:lnTo>
                <a:lnTo>
                  <a:pt x="393192" y="196596"/>
                </a:lnTo>
                <a:lnTo>
                  <a:pt x="403859" y="170688"/>
                </a:lnTo>
                <a:lnTo>
                  <a:pt x="326136" y="137160"/>
                </a:lnTo>
                <a:close/>
              </a:path>
              <a:path w="1661160" h="748664">
                <a:moveTo>
                  <a:pt x="429768" y="181356"/>
                </a:moveTo>
                <a:lnTo>
                  <a:pt x="419100" y="208788"/>
                </a:lnTo>
                <a:lnTo>
                  <a:pt x="496824" y="242316"/>
                </a:lnTo>
                <a:lnTo>
                  <a:pt x="509016" y="216408"/>
                </a:lnTo>
                <a:lnTo>
                  <a:pt x="429768" y="181356"/>
                </a:lnTo>
                <a:close/>
              </a:path>
              <a:path w="1661160" h="748664">
                <a:moveTo>
                  <a:pt x="534924" y="227076"/>
                </a:moveTo>
                <a:lnTo>
                  <a:pt x="524256" y="254508"/>
                </a:lnTo>
                <a:lnTo>
                  <a:pt x="601980" y="288036"/>
                </a:lnTo>
                <a:lnTo>
                  <a:pt x="614171" y="262128"/>
                </a:lnTo>
                <a:lnTo>
                  <a:pt x="534924" y="227076"/>
                </a:lnTo>
                <a:close/>
              </a:path>
              <a:path w="1661160" h="748664">
                <a:moveTo>
                  <a:pt x="640080" y="272796"/>
                </a:moveTo>
                <a:lnTo>
                  <a:pt x="627888" y="300228"/>
                </a:lnTo>
                <a:lnTo>
                  <a:pt x="707136" y="333756"/>
                </a:lnTo>
                <a:lnTo>
                  <a:pt x="717804" y="307848"/>
                </a:lnTo>
                <a:lnTo>
                  <a:pt x="640080" y="272796"/>
                </a:lnTo>
                <a:close/>
              </a:path>
              <a:path w="1661160" h="748664">
                <a:moveTo>
                  <a:pt x="745236" y="318516"/>
                </a:moveTo>
                <a:lnTo>
                  <a:pt x="733044" y="344424"/>
                </a:lnTo>
                <a:lnTo>
                  <a:pt x="812292" y="379476"/>
                </a:lnTo>
                <a:lnTo>
                  <a:pt x="822959" y="353568"/>
                </a:lnTo>
                <a:lnTo>
                  <a:pt x="745236" y="318516"/>
                </a:lnTo>
                <a:close/>
              </a:path>
              <a:path w="1661160" h="748664">
                <a:moveTo>
                  <a:pt x="848868" y="364236"/>
                </a:moveTo>
                <a:lnTo>
                  <a:pt x="838200" y="390144"/>
                </a:lnTo>
                <a:lnTo>
                  <a:pt x="917447" y="425196"/>
                </a:lnTo>
                <a:lnTo>
                  <a:pt x="928116" y="399288"/>
                </a:lnTo>
                <a:lnTo>
                  <a:pt x="848868" y="364236"/>
                </a:lnTo>
                <a:close/>
              </a:path>
              <a:path w="1661160" h="748664">
                <a:moveTo>
                  <a:pt x="954024" y="409956"/>
                </a:moveTo>
                <a:lnTo>
                  <a:pt x="943356" y="435864"/>
                </a:lnTo>
                <a:lnTo>
                  <a:pt x="1021080" y="470916"/>
                </a:lnTo>
                <a:lnTo>
                  <a:pt x="1033271" y="443484"/>
                </a:lnTo>
                <a:lnTo>
                  <a:pt x="954024" y="409956"/>
                </a:lnTo>
                <a:close/>
              </a:path>
              <a:path w="1661160" h="748664">
                <a:moveTo>
                  <a:pt x="1059180" y="455676"/>
                </a:moveTo>
                <a:lnTo>
                  <a:pt x="1048512" y="481584"/>
                </a:lnTo>
                <a:lnTo>
                  <a:pt x="1126236" y="516636"/>
                </a:lnTo>
                <a:lnTo>
                  <a:pt x="1138428" y="489204"/>
                </a:lnTo>
                <a:lnTo>
                  <a:pt x="1059180" y="455676"/>
                </a:lnTo>
                <a:close/>
              </a:path>
              <a:path w="1661160" h="748664">
                <a:moveTo>
                  <a:pt x="1164336" y="501396"/>
                </a:moveTo>
                <a:lnTo>
                  <a:pt x="1152144" y="527304"/>
                </a:lnTo>
                <a:lnTo>
                  <a:pt x="1231392" y="560832"/>
                </a:lnTo>
                <a:lnTo>
                  <a:pt x="1242059" y="534924"/>
                </a:lnTo>
                <a:lnTo>
                  <a:pt x="1164336" y="501396"/>
                </a:lnTo>
                <a:close/>
              </a:path>
              <a:path w="1661160" h="748664">
                <a:moveTo>
                  <a:pt x="1269492" y="547116"/>
                </a:moveTo>
                <a:lnTo>
                  <a:pt x="1257300" y="573024"/>
                </a:lnTo>
                <a:lnTo>
                  <a:pt x="1336547" y="606552"/>
                </a:lnTo>
                <a:lnTo>
                  <a:pt x="1347216" y="580644"/>
                </a:lnTo>
                <a:lnTo>
                  <a:pt x="1269492" y="547116"/>
                </a:lnTo>
                <a:close/>
              </a:path>
              <a:path w="1661160" h="748664">
                <a:moveTo>
                  <a:pt x="1373124" y="592836"/>
                </a:moveTo>
                <a:lnTo>
                  <a:pt x="1362456" y="618744"/>
                </a:lnTo>
                <a:lnTo>
                  <a:pt x="1440180" y="652272"/>
                </a:lnTo>
                <a:lnTo>
                  <a:pt x="1452371" y="626364"/>
                </a:lnTo>
                <a:lnTo>
                  <a:pt x="1373124" y="592836"/>
                </a:lnTo>
                <a:close/>
              </a:path>
              <a:path w="1661160" h="748664">
                <a:moveTo>
                  <a:pt x="1579775" y="713776"/>
                </a:moveTo>
                <a:lnTo>
                  <a:pt x="1534668" y="719328"/>
                </a:lnTo>
                <a:lnTo>
                  <a:pt x="1527047" y="720852"/>
                </a:lnTo>
                <a:lnTo>
                  <a:pt x="1522476" y="726948"/>
                </a:lnTo>
                <a:lnTo>
                  <a:pt x="1522476" y="734568"/>
                </a:lnTo>
                <a:lnTo>
                  <a:pt x="1524000" y="742188"/>
                </a:lnTo>
                <a:lnTo>
                  <a:pt x="1530095" y="748284"/>
                </a:lnTo>
                <a:lnTo>
                  <a:pt x="1539240" y="748284"/>
                </a:lnTo>
                <a:lnTo>
                  <a:pt x="1648967" y="734568"/>
                </a:lnTo>
                <a:lnTo>
                  <a:pt x="1629156" y="734568"/>
                </a:lnTo>
                <a:lnTo>
                  <a:pt x="1579775" y="713776"/>
                </a:lnTo>
                <a:close/>
              </a:path>
              <a:path w="1661160" h="748664">
                <a:moveTo>
                  <a:pt x="1609660" y="710098"/>
                </a:moveTo>
                <a:lnTo>
                  <a:pt x="1579775" y="713776"/>
                </a:lnTo>
                <a:lnTo>
                  <a:pt x="1629156" y="734568"/>
                </a:lnTo>
                <a:lnTo>
                  <a:pt x="1631307" y="729996"/>
                </a:lnTo>
                <a:lnTo>
                  <a:pt x="1624583" y="729996"/>
                </a:lnTo>
                <a:lnTo>
                  <a:pt x="1609660" y="710098"/>
                </a:lnTo>
                <a:close/>
              </a:path>
              <a:path w="1661160" h="748664">
                <a:moveTo>
                  <a:pt x="1574292" y="624840"/>
                </a:moveTo>
                <a:lnTo>
                  <a:pt x="1568195" y="629412"/>
                </a:lnTo>
                <a:lnTo>
                  <a:pt x="1562100" y="635508"/>
                </a:lnTo>
                <a:lnTo>
                  <a:pt x="1560576" y="643128"/>
                </a:lnTo>
                <a:lnTo>
                  <a:pt x="1565147" y="650748"/>
                </a:lnTo>
                <a:lnTo>
                  <a:pt x="1592036" y="686599"/>
                </a:lnTo>
                <a:lnTo>
                  <a:pt x="1641347" y="708660"/>
                </a:lnTo>
                <a:lnTo>
                  <a:pt x="1629156" y="734568"/>
                </a:lnTo>
                <a:lnTo>
                  <a:pt x="1648967" y="734568"/>
                </a:lnTo>
                <a:lnTo>
                  <a:pt x="1661159" y="733044"/>
                </a:lnTo>
                <a:lnTo>
                  <a:pt x="1588008" y="633984"/>
                </a:lnTo>
                <a:lnTo>
                  <a:pt x="1583436" y="626364"/>
                </a:lnTo>
                <a:lnTo>
                  <a:pt x="1574292" y="624840"/>
                </a:lnTo>
                <a:close/>
              </a:path>
              <a:path w="1661160" h="748664">
                <a:moveTo>
                  <a:pt x="1633728" y="707136"/>
                </a:moveTo>
                <a:lnTo>
                  <a:pt x="1609660" y="710098"/>
                </a:lnTo>
                <a:lnTo>
                  <a:pt x="1624583" y="729996"/>
                </a:lnTo>
                <a:lnTo>
                  <a:pt x="1633728" y="707136"/>
                </a:lnTo>
                <a:close/>
              </a:path>
              <a:path w="1661160" h="748664">
                <a:moveTo>
                  <a:pt x="1637941" y="707136"/>
                </a:moveTo>
                <a:lnTo>
                  <a:pt x="1633728" y="707136"/>
                </a:lnTo>
                <a:lnTo>
                  <a:pt x="1624583" y="729996"/>
                </a:lnTo>
                <a:lnTo>
                  <a:pt x="1631307" y="729996"/>
                </a:lnTo>
                <a:lnTo>
                  <a:pt x="1641347" y="708660"/>
                </a:lnTo>
                <a:lnTo>
                  <a:pt x="1637941" y="707136"/>
                </a:lnTo>
                <a:close/>
              </a:path>
              <a:path w="1661160" h="748664">
                <a:moveTo>
                  <a:pt x="1583436" y="682752"/>
                </a:moveTo>
                <a:lnTo>
                  <a:pt x="1571244" y="710184"/>
                </a:lnTo>
                <a:lnTo>
                  <a:pt x="1579775" y="713776"/>
                </a:lnTo>
                <a:lnTo>
                  <a:pt x="1609660" y="710098"/>
                </a:lnTo>
                <a:lnTo>
                  <a:pt x="1592036" y="686599"/>
                </a:lnTo>
                <a:lnTo>
                  <a:pt x="1583436" y="682752"/>
                </a:lnTo>
                <a:close/>
              </a:path>
              <a:path w="1661160" h="748664">
                <a:moveTo>
                  <a:pt x="1592036" y="686599"/>
                </a:moveTo>
                <a:lnTo>
                  <a:pt x="1609660" y="710098"/>
                </a:lnTo>
                <a:lnTo>
                  <a:pt x="1633728" y="707136"/>
                </a:lnTo>
                <a:lnTo>
                  <a:pt x="1637941" y="707136"/>
                </a:lnTo>
                <a:lnTo>
                  <a:pt x="1592036" y="686599"/>
                </a:lnTo>
                <a:close/>
              </a:path>
              <a:path w="1661160" h="748664">
                <a:moveTo>
                  <a:pt x="1478280" y="638556"/>
                </a:moveTo>
                <a:lnTo>
                  <a:pt x="1467612" y="664464"/>
                </a:lnTo>
                <a:lnTo>
                  <a:pt x="1545336" y="697992"/>
                </a:lnTo>
                <a:lnTo>
                  <a:pt x="1557528" y="672084"/>
                </a:lnTo>
                <a:lnTo>
                  <a:pt x="1478280" y="638556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595940" y="3291839"/>
            <a:ext cx="1420469" cy="640189"/>
          </a:xfrm>
          <a:custGeom>
            <a:avLst/>
            <a:gdLst/>
            <a:ahLst/>
            <a:cxnLst/>
            <a:rect l="l" t="t" r="r" b="b"/>
            <a:pathLst>
              <a:path w="1661160" h="748664">
                <a:moveTo>
                  <a:pt x="1581008" y="34659"/>
                </a:moveTo>
                <a:lnTo>
                  <a:pt x="0" y="722376"/>
                </a:lnTo>
                <a:lnTo>
                  <a:pt x="10668" y="748283"/>
                </a:lnTo>
                <a:lnTo>
                  <a:pt x="1592738" y="60748"/>
                </a:lnTo>
                <a:lnTo>
                  <a:pt x="1609660" y="38185"/>
                </a:lnTo>
                <a:lnTo>
                  <a:pt x="1581008" y="34659"/>
                </a:lnTo>
                <a:close/>
              </a:path>
              <a:path w="1661160" h="748664">
                <a:moveTo>
                  <a:pt x="1648967" y="13715"/>
                </a:moveTo>
                <a:lnTo>
                  <a:pt x="1629156" y="13715"/>
                </a:lnTo>
                <a:lnTo>
                  <a:pt x="1641347" y="39624"/>
                </a:lnTo>
                <a:lnTo>
                  <a:pt x="1592738" y="60748"/>
                </a:lnTo>
                <a:lnTo>
                  <a:pt x="1565147" y="97536"/>
                </a:lnTo>
                <a:lnTo>
                  <a:pt x="1560576" y="105155"/>
                </a:lnTo>
                <a:lnTo>
                  <a:pt x="1562100" y="112775"/>
                </a:lnTo>
                <a:lnTo>
                  <a:pt x="1568195" y="117348"/>
                </a:lnTo>
                <a:lnTo>
                  <a:pt x="1574292" y="123443"/>
                </a:lnTo>
                <a:lnTo>
                  <a:pt x="1583436" y="121919"/>
                </a:lnTo>
                <a:lnTo>
                  <a:pt x="1588008" y="114300"/>
                </a:lnTo>
                <a:lnTo>
                  <a:pt x="1661159" y="15239"/>
                </a:lnTo>
                <a:lnTo>
                  <a:pt x="1648967" y="13715"/>
                </a:lnTo>
                <a:close/>
              </a:path>
              <a:path w="1661160" h="748664">
                <a:moveTo>
                  <a:pt x="1609660" y="38185"/>
                </a:moveTo>
                <a:lnTo>
                  <a:pt x="1592738" y="60748"/>
                </a:lnTo>
                <a:lnTo>
                  <a:pt x="1637841" y="41148"/>
                </a:lnTo>
                <a:lnTo>
                  <a:pt x="1633728" y="41148"/>
                </a:lnTo>
                <a:lnTo>
                  <a:pt x="1609660" y="38185"/>
                </a:lnTo>
                <a:close/>
              </a:path>
              <a:path w="1661160" h="748664">
                <a:moveTo>
                  <a:pt x="1624583" y="18287"/>
                </a:moveTo>
                <a:lnTo>
                  <a:pt x="1609660" y="38185"/>
                </a:lnTo>
                <a:lnTo>
                  <a:pt x="1633728" y="41148"/>
                </a:lnTo>
                <a:lnTo>
                  <a:pt x="1624583" y="18287"/>
                </a:lnTo>
                <a:close/>
              </a:path>
              <a:path w="1661160" h="748664">
                <a:moveTo>
                  <a:pt x="1631307" y="18287"/>
                </a:moveTo>
                <a:lnTo>
                  <a:pt x="1624583" y="18287"/>
                </a:lnTo>
                <a:lnTo>
                  <a:pt x="1633728" y="41148"/>
                </a:lnTo>
                <a:lnTo>
                  <a:pt x="1637841" y="41148"/>
                </a:lnTo>
                <a:lnTo>
                  <a:pt x="1641347" y="39624"/>
                </a:lnTo>
                <a:lnTo>
                  <a:pt x="1631307" y="18287"/>
                </a:lnTo>
                <a:close/>
              </a:path>
              <a:path w="1661160" h="748664">
                <a:moveTo>
                  <a:pt x="1629156" y="13715"/>
                </a:moveTo>
                <a:lnTo>
                  <a:pt x="1581008" y="34659"/>
                </a:lnTo>
                <a:lnTo>
                  <a:pt x="1609660" y="38185"/>
                </a:lnTo>
                <a:lnTo>
                  <a:pt x="1624583" y="18287"/>
                </a:lnTo>
                <a:lnTo>
                  <a:pt x="1631307" y="18287"/>
                </a:lnTo>
                <a:lnTo>
                  <a:pt x="1629156" y="13715"/>
                </a:lnTo>
                <a:close/>
              </a:path>
              <a:path w="1661160" h="748664">
                <a:moveTo>
                  <a:pt x="1539240" y="0"/>
                </a:moveTo>
                <a:lnTo>
                  <a:pt x="1530095" y="0"/>
                </a:lnTo>
                <a:lnTo>
                  <a:pt x="1524000" y="4572"/>
                </a:lnTo>
                <a:lnTo>
                  <a:pt x="1522476" y="13715"/>
                </a:lnTo>
                <a:lnTo>
                  <a:pt x="1522476" y="21336"/>
                </a:lnTo>
                <a:lnTo>
                  <a:pt x="1527047" y="27431"/>
                </a:lnTo>
                <a:lnTo>
                  <a:pt x="1534668" y="28955"/>
                </a:lnTo>
                <a:lnTo>
                  <a:pt x="1581008" y="34659"/>
                </a:lnTo>
                <a:lnTo>
                  <a:pt x="1629156" y="13715"/>
                </a:lnTo>
                <a:lnTo>
                  <a:pt x="1648967" y="13715"/>
                </a:lnTo>
                <a:lnTo>
                  <a:pt x="1539240" y="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20442" y="3186086"/>
            <a:ext cx="364891" cy="24789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2309" spc="-6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026" spc="-4" dirty="0">
                <a:solidFill>
                  <a:prstClr val="black"/>
                </a:solidFill>
                <a:latin typeface="Tahoma"/>
                <a:cs typeface="Tahoma"/>
              </a:rPr>
              <a:t>x1x2</a:t>
            </a:r>
            <a:endParaRPr sz="1026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59806" y="2640476"/>
            <a:ext cx="304076" cy="24789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2309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026" spc="-4" dirty="0">
                <a:solidFill>
                  <a:prstClr val="black"/>
                </a:solidFill>
                <a:latin typeface="Tahoma"/>
                <a:cs typeface="Tahoma"/>
              </a:rPr>
              <a:t>x1Y</a:t>
            </a:r>
            <a:endParaRPr sz="102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98230" y="3740873"/>
            <a:ext cx="304076" cy="24789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2309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026" spc="-4" dirty="0">
                <a:solidFill>
                  <a:prstClr val="black"/>
                </a:solidFill>
                <a:latin typeface="Tahoma"/>
                <a:cs typeface="Tahoma"/>
              </a:rPr>
              <a:t>x2Y</a:t>
            </a:r>
            <a:endParaRPr sz="102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029441" y="4236647"/>
            <a:ext cx="4051813" cy="1285264"/>
          </a:xfrm>
          <a:custGeom>
            <a:avLst/>
            <a:gdLst/>
            <a:ahLst/>
            <a:cxnLst/>
            <a:rect l="l" t="t" r="r" b="b"/>
            <a:pathLst>
              <a:path w="4738370" h="1503045">
                <a:moveTo>
                  <a:pt x="4486656" y="0"/>
                </a:moveTo>
                <a:lnTo>
                  <a:pt x="251459" y="0"/>
                </a:lnTo>
                <a:lnTo>
                  <a:pt x="206310" y="4005"/>
                </a:lnTo>
                <a:lnTo>
                  <a:pt x="163795" y="15561"/>
                </a:lnTo>
                <a:lnTo>
                  <a:pt x="124629" y="33979"/>
                </a:lnTo>
                <a:lnTo>
                  <a:pt x="89527" y="58568"/>
                </a:lnTo>
                <a:lnTo>
                  <a:pt x="59203" y="88638"/>
                </a:lnTo>
                <a:lnTo>
                  <a:pt x="34374" y="123500"/>
                </a:lnTo>
                <a:lnTo>
                  <a:pt x="15754" y="162463"/>
                </a:lnTo>
                <a:lnTo>
                  <a:pt x="4057" y="204838"/>
                </a:lnTo>
                <a:lnTo>
                  <a:pt x="0" y="249935"/>
                </a:lnTo>
                <a:lnTo>
                  <a:pt x="0" y="1252727"/>
                </a:lnTo>
                <a:lnTo>
                  <a:pt x="4057" y="1297423"/>
                </a:lnTo>
                <a:lnTo>
                  <a:pt x="15754" y="1339585"/>
                </a:lnTo>
                <a:lnTo>
                  <a:pt x="34374" y="1378486"/>
                </a:lnTo>
                <a:lnTo>
                  <a:pt x="59203" y="1413398"/>
                </a:lnTo>
                <a:lnTo>
                  <a:pt x="89527" y="1443593"/>
                </a:lnTo>
                <a:lnTo>
                  <a:pt x="124629" y="1468345"/>
                </a:lnTo>
                <a:lnTo>
                  <a:pt x="163795" y="1486926"/>
                </a:lnTo>
                <a:lnTo>
                  <a:pt x="206310" y="1498608"/>
                </a:lnTo>
                <a:lnTo>
                  <a:pt x="251459" y="1502664"/>
                </a:lnTo>
                <a:lnTo>
                  <a:pt x="4486656" y="1502664"/>
                </a:lnTo>
                <a:lnTo>
                  <a:pt x="4531805" y="1498608"/>
                </a:lnTo>
                <a:lnTo>
                  <a:pt x="4574320" y="1486926"/>
                </a:lnTo>
                <a:lnTo>
                  <a:pt x="4613486" y="1468345"/>
                </a:lnTo>
                <a:lnTo>
                  <a:pt x="4648588" y="1443593"/>
                </a:lnTo>
                <a:lnTo>
                  <a:pt x="4678912" y="1413398"/>
                </a:lnTo>
                <a:lnTo>
                  <a:pt x="4703741" y="1378486"/>
                </a:lnTo>
                <a:lnTo>
                  <a:pt x="4722361" y="1339585"/>
                </a:lnTo>
                <a:lnTo>
                  <a:pt x="4734058" y="1297423"/>
                </a:lnTo>
                <a:lnTo>
                  <a:pt x="4738116" y="1252727"/>
                </a:lnTo>
                <a:lnTo>
                  <a:pt x="4738116" y="249935"/>
                </a:lnTo>
                <a:lnTo>
                  <a:pt x="4734058" y="204838"/>
                </a:lnTo>
                <a:lnTo>
                  <a:pt x="4722361" y="162463"/>
                </a:lnTo>
                <a:lnTo>
                  <a:pt x="4703741" y="123500"/>
                </a:lnTo>
                <a:lnTo>
                  <a:pt x="4678912" y="88638"/>
                </a:lnTo>
                <a:lnTo>
                  <a:pt x="4648588" y="58568"/>
                </a:lnTo>
                <a:lnTo>
                  <a:pt x="4613486" y="33979"/>
                </a:lnTo>
                <a:lnTo>
                  <a:pt x="4574320" y="15561"/>
                </a:lnTo>
                <a:lnTo>
                  <a:pt x="4531805" y="4005"/>
                </a:lnTo>
                <a:lnTo>
                  <a:pt x="44866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019015" y="4224919"/>
            <a:ext cx="4072447" cy="1307527"/>
          </a:xfrm>
          <a:custGeom>
            <a:avLst/>
            <a:gdLst/>
            <a:ahLst/>
            <a:cxnLst/>
            <a:rect l="l" t="t" r="r" b="b"/>
            <a:pathLst>
              <a:path w="4762500" h="1529079">
                <a:moveTo>
                  <a:pt x="4526280" y="1523"/>
                </a:moveTo>
                <a:lnTo>
                  <a:pt x="236220" y="1523"/>
                </a:lnTo>
                <a:lnTo>
                  <a:pt x="222504" y="3047"/>
                </a:lnTo>
                <a:lnTo>
                  <a:pt x="210312" y="6095"/>
                </a:lnTo>
                <a:lnTo>
                  <a:pt x="196596" y="9143"/>
                </a:lnTo>
                <a:lnTo>
                  <a:pt x="160020" y="21335"/>
                </a:lnTo>
                <a:lnTo>
                  <a:pt x="115824" y="45719"/>
                </a:lnTo>
                <a:lnTo>
                  <a:pt x="76200" y="77723"/>
                </a:lnTo>
                <a:lnTo>
                  <a:pt x="44196" y="117347"/>
                </a:lnTo>
                <a:lnTo>
                  <a:pt x="21336" y="161543"/>
                </a:lnTo>
                <a:lnTo>
                  <a:pt x="7620" y="198119"/>
                </a:lnTo>
                <a:lnTo>
                  <a:pt x="6096" y="211835"/>
                </a:lnTo>
                <a:lnTo>
                  <a:pt x="3048" y="224027"/>
                </a:lnTo>
                <a:lnTo>
                  <a:pt x="0" y="251459"/>
                </a:lnTo>
                <a:lnTo>
                  <a:pt x="0" y="1280159"/>
                </a:lnTo>
                <a:lnTo>
                  <a:pt x="1524" y="1292351"/>
                </a:lnTo>
                <a:lnTo>
                  <a:pt x="3048" y="1306067"/>
                </a:lnTo>
                <a:lnTo>
                  <a:pt x="12192" y="1344167"/>
                </a:lnTo>
                <a:lnTo>
                  <a:pt x="32004" y="1391411"/>
                </a:lnTo>
                <a:lnTo>
                  <a:pt x="60960" y="1434083"/>
                </a:lnTo>
                <a:lnTo>
                  <a:pt x="96012" y="1469135"/>
                </a:lnTo>
                <a:lnTo>
                  <a:pt x="138684" y="1498091"/>
                </a:lnTo>
                <a:lnTo>
                  <a:pt x="185928" y="1517903"/>
                </a:lnTo>
                <a:lnTo>
                  <a:pt x="224028" y="1525523"/>
                </a:lnTo>
                <a:lnTo>
                  <a:pt x="236220" y="1527047"/>
                </a:lnTo>
                <a:lnTo>
                  <a:pt x="249936" y="1528571"/>
                </a:lnTo>
                <a:lnTo>
                  <a:pt x="4512564" y="1528571"/>
                </a:lnTo>
                <a:lnTo>
                  <a:pt x="4539995" y="1525523"/>
                </a:lnTo>
                <a:lnTo>
                  <a:pt x="4552188" y="1523999"/>
                </a:lnTo>
                <a:lnTo>
                  <a:pt x="4565904" y="1520951"/>
                </a:lnTo>
                <a:lnTo>
                  <a:pt x="4578095" y="1516379"/>
                </a:lnTo>
                <a:lnTo>
                  <a:pt x="4602480" y="1508759"/>
                </a:lnTo>
                <a:lnTo>
                  <a:pt x="4611052" y="1504187"/>
                </a:lnTo>
                <a:lnTo>
                  <a:pt x="263651" y="1504187"/>
                </a:lnTo>
                <a:lnTo>
                  <a:pt x="251460" y="1502663"/>
                </a:lnTo>
                <a:lnTo>
                  <a:pt x="239268" y="1502663"/>
                </a:lnTo>
                <a:lnTo>
                  <a:pt x="227075" y="1501139"/>
                </a:lnTo>
                <a:lnTo>
                  <a:pt x="214884" y="1498091"/>
                </a:lnTo>
                <a:lnTo>
                  <a:pt x="204216" y="1496567"/>
                </a:lnTo>
                <a:lnTo>
                  <a:pt x="149351" y="1475231"/>
                </a:lnTo>
                <a:lnTo>
                  <a:pt x="111251" y="1449323"/>
                </a:lnTo>
                <a:lnTo>
                  <a:pt x="79248" y="1417319"/>
                </a:lnTo>
                <a:lnTo>
                  <a:pt x="53339" y="1379219"/>
                </a:lnTo>
                <a:lnTo>
                  <a:pt x="36575" y="1336547"/>
                </a:lnTo>
                <a:lnTo>
                  <a:pt x="33528" y="1324355"/>
                </a:lnTo>
                <a:lnTo>
                  <a:pt x="30480" y="1313687"/>
                </a:lnTo>
                <a:lnTo>
                  <a:pt x="27432" y="1301495"/>
                </a:lnTo>
                <a:lnTo>
                  <a:pt x="27432" y="1289303"/>
                </a:lnTo>
                <a:lnTo>
                  <a:pt x="25908" y="1277111"/>
                </a:lnTo>
                <a:lnTo>
                  <a:pt x="25908" y="251459"/>
                </a:lnTo>
                <a:lnTo>
                  <a:pt x="28956" y="227075"/>
                </a:lnTo>
                <a:lnTo>
                  <a:pt x="44196" y="170687"/>
                </a:lnTo>
                <a:lnTo>
                  <a:pt x="67056" y="131063"/>
                </a:lnTo>
                <a:lnTo>
                  <a:pt x="96012" y="96011"/>
                </a:lnTo>
                <a:lnTo>
                  <a:pt x="131063" y="67055"/>
                </a:lnTo>
                <a:lnTo>
                  <a:pt x="170687" y="44195"/>
                </a:lnTo>
                <a:lnTo>
                  <a:pt x="216408" y="30479"/>
                </a:lnTo>
                <a:lnTo>
                  <a:pt x="251460" y="25907"/>
                </a:lnTo>
                <a:lnTo>
                  <a:pt x="4610753" y="25907"/>
                </a:lnTo>
                <a:lnTo>
                  <a:pt x="4600956" y="21335"/>
                </a:lnTo>
                <a:lnTo>
                  <a:pt x="4576572" y="12191"/>
                </a:lnTo>
                <a:lnTo>
                  <a:pt x="4552188" y="6095"/>
                </a:lnTo>
                <a:lnTo>
                  <a:pt x="4538472" y="3047"/>
                </a:lnTo>
                <a:lnTo>
                  <a:pt x="4526280" y="1523"/>
                </a:lnTo>
                <a:close/>
              </a:path>
              <a:path w="4762500" h="1529079">
                <a:moveTo>
                  <a:pt x="4610753" y="25907"/>
                </a:moveTo>
                <a:lnTo>
                  <a:pt x="4512564" y="25907"/>
                </a:lnTo>
                <a:lnTo>
                  <a:pt x="4523232" y="27431"/>
                </a:lnTo>
                <a:lnTo>
                  <a:pt x="4547616" y="30479"/>
                </a:lnTo>
                <a:lnTo>
                  <a:pt x="4558284" y="33527"/>
                </a:lnTo>
                <a:lnTo>
                  <a:pt x="4613148" y="54863"/>
                </a:lnTo>
                <a:lnTo>
                  <a:pt x="4651248" y="80771"/>
                </a:lnTo>
                <a:lnTo>
                  <a:pt x="4683252" y="112775"/>
                </a:lnTo>
                <a:lnTo>
                  <a:pt x="4709160" y="150875"/>
                </a:lnTo>
                <a:lnTo>
                  <a:pt x="4727448" y="193547"/>
                </a:lnTo>
                <a:lnTo>
                  <a:pt x="4728972" y="204215"/>
                </a:lnTo>
                <a:lnTo>
                  <a:pt x="4735068" y="228599"/>
                </a:lnTo>
                <a:lnTo>
                  <a:pt x="4736592" y="239267"/>
                </a:lnTo>
                <a:lnTo>
                  <a:pt x="4736592" y="1290827"/>
                </a:lnTo>
                <a:lnTo>
                  <a:pt x="4735068" y="1303019"/>
                </a:lnTo>
                <a:lnTo>
                  <a:pt x="4732020" y="1313687"/>
                </a:lnTo>
                <a:lnTo>
                  <a:pt x="4728972" y="1325879"/>
                </a:lnTo>
                <a:lnTo>
                  <a:pt x="4696968" y="1399031"/>
                </a:lnTo>
                <a:lnTo>
                  <a:pt x="4666488" y="1434083"/>
                </a:lnTo>
                <a:lnTo>
                  <a:pt x="4631436" y="1463039"/>
                </a:lnTo>
                <a:lnTo>
                  <a:pt x="4591812" y="1485899"/>
                </a:lnTo>
                <a:lnTo>
                  <a:pt x="4547616" y="1499615"/>
                </a:lnTo>
                <a:lnTo>
                  <a:pt x="4511040" y="1504187"/>
                </a:lnTo>
                <a:lnTo>
                  <a:pt x="4611052" y="1504187"/>
                </a:lnTo>
                <a:lnTo>
                  <a:pt x="4646676" y="1484375"/>
                </a:lnTo>
                <a:lnTo>
                  <a:pt x="4686300" y="1450847"/>
                </a:lnTo>
                <a:lnTo>
                  <a:pt x="4718304" y="1412747"/>
                </a:lnTo>
                <a:lnTo>
                  <a:pt x="4742688" y="1367027"/>
                </a:lnTo>
                <a:lnTo>
                  <a:pt x="4750308" y="1344167"/>
                </a:lnTo>
                <a:lnTo>
                  <a:pt x="4754880" y="1331975"/>
                </a:lnTo>
                <a:lnTo>
                  <a:pt x="4757928" y="1318259"/>
                </a:lnTo>
                <a:lnTo>
                  <a:pt x="4759452" y="1306067"/>
                </a:lnTo>
                <a:lnTo>
                  <a:pt x="4762500" y="1278635"/>
                </a:lnTo>
                <a:lnTo>
                  <a:pt x="4762500" y="249935"/>
                </a:lnTo>
                <a:lnTo>
                  <a:pt x="4760976" y="236219"/>
                </a:lnTo>
                <a:lnTo>
                  <a:pt x="4759452" y="224027"/>
                </a:lnTo>
                <a:lnTo>
                  <a:pt x="4756404" y="210311"/>
                </a:lnTo>
                <a:lnTo>
                  <a:pt x="4754880" y="198119"/>
                </a:lnTo>
                <a:lnTo>
                  <a:pt x="4741164" y="161543"/>
                </a:lnTo>
                <a:lnTo>
                  <a:pt x="4716780" y="115823"/>
                </a:lnTo>
                <a:lnTo>
                  <a:pt x="4684776" y="77723"/>
                </a:lnTo>
                <a:lnTo>
                  <a:pt x="4646676" y="45719"/>
                </a:lnTo>
                <a:lnTo>
                  <a:pt x="4623816" y="32003"/>
                </a:lnTo>
                <a:lnTo>
                  <a:pt x="4610753" y="25907"/>
                </a:lnTo>
                <a:close/>
              </a:path>
              <a:path w="4762500" h="1529079">
                <a:moveTo>
                  <a:pt x="4498848" y="0"/>
                </a:moveTo>
                <a:lnTo>
                  <a:pt x="263651" y="0"/>
                </a:lnTo>
                <a:lnTo>
                  <a:pt x="249936" y="1523"/>
                </a:lnTo>
                <a:lnTo>
                  <a:pt x="4512564" y="1523"/>
                </a:lnTo>
                <a:lnTo>
                  <a:pt x="44988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279052" y="5119858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26"/>
                </a:moveTo>
                <a:lnTo>
                  <a:pt x="43256" y="0"/>
                </a:lnTo>
              </a:path>
            </a:pathLst>
          </a:custGeom>
          <a:ln w="141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316042" y="5125896"/>
            <a:ext cx="53756" cy="137920"/>
          </a:xfrm>
          <a:custGeom>
            <a:avLst/>
            <a:gdLst/>
            <a:ahLst/>
            <a:cxnLst/>
            <a:rect l="l" t="t" r="r" b="b"/>
            <a:pathLst>
              <a:path w="62864" h="161289">
                <a:moveTo>
                  <a:pt x="0" y="0"/>
                </a:moveTo>
                <a:lnTo>
                  <a:pt x="62661" y="160693"/>
                </a:lnTo>
              </a:path>
            </a:pathLst>
          </a:custGeom>
          <a:ln w="282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375662" y="4871471"/>
            <a:ext cx="71132" cy="392041"/>
          </a:xfrm>
          <a:custGeom>
            <a:avLst/>
            <a:gdLst/>
            <a:ahLst/>
            <a:cxnLst/>
            <a:rect l="l" t="t" r="r" b="b"/>
            <a:pathLst>
              <a:path w="83185" h="458470">
                <a:moveTo>
                  <a:pt x="0" y="458228"/>
                </a:moveTo>
                <a:lnTo>
                  <a:pt x="82969" y="0"/>
                </a:lnTo>
              </a:path>
            </a:pathLst>
          </a:custGeom>
          <a:ln w="141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446610" y="4871471"/>
            <a:ext cx="2281113" cy="0"/>
          </a:xfrm>
          <a:custGeom>
            <a:avLst/>
            <a:gdLst/>
            <a:ahLst/>
            <a:cxnLst/>
            <a:rect l="l" t="t" r="r" b="b"/>
            <a:pathLst>
              <a:path w="2667634">
                <a:moveTo>
                  <a:pt x="0" y="0"/>
                </a:moveTo>
                <a:lnTo>
                  <a:pt x="2667368" y="0"/>
                </a:lnTo>
              </a:path>
            </a:pathLst>
          </a:custGeom>
          <a:ln w="141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248862" y="4829194"/>
            <a:ext cx="2503197" cy="0"/>
          </a:xfrm>
          <a:custGeom>
            <a:avLst/>
            <a:gdLst/>
            <a:ahLst/>
            <a:cxnLst/>
            <a:rect l="l" t="t" r="r" b="b"/>
            <a:pathLst>
              <a:path w="2927350">
                <a:moveTo>
                  <a:pt x="0" y="0"/>
                </a:moveTo>
                <a:lnTo>
                  <a:pt x="2926867" y="0"/>
                </a:lnTo>
              </a:path>
            </a:pathLst>
          </a:custGeom>
          <a:ln w="141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234349" y="5018402"/>
            <a:ext cx="361632" cy="21541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1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5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49003" y="5018402"/>
            <a:ext cx="273125" cy="215481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9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spc="-23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i="1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1988" baseline="-537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18704" y="4823619"/>
            <a:ext cx="612496" cy="215481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988" i="1" spc="6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spc="6" baseline="5376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spc="4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8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1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4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21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21346" y="4600905"/>
            <a:ext cx="134662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49335" y="4884022"/>
            <a:ext cx="2275683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  <a:tabLst>
                <a:tab pos="1000728" algn="l"/>
                <a:tab pos="2167610" algn="l"/>
              </a:tabLst>
            </a:pPr>
            <a:r>
              <a:rPr sz="2266" spc="-188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2266" spc="18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8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	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r>
              <a:rPr sz="2266" spc="-196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2266" spc="18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8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	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08223" y="4455198"/>
            <a:ext cx="1561105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i="1" spc="-89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2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31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1362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3399" spc="-288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i="1" spc="-13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9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1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r>
              <a:rPr sz="3399" i="1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07045" y="4600905"/>
            <a:ext cx="181360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266">
              <a:solidFill>
                <a:prstClr val="black"/>
              </a:solidFill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196295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88969" y="638180"/>
            <a:ext cx="3181938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Korelasi</a:t>
            </a:r>
            <a:r>
              <a:rPr spc="-56" dirty="0"/>
              <a:t> </a:t>
            </a:r>
            <a:r>
              <a:rPr spc="-4" dirty="0"/>
              <a:t>Parsial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3364" y="1421045"/>
            <a:ext cx="7210945" cy="1274552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474572" marR="4344" indent="-464255">
              <a:spcBef>
                <a:spcPts val="90"/>
              </a:spcBef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3. Hubungan antara variabel bebas </a:t>
            </a:r>
            <a:r>
              <a:rPr sz="2736" spc="34" dirty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sz="2694" spc="51" baseline="-21164" dirty="0">
                <a:solidFill>
                  <a:prstClr val="black"/>
                </a:solidFill>
                <a:latin typeface="Tahoma"/>
                <a:cs typeface="Tahoma"/>
              </a:rPr>
              <a:t>1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dengan  variabel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terikat </a:t>
            </a:r>
            <a:r>
              <a:rPr sz="2736" spc="4" dirty="0">
                <a:solidFill>
                  <a:prstClr val="black"/>
                </a:solidFill>
                <a:latin typeface="Tahoma"/>
                <a:cs typeface="Tahoma"/>
              </a:rPr>
              <a:t>X</a:t>
            </a:r>
            <a:r>
              <a:rPr sz="2694" spc="6" baseline="-21164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2736" spc="4" dirty="0">
                <a:solidFill>
                  <a:prstClr val="black"/>
                </a:solidFill>
                <a:latin typeface="Tahoma"/>
                <a:cs typeface="Tahoma"/>
              </a:rPr>
              <a:t>,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apabila variabel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terikat Y 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tetap.</a:t>
            </a:r>
            <a:endParaRPr sz="273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30894" y="3489924"/>
            <a:ext cx="614125" cy="491409"/>
          </a:xfrm>
          <a:custGeom>
            <a:avLst/>
            <a:gdLst/>
            <a:ahLst/>
            <a:cxnLst/>
            <a:rect l="l" t="t" r="r" b="b"/>
            <a:pathLst>
              <a:path w="718185" h="574675">
                <a:moveTo>
                  <a:pt x="0" y="574547"/>
                </a:moveTo>
                <a:lnTo>
                  <a:pt x="717804" y="574547"/>
                </a:lnTo>
                <a:lnTo>
                  <a:pt x="717804" y="0"/>
                </a:lnTo>
                <a:lnTo>
                  <a:pt x="0" y="0"/>
                </a:lnTo>
                <a:lnTo>
                  <a:pt x="0" y="5745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19165" y="3478194"/>
            <a:ext cx="638560" cy="514757"/>
          </a:xfrm>
          <a:custGeom>
            <a:avLst/>
            <a:gdLst/>
            <a:ahLst/>
            <a:cxnLst/>
            <a:rect l="l" t="t" r="r" b="b"/>
            <a:pathLst>
              <a:path w="746760" h="601979">
                <a:moveTo>
                  <a:pt x="740663" y="0"/>
                </a:moveTo>
                <a:lnTo>
                  <a:pt x="6095" y="0"/>
                </a:lnTo>
                <a:lnTo>
                  <a:pt x="0" y="6096"/>
                </a:lnTo>
                <a:lnTo>
                  <a:pt x="0" y="595884"/>
                </a:lnTo>
                <a:lnTo>
                  <a:pt x="6095" y="601980"/>
                </a:lnTo>
                <a:lnTo>
                  <a:pt x="740663" y="601980"/>
                </a:lnTo>
                <a:lnTo>
                  <a:pt x="746759" y="595884"/>
                </a:lnTo>
                <a:lnTo>
                  <a:pt x="746759" y="589788"/>
                </a:lnTo>
                <a:lnTo>
                  <a:pt x="25907" y="589788"/>
                </a:lnTo>
                <a:lnTo>
                  <a:pt x="13715" y="576072"/>
                </a:lnTo>
                <a:lnTo>
                  <a:pt x="25907" y="576072"/>
                </a:lnTo>
                <a:lnTo>
                  <a:pt x="25907" y="25908"/>
                </a:lnTo>
                <a:lnTo>
                  <a:pt x="13715" y="25908"/>
                </a:lnTo>
                <a:lnTo>
                  <a:pt x="25907" y="13716"/>
                </a:lnTo>
                <a:lnTo>
                  <a:pt x="746759" y="13716"/>
                </a:lnTo>
                <a:lnTo>
                  <a:pt x="746759" y="6096"/>
                </a:lnTo>
                <a:lnTo>
                  <a:pt x="740663" y="0"/>
                </a:lnTo>
                <a:close/>
              </a:path>
              <a:path w="746760" h="601979">
                <a:moveTo>
                  <a:pt x="25907" y="576072"/>
                </a:moveTo>
                <a:lnTo>
                  <a:pt x="13715" y="576072"/>
                </a:lnTo>
                <a:lnTo>
                  <a:pt x="25907" y="589788"/>
                </a:lnTo>
                <a:lnTo>
                  <a:pt x="25907" y="576072"/>
                </a:lnTo>
                <a:close/>
              </a:path>
              <a:path w="746760" h="601979">
                <a:moveTo>
                  <a:pt x="720851" y="576072"/>
                </a:moveTo>
                <a:lnTo>
                  <a:pt x="25907" y="576072"/>
                </a:lnTo>
                <a:lnTo>
                  <a:pt x="25907" y="589788"/>
                </a:lnTo>
                <a:lnTo>
                  <a:pt x="720851" y="589788"/>
                </a:lnTo>
                <a:lnTo>
                  <a:pt x="720851" y="576072"/>
                </a:lnTo>
                <a:close/>
              </a:path>
              <a:path w="746760" h="601979">
                <a:moveTo>
                  <a:pt x="720851" y="13716"/>
                </a:moveTo>
                <a:lnTo>
                  <a:pt x="720851" y="589788"/>
                </a:lnTo>
                <a:lnTo>
                  <a:pt x="733044" y="576072"/>
                </a:lnTo>
                <a:lnTo>
                  <a:pt x="746759" y="576072"/>
                </a:lnTo>
                <a:lnTo>
                  <a:pt x="746759" y="25908"/>
                </a:lnTo>
                <a:lnTo>
                  <a:pt x="733044" y="25908"/>
                </a:lnTo>
                <a:lnTo>
                  <a:pt x="720851" y="13716"/>
                </a:lnTo>
                <a:close/>
              </a:path>
              <a:path w="746760" h="601979">
                <a:moveTo>
                  <a:pt x="746759" y="576072"/>
                </a:moveTo>
                <a:lnTo>
                  <a:pt x="733044" y="576072"/>
                </a:lnTo>
                <a:lnTo>
                  <a:pt x="720851" y="589788"/>
                </a:lnTo>
                <a:lnTo>
                  <a:pt x="746759" y="589788"/>
                </a:lnTo>
                <a:lnTo>
                  <a:pt x="746759" y="576072"/>
                </a:lnTo>
                <a:close/>
              </a:path>
              <a:path w="746760" h="601979">
                <a:moveTo>
                  <a:pt x="25907" y="13716"/>
                </a:moveTo>
                <a:lnTo>
                  <a:pt x="13715" y="25908"/>
                </a:lnTo>
                <a:lnTo>
                  <a:pt x="25907" y="25908"/>
                </a:lnTo>
                <a:lnTo>
                  <a:pt x="25907" y="13716"/>
                </a:lnTo>
                <a:close/>
              </a:path>
              <a:path w="746760" h="601979">
                <a:moveTo>
                  <a:pt x="720851" y="13716"/>
                </a:moveTo>
                <a:lnTo>
                  <a:pt x="25907" y="13716"/>
                </a:lnTo>
                <a:lnTo>
                  <a:pt x="25907" y="25908"/>
                </a:lnTo>
                <a:lnTo>
                  <a:pt x="720851" y="25908"/>
                </a:lnTo>
                <a:lnTo>
                  <a:pt x="720851" y="13716"/>
                </a:lnTo>
                <a:close/>
              </a:path>
              <a:path w="746760" h="601979">
                <a:moveTo>
                  <a:pt x="746759" y="13716"/>
                </a:moveTo>
                <a:lnTo>
                  <a:pt x="720851" y="13716"/>
                </a:lnTo>
                <a:lnTo>
                  <a:pt x="733044" y="25908"/>
                </a:lnTo>
                <a:lnTo>
                  <a:pt x="746759" y="25908"/>
                </a:lnTo>
                <a:lnTo>
                  <a:pt x="746759" y="13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30894" y="3508059"/>
            <a:ext cx="614125" cy="32675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68326">
              <a:spcBef>
                <a:spcPts val="86"/>
              </a:spcBef>
            </a:pPr>
            <a:r>
              <a:rPr sz="2052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2052" spc="-13" baseline="-2083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endParaRPr sz="2052" baseline="-20833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30894" y="4721432"/>
            <a:ext cx="614125" cy="491409"/>
          </a:xfrm>
          <a:custGeom>
            <a:avLst/>
            <a:gdLst/>
            <a:ahLst/>
            <a:cxnLst/>
            <a:rect l="l" t="t" r="r" b="b"/>
            <a:pathLst>
              <a:path w="718185" h="574675">
                <a:moveTo>
                  <a:pt x="0" y="574548"/>
                </a:moveTo>
                <a:lnTo>
                  <a:pt x="717804" y="574548"/>
                </a:lnTo>
                <a:lnTo>
                  <a:pt x="717804" y="0"/>
                </a:lnTo>
                <a:lnTo>
                  <a:pt x="0" y="0"/>
                </a:lnTo>
                <a:lnTo>
                  <a:pt x="0" y="5745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19165" y="4709702"/>
            <a:ext cx="638560" cy="514757"/>
          </a:xfrm>
          <a:custGeom>
            <a:avLst/>
            <a:gdLst/>
            <a:ahLst/>
            <a:cxnLst/>
            <a:rect l="l" t="t" r="r" b="b"/>
            <a:pathLst>
              <a:path w="746760" h="601979">
                <a:moveTo>
                  <a:pt x="740663" y="0"/>
                </a:moveTo>
                <a:lnTo>
                  <a:pt x="6095" y="0"/>
                </a:lnTo>
                <a:lnTo>
                  <a:pt x="0" y="6095"/>
                </a:lnTo>
                <a:lnTo>
                  <a:pt x="0" y="595883"/>
                </a:lnTo>
                <a:lnTo>
                  <a:pt x="6095" y="601979"/>
                </a:lnTo>
                <a:lnTo>
                  <a:pt x="740663" y="601979"/>
                </a:lnTo>
                <a:lnTo>
                  <a:pt x="746759" y="595883"/>
                </a:lnTo>
                <a:lnTo>
                  <a:pt x="746759" y="589788"/>
                </a:lnTo>
                <a:lnTo>
                  <a:pt x="25907" y="589788"/>
                </a:lnTo>
                <a:lnTo>
                  <a:pt x="13715" y="576071"/>
                </a:lnTo>
                <a:lnTo>
                  <a:pt x="25907" y="576071"/>
                </a:lnTo>
                <a:lnTo>
                  <a:pt x="25907" y="25907"/>
                </a:lnTo>
                <a:lnTo>
                  <a:pt x="13715" y="25907"/>
                </a:lnTo>
                <a:lnTo>
                  <a:pt x="25907" y="13715"/>
                </a:lnTo>
                <a:lnTo>
                  <a:pt x="746759" y="13715"/>
                </a:lnTo>
                <a:lnTo>
                  <a:pt x="746759" y="6095"/>
                </a:lnTo>
                <a:lnTo>
                  <a:pt x="740663" y="0"/>
                </a:lnTo>
                <a:close/>
              </a:path>
              <a:path w="746760" h="601979">
                <a:moveTo>
                  <a:pt x="25907" y="576071"/>
                </a:moveTo>
                <a:lnTo>
                  <a:pt x="13715" y="576071"/>
                </a:lnTo>
                <a:lnTo>
                  <a:pt x="25907" y="589788"/>
                </a:lnTo>
                <a:lnTo>
                  <a:pt x="25907" y="576071"/>
                </a:lnTo>
                <a:close/>
              </a:path>
              <a:path w="746760" h="601979">
                <a:moveTo>
                  <a:pt x="720851" y="576071"/>
                </a:moveTo>
                <a:lnTo>
                  <a:pt x="25907" y="576071"/>
                </a:lnTo>
                <a:lnTo>
                  <a:pt x="25907" y="589788"/>
                </a:lnTo>
                <a:lnTo>
                  <a:pt x="720851" y="589788"/>
                </a:lnTo>
                <a:lnTo>
                  <a:pt x="720851" y="576071"/>
                </a:lnTo>
                <a:close/>
              </a:path>
              <a:path w="746760" h="601979">
                <a:moveTo>
                  <a:pt x="720851" y="13715"/>
                </a:moveTo>
                <a:lnTo>
                  <a:pt x="720851" y="589788"/>
                </a:lnTo>
                <a:lnTo>
                  <a:pt x="733044" y="576071"/>
                </a:lnTo>
                <a:lnTo>
                  <a:pt x="746759" y="576071"/>
                </a:lnTo>
                <a:lnTo>
                  <a:pt x="746759" y="25907"/>
                </a:lnTo>
                <a:lnTo>
                  <a:pt x="733044" y="25907"/>
                </a:lnTo>
                <a:lnTo>
                  <a:pt x="720851" y="13715"/>
                </a:lnTo>
                <a:close/>
              </a:path>
              <a:path w="746760" h="601979">
                <a:moveTo>
                  <a:pt x="746759" y="576071"/>
                </a:moveTo>
                <a:lnTo>
                  <a:pt x="733044" y="576071"/>
                </a:lnTo>
                <a:lnTo>
                  <a:pt x="720851" y="589788"/>
                </a:lnTo>
                <a:lnTo>
                  <a:pt x="746759" y="589788"/>
                </a:lnTo>
                <a:lnTo>
                  <a:pt x="746759" y="576071"/>
                </a:lnTo>
                <a:close/>
              </a:path>
              <a:path w="746760" h="601979">
                <a:moveTo>
                  <a:pt x="25907" y="13715"/>
                </a:moveTo>
                <a:lnTo>
                  <a:pt x="13715" y="25907"/>
                </a:lnTo>
                <a:lnTo>
                  <a:pt x="25907" y="25907"/>
                </a:lnTo>
                <a:lnTo>
                  <a:pt x="25907" y="13715"/>
                </a:lnTo>
                <a:close/>
              </a:path>
              <a:path w="746760" h="601979">
                <a:moveTo>
                  <a:pt x="720851" y="13715"/>
                </a:moveTo>
                <a:lnTo>
                  <a:pt x="25907" y="13715"/>
                </a:lnTo>
                <a:lnTo>
                  <a:pt x="25907" y="25907"/>
                </a:lnTo>
                <a:lnTo>
                  <a:pt x="720851" y="25907"/>
                </a:lnTo>
                <a:lnTo>
                  <a:pt x="720851" y="13715"/>
                </a:lnTo>
                <a:close/>
              </a:path>
              <a:path w="746760" h="601979">
                <a:moveTo>
                  <a:pt x="746759" y="13715"/>
                </a:moveTo>
                <a:lnTo>
                  <a:pt x="720851" y="13715"/>
                </a:lnTo>
                <a:lnTo>
                  <a:pt x="733044" y="25907"/>
                </a:lnTo>
                <a:lnTo>
                  <a:pt x="746759" y="25907"/>
                </a:lnTo>
                <a:lnTo>
                  <a:pt x="746759" y="13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30894" y="4739545"/>
            <a:ext cx="614125" cy="32675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68326">
              <a:spcBef>
                <a:spcPts val="86"/>
              </a:spcBef>
            </a:pPr>
            <a:r>
              <a:rPr sz="2052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2052" spc="-13" baseline="-20833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2052" baseline="-20833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462557" y="4105026"/>
            <a:ext cx="614125" cy="491409"/>
          </a:xfrm>
          <a:custGeom>
            <a:avLst/>
            <a:gdLst/>
            <a:ahLst/>
            <a:cxnLst/>
            <a:rect l="l" t="t" r="r" b="b"/>
            <a:pathLst>
              <a:path w="718185" h="574675">
                <a:moveTo>
                  <a:pt x="0" y="574548"/>
                </a:moveTo>
                <a:lnTo>
                  <a:pt x="717803" y="574548"/>
                </a:lnTo>
                <a:lnTo>
                  <a:pt x="717803" y="0"/>
                </a:lnTo>
                <a:lnTo>
                  <a:pt x="0" y="0"/>
                </a:lnTo>
                <a:lnTo>
                  <a:pt x="0" y="57454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52131" y="4094601"/>
            <a:ext cx="637474" cy="514757"/>
          </a:xfrm>
          <a:custGeom>
            <a:avLst/>
            <a:gdLst/>
            <a:ahLst/>
            <a:cxnLst/>
            <a:rect l="l" t="t" r="r" b="b"/>
            <a:pathLst>
              <a:path w="745489" h="601979">
                <a:moveTo>
                  <a:pt x="739139" y="0"/>
                </a:moveTo>
                <a:lnTo>
                  <a:pt x="4572" y="0"/>
                </a:lnTo>
                <a:lnTo>
                  <a:pt x="0" y="6095"/>
                </a:lnTo>
                <a:lnTo>
                  <a:pt x="0" y="595883"/>
                </a:lnTo>
                <a:lnTo>
                  <a:pt x="4572" y="601979"/>
                </a:lnTo>
                <a:lnTo>
                  <a:pt x="739139" y="601979"/>
                </a:lnTo>
                <a:lnTo>
                  <a:pt x="745236" y="595883"/>
                </a:lnTo>
                <a:lnTo>
                  <a:pt x="745236" y="588263"/>
                </a:lnTo>
                <a:lnTo>
                  <a:pt x="24384" y="588263"/>
                </a:lnTo>
                <a:lnTo>
                  <a:pt x="12191" y="576071"/>
                </a:lnTo>
                <a:lnTo>
                  <a:pt x="24384" y="576071"/>
                </a:lnTo>
                <a:lnTo>
                  <a:pt x="24384" y="25907"/>
                </a:lnTo>
                <a:lnTo>
                  <a:pt x="12191" y="25907"/>
                </a:lnTo>
                <a:lnTo>
                  <a:pt x="24384" y="12191"/>
                </a:lnTo>
                <a:lnTo>
                  <a:pt x="745236" y="12191"/>
                </a:lnTo>
                <a:lnTo>
                  <a:pt x="745236" y="6095"/>
                </a:lnTo>
                <a:lnTo>
                  <a:pt x="739139" y="0"/>
                </a:lnTo>
                <a:close/>
              </a:path>
              <a:path w="745489" h="601979">
                <a:moveTo>
                  <a:pt x="24384" y="576071"/>
                </a:moveTo>
                <a:lnTo>
                  <a:pt x="12191" y="576071"/>
                </a:lnTo>
                <a:lnTo>
                  <a:pt x="24384" y="588263"/>
                </a:lnTo>
                <a:lnTo>
                  <a:pt x="24384" y="576071"/>
                </a:lnTo>
                <a:close/>
              </a:path>
              <a:path w="745489" h="601979">
                <a:moveTo>
                  <a:pt x="719327" y="576071"/>
                </a:moveTo>
                <a:lnTo>
                  <a:pt x="24384" y="576071"/>
                </a:lnTo>
                <a:lnTo>
                  <a:pt x="24384" y="588263"/>
                </a:lnTo>
                <a:lnTo>
                  <a:pt x="719327" y="588263"/>
                </a:lnTo>
                <a:lnTo>
                  <a:pt x="719327" y="576071"/>
                </a:lnTo>
                <a:close/>
              </a:path>
              <a:path w="745489" h="601979">
                <a:moveTo>
                  <a:pt x="719327" y="12191"/>
                </a:moveTo>
                <a:lnTo>
                  <a:pt x="719327" y="588263"/>
                </a:lnTo>
                <a:lnTo>
                  <a:pt x="731520" y="576071"/>
                </a:lnTo>
                <a:lnTo>
                  <a:pt x="745236" y="576071"/>
                </a:lnTo>
                <a:lnTo>
                  <a:pt x="745236" y="25907"/>
                </a:lnTo>
                <a:lnTo>
                  <a:pt x="731520" y="25907"/>
                </a:lnTo>
                <a:lnTo>
                  <a:pt x="719327" y="12191"/>
                </a:lnTo>
                <a:close/>
              </a:path>
              <a:path w="745489" h="601979">
                <a:moveTo>
                  <a:pt x="745236" y="576071"/>
                </a:moveTo>
                <a:lnTo>
                  <a:pt x="731520" y="576071"/>
                </a:lnTo>
                <a:lnTo>
                  <a:pt x="719327" y="588263"/>
                </a:lnTo>
                <a:lnTo>
                  <a:pt x="745236" y="588263"/>
                </a:lnTo>
                <a:lnTo>
                  <a:pt x="745236" y="576071"/>
                </a:lnTo>
                <a:close/>
              </a:path>
              <a:path w="745489" h="601979">
                <a:moveTo>
                  <a:pt x="24384" y="12191"/>
                </a:moveTo>
                <a:lnTo>
                  <a:pt x="12191" y="25907"/>
                </a:lnTo>
                <a:lnTo>
                  <a:pt x="24384" y="25907"/>
                </a:lnTo>
                <a:lnTo>
                  <a:pt x="24384" y="12191"/>
                </a:lnTo>
                <a:close/>
              </a:path>
              <a:path w="745489" h="601979">
                <a:moveTo>
                  <a:pt x="719327" y="12191"/>
                </a:moveTo>
                <a:lnTo>
                  <a:pt x="24384" y="12191"/>
                </a:lnTo>
                <a:lnTo>
                  <a:pt x="24384" y="25907"/>
                </a:lnTo>
                <a:lnTo>
                  <a:pt x="719327" y="25907"/>
                </a:lnTo>
                <a:lnTo>
                  <a:pt x="719327" y="12191"/>
                </a:lnTo>
                <a:close/>
              </a:path>
              <a:path w="745489" h="601979">
                <a:moveTo>
                  <a:pt x="745236" y="12191"/>
                </a:moveTo>
                <a:lnTo>
                  <a:pt x="719327" y="12191"/>
                </a:lnTo>
                <a:lnTo>
                  <a:pt x="731520" y="25907"/>
                </a:lnTo>
                <a:lnTo>
                  <a:pt x="745236" y="25907"/>
                </a:lnTo>
                <a:lnTo>
                  <a:pt x="745236" y="12191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62557" y="4123802"/>
            <a:ext cx="614125" cy="32675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" algn="ctr">
              <a:spcBef>
                <a:spcPts val="86"/>
              </a:spcBef>
            </a:pPr>
            <a:r>
              <a:rPr sz="2052" b="1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</a:p>
        </p:txBody>
      </p:sp>
      <p:sp>
        <p:nvSpPr>
          <p:cNvPr id="18" name="object 18"/>
          <p:cNvSpPr/>
          <p:nvPr/>
        </p:nvSpPr>
        <p:spPr>
          <a:xfrm>
            <a:off x="938291" y="3671067"/>
            <a:ext cx="494124" cy="1350423"/>
          </a:xfrm>
          <a:custGeom>
            <a:avLst/>
            <a:gdLst/>
            <a:ahLst/>
            <a:cxnLst/>
            <a:rect l="l" t="t" r="r" b="b"/>
            <a:pathLst>
              <a:path w="577850" h="1579245">
                <a:moveTo>
                  <a:pt x="510629" y="1558478"/>
                </a:moveTo>
                <a:lnTo>
                  <a:pt x="483107" y="1578863"/>
                </a:lnTo>
                <a:lnTo>
                  <a:pt x="577595" y="1568195"/>
                </a:lnTo>
                <a:lnTo>
                  <a:pt x="571897" y="1562099"/>
                </a:lnTo>
                <a:lnTo>
                  <a:pt x="519683" y="1562099"/>
                </a:lnTo>
                <a:lnTo>
                  <a:pt x="510629" y="1558478"/>
                </a:lnTo>
                <a:close/>
              </a:path>
              <a:path w="577850" h="1579245">
                <a:moveTo>
                  <a:pt x="520145" y="1531429"/>
                </a:moveTo>
                <a:lnTo>
                  <a:pt x="524256" y="1548383"/>
                </a:lnTo>
                <a:lnTo>
                  <a:pt x="510629" y="1558478"/>
                </a:lnTo>
                <a:lnTo>
                  <a:pt x="519683" y="1562099"/>
                </a:lnTo>
                <a:lnTo>
                  <a:pt x="530351" y="1536191"/>
                </a:lnTo>
                <a:lnTo>
                  <a:pt x="520145" y="1531429"/>
                </a:lnTo>
                <a:close/>
              </a:path>
              <a:path w="577850" h="1579245">
                <a:moveTo>
                  <a:pt x="512063" y="1498091"/>
                </a:moveTo>
                <a:lnTo>
                  <a:pt x="520145" y="1531429"/>
                </a:lnTo>
                <a:lnTo>
                  <a:pt x="530351" y="1536191"/>
                </a:lnTo>
                <a:lnTo>
                  <a:pt x="519683" y="1562099"/>
                </a:lnTo>
                <a:lnTo>
                  <a:pt x="571897" y="1562099"/>
                </a:lnTo>
                <a:lnTo>
                  <a:pt x="512063" y="1498091"/>
                </a:lnTo>
                <a:close/>
              </a:path>
              <a:path w="577850" h="1579245">
                <a:moveTo>
                  <a:pt x="454151" y="1499615"/>
                </a:moveTo>
                <a:lnTo>
                  <a:pt x="440435" y="1525523"/>
                </a:lnTo>
                <a:lnTo>
                  <a:pt x="458723" y="1536191"/>
                </a:lnTo>
                <a:lnTo>
                  <a:pt x="496823" y="1552955"/>
                </a:lnTo>
                <a:lnTo>
                  <a:pt x="510629" y="1558478"/>
                </a:lnTo>
                <a:lnTo>
                  <a:pt x="524256" y="1548383"/>
                </a:lnTo>
                <a:lnTo>
                  <a:pt x="520145" y="1531429"/>
                </a:lnTo>
                <a:lnTo>
                  <a:pt x="507491" y="1525523"/>
                </a:lnTo>
                <a:lnTo>
                  <a:pt x="470916" y="1510283"/>
                </a:lnTo>
                <a:lnTo>
                  <a:pt x="454151" y="1499615"/>
                </a:lnTo>
                <a:close/>
              </a:path>
              <a:path w="577850" h="1579245">
                <a:moveTo>
                  <a:pt x="358139" y="1440179"/>
                </a:moveTo>
                <a:lnTo>
                  <a:pt x="341375" y="1463039"/>
                </a:lnTo>
                <a:lnTo>
                  <a:pt x="355091" y="1473707"/>
                </a:lnTo>
                <a:lnTo>
                  <a:pt x="388619" y="1495043"/>
                </a:lnTo>
                <a:lnTo>
                  <a:pt x="414528" y="1511807"/>
                </a:lnTo>
                <a:lnTo>
                  <a:pt x="429767" y="1485899"/>
                </a:lnTo>
                <a:lnTo>
                  <a:pt x="403859" y="1470659"/>
                </a:lnTo>
                <a:lnTo>
                  <a:pt x="358139" y="1440179"/>
                </a:lnTo>
                <a:close/>
              </a:path>
              <a:path w="577850" h="1579245">
                <a:moveTo>
                  <a:pt x="274319" y="1367027"/>
                </a:moveTo>
                <a:lnTo>
                  <a:pt x="252983" y="1386839"/>
                </a:lnTo>
                <a:lnTo>
                  <a:pt x="262128" y="1395983"/>
                </a:lnTo>
                <a:lnTo>
                  <a:pt x="292607" y="1423415"/>
                </a:lnTo>
                <a:lnTo>
                  <a:pt x="318516" y="1444751"/>
                </a:lnTo>
                <a:lnTo>
                  <a:pt x="336803" y="1423415"/>
                </a:lnTo>
                <a:lnTo>
                  <a:pt x="310895" y="1402079"/>
                </a:lnTo>
                <a:lnTo>
                  <a:pt x="281939" y="1376171"/>
                </a:lnTo>
                <a:lnTo>
                  <a:pt x="274319" y="1367027"/>
                </a:lnTo>
                <a:close/>
              </a:path>
              <a:path w="577850" h="1579245">
                <a:moveTo>
                  <a:pt x="199644" y="1283207"/>
                </a:moveTo>
                <a:lnTo>
                  <a:pt x="176783" y="1299971"/>
                </a:lnTo>
                <a:lnTo>
                  <a:pt x="182879" y="1307591"/>
                </a:lnTo>
                <a:lnTo>
                  <a:pt x="207263" y="1339595"/>
                </a:lnTo>
                <a:lnTo>
                  <a:pt x="233172" y="1367027"/>
                </a:lnTo>
                <a:lnTo>
                  <a:pt x="254507" y="1347215"/>
                </a:lnTo>
                <a:lnTo>
                  <a:pt x="228600" y="1319783"/>
                </a:lnTo>
                <a:lnTo>
                  <a:pt x="204215" y="1289303"/>
                </a:lnTo>
                <a:lnTo>
                  <a:pt x="199644" y="1283207"/>
                </a:lnTo>
                <a:close/>
              </a:path>
              <a:path w="577850" h="1579245">
                <a:moveTo>
                  <a:pt x="137159" y="1190243"/>
                </a:moveTo>
                <a:lnTo>
                  <a:pt x="112775" y="1203959"/>
                </a:lnTo>
                <a:lnTo>
                  <a:pt x="115823" y="1208531"/>
                </a:lnTo>
                <a:lnTo>
                  <a:pt x="135635" y="1243583"/>
                </a:lnTo>
                <a:lnTo>
                  <a:pt x="158495" y="1275587"/>
                </a:lnTo>
                <a:lnTo>
                  <a:pt x="160019" y="1277111"/>
                </a:lnTo>
                <a:lnTo>
                  <a:pt x="182879" y="1260347"/>
                </a:lnTo>
                <a:lnTo>
                  <a:pt x="181356" y="1258823"/>
                </a:lnTo>
                <a:lnTo>
                  <a:pt x="160019" y="1226819"/>
                </a:lnTo>
                <a:lnTo>
                  <a:pt x="140207" y="1193291"/>
                </a:lnTo>
                <a:lnTo>
                  <a:pt x="137159" y="1190243"/>
                </a:lnTo>
                <a:close/>
              </a:path>
              <a:path w="577850" h="1579245">
                <a:moveTo>
                  <a:pt x="89915" y="1088135"/>
                </a:moveTo>
                <a:lnTo>
                  <a:pt x="62483" y="1098803"/>
                </a:lnTo>
                <a:lnTo>
                  <a:pt x="64007" y="1100327"/>
                </a:lnTo>
                <a:lnTo>
                  <a:pt x="79247" y="1136903"/>
                </a:lnTo>
                <a:lnTo>
                  <a:pt x="96011" y="1173479"/>
                </a:lnTo>
                <a:lnTo>
                  <a:pt x="99059" y="1178051"/>
                </a:lnTo>
                <a:lnTo>
                  <a:pt x="123443" y="1164335"/>
                </a:lnTo>
                <a:lnTo>
                  <a:pt x="121919" y="1159763"/>
                </a:lnTo>
                <a:lnTo>
                  <a:pt x="105156" y="1124711"/>
                </a:lnTo>
                <a:lnTo>
                  <a:pt x="89915" y="1089659"/>
                </a:lnTo>
                <a:lnTo>
                  <a:pt x="89915" y="1088135"/>
                </a:lnTo>
                <a:close/>
              </a:path>
              <a:path w="577850" h="1579245">
                <a:moveTo>
                  <a:pt x="54863" y="981455"/>
                </a:moveTo>
                <a:lnTo>
                  <a:pt x="27431" y="989075"/>
                </a:lnTo>
                <a:lnTo>
                  <a:pt x="36575" y="1024127"/>
                </a:lnTo>
                <a:lnTo>
                  <a:pt x="48767" y="1062227"/>
                </a:lnTo>
                <a:lnTo>
                  <a:pt x="51815" y="1071371"/>
                </a:lnTo>
                <a:lnTo>
                  <a:pt x="79247" y="1062227"/>
                </a:lnTo>
                <a:lnTo>
                  <a:pt x="64007" y="1016507"/>
                </a:lnTo>
                <a:lnTo>
                  <a:pt x="54863" y="981455"/>
                </a:lnTo>
                <a:close/>
              </a:path>
              <a:path w="577850" h="1579245">
                <a:moveTo>
                  <a:pt x="35051" y="870203"/>
                </a:moveTo>
                <a:lnTo>
                  <a:pt x="6095" y="874775"/>
                </a:lnTo>
                <a:lnTo>
                  <a:pt x="10667" y="905255"/>
                </a:lnTo>
                <a:lnTo>
                  <a:pt x="16763" y="946403"/>
                </a:lnTo>
                <a:lnTo>
                  <a:pt x="19811" y="960119"/>
                </a:lnTo>
                <a:lnTo>
                  <a:pt x="48767" y="954023"/>
                </a:lnTo>
                <a:lnTo>
                  <a:pt x="45719" y="940307"/>
                </a:lnTo>
                <a:lnTo>
                  <a:pt x="38100" y="900683"/>
                </a:lnTo>
                <a:lnTo>
                  <a:pt x="35051" y="870203"/>
                </a:lnTo>
                <a:close/>
              </a:path>
              <a:path w="577850" h="1579245">
                <a:moveTo>
                  <a:pt x="1523" y="757427"/>
                </a:moveTo>
                <a:lnTo>
                  <a:pt x="0" y="783335"/>
                </a:lnTo>
                <a:lnTo>
                  <a:pt x="1523" y="824483"/>
                </a:lnTo>
                <a:lnTo>
                  <a:pt x="3047" y="844295"/>
                </a:lnTo>
                <a:lnTo>
                  <a:pt x="32003" y="842771"/>
                </a:lnTo>
                <a:lnTo>
                  <a:pt x="30479" y="821435"/>
                </a:lnTo>
                <a:lnTo>
                  <a:pt x="29014" y="783335"/>
                </a:lnTo>
                <a:lnTo>
                  <a:pt x="28956" y="758951"/>
                </a:lnTo>
                <a:lnTo>
                  <a:pt x="1523" y="757427"/>
                </a:lnTo>
                <a:close/>
              </a:path>
              <a:path w="577850" h="1579245">
                <a:moveTo>
                  <a:pt x="10667" y="641603"/>
                </a:moveTo>
                <a:lnTo>
                  <a:pt x="9143" y="658367"/>
                </a:lnTo>
                <a:lnTo>
                  <a:pt x="4571" y="699515"/>
                </a:lnTo>
                <a:lnTo>
                  <a:pt x="1523" y="728471"/>
                </a:lnTo>
                <a:lnTo>
                  <a:pt x="30479" y="729995"/>
                </a:lnTo>
                <a:lnTo>
                  <a:pt x="32003" y="701039"/>
                </a:lnTo>
                <a:lnTo>
                  <a:pt x="36575" y="661415"/>
                </a:lnTo>
                <a:lnTo>
                  <a:pt x="39623" y="646175"/>
                </a:lnTo>
                <a:lnTo>
                  <a:pt x="10667" y="641603"/>
                </a:lnTo>
                <a:close/>
              </a:path>
              <a:path w="577850" h="1579245">
                <a:moveTo>
                  <a:pt x="36575" y="528827"/>
                </a:moveTo>
                <a:lnTo>
                  <a:pt x="35051" y="531875"/>
                </a:lnTo>
                <a:lnTo>
                  <a:pt x="24383" y="574547"/>
                </a:lnTo>
                <a:lnTo>
                  <a:pt x="15239" y="612647"/>
                </a:lnTo>
                <a:lnTo>
                  <a:pt x="44195" y="618743"/>
                </a:lnTo>
                <a:lnTo>
                  <a:pt x="51815" y="580643"/>
                </a:lnTo>
                <a:lnTo>
                  <a:pt x="62483" y="539495"/>
                </a:lnTo>
                <a:lnTo>
                  <a:pt x="64007" y="536447"/>
                </a:lnTo>
                <a:lnTo>
                  <a:pt x="36575" y="528827"/>
                </a:lnTo>
                <a:close/>
              </a:path>
              <a:path w="577850" h="1579245">
                <a:moveTo>
                  <a:pt x="76200" y="420623"/>
                </a:moveTo>
                <a:lnTo>
                  <a:pt x="57911" y="463295"/>
                </a:lnTo>
                <a:lnTo>
                  <a:pt x="50291" y="486155"/>
                </a:lnTo>
                <a:lnTo>
                  <a:pt x="44195" y="501395"/>
                </a:lnTo>
                <a:lnTo>
                  <a:pt x="71628" y="510539"/>
                </a:lnTo>
                <a:lnTo>
                  <a:pt x="76200" y="495299"/>
                </a:lnTo>
                <a:lnTo>
                  <a:pt x="85343" y="473963"/>
                </a:lnTo>
                <a:lnTo>
                  <a:pt x="92963" y="452627"/>
                </a:lnTo>
                <a:lnTo>
                  <a:pt x="102107" y="431291"/>
                </a:lnTo>
                <a:lnTo>
                  <a:pt x="76200" y="420623"/>
                </a:lnTo>
                <a:close/>
              </a:path>
              <a:path w="577850" h="1579245">
                <a:moveTo>
                  <a:pt x="129539" y="316991"/>
                </a:moveTo>
                <a:lnTo>
                  <a:pt x="106679" y="356615"/>
                </a:lnTo>
                <a:lnTo>
                  <a:pt x="88391" y="393191"/>
                </a:lnTo>
                <a:lnTo>
                  <a:pt x="114300" y="406907"/>
                </a:lnTo>
                <a:lnTo>
                  <a:pt x="132587" y="370331"/>
                </a:lnTo>
                <a:lnTo>
                  <a:pt x="155447" y="332231"/>
                </a:lnTo>
                <a:lnTo>
                  <a:pt x="129539" y="316991"/>
                </a:lnTo>
                <a:close/>
              </a:path>
              <a:path w="577850" h="1579245">
                <a:moveTo>
                  <a:pt x="198119" y="222503"/>
                </a:moveTo>
                <a:lnTo>
                  <a:pt x="156972" y="277367"/>
                </a:lnTo>
                <a:lnTo>
                  <a:pt x="146303" y="292607"/>
                </a:lnTo>
                <a:lnTo>
                  <a:pt x="170687" y="309371"/>
                </a:lnTo>
                <a:lnTo>
                  <a:pt x="179831" y="292607"/>
                </a:lnTo>
                <a:lnTo>
                  <a:pt x="207263" y="257555"/>
                </a:lnTo>
                <a:lnTo>
                  <a:pt x="220979" y="240791"/>
                </a:lnTo>
                <a:lnTo>
                  <a:pt x="198119" y="222503"/>
                </a:lnTo>
                <a:close/>
              </a:path>
              <a:path w="577850" h="1579245">
                <a:moveTo>
                  <a:pt x="278891" y="138683"/>
                </a:moveTo>
                <a:lnTo>
                  <a:pt x="245363" y="170687"/>
                </a:lnTo>
                <a:lnTo>
                  <a:pt x="217931" y="201167"/>
                </a:lnTo>
                <a:lnTo>
                  <a:pt x="237744" y="220979"/>
                </a:lnTo>
                <a:lnTo>
                  <a:pt x="266700" y="190500"/>
                </a:lnTo>
                <a:lnTo>
                  <a:pt x="298703" y="160019"/>
                </a:lnTo>
                <a:lnTo>
                  <a:pt x="278891" y="138683"/>
                </a:lnTo>
                <a:close/>
              </a:path>
              <a:path w="577850" h="1579245">
                <a:moveTo>
                  <a:pt x="370331" y="67055"/>
                </a:moveTo>
                <a:lnTo>
                  <a:pt x="350519" y="80771"/>
                </a:lnTo>
                <a:lnTo>
                  <a:pt x="313944" y="108203"/>
                </a:lnTo>
                <a:lnTo>
                  <a:pt x="300228" y="120395"/>
                </a:lnTo>
                <a:lnTo>
                  <a:pt x="320039" y="141731"/>
                </a:lnTo>
                <a:lnTo>
                  <a:pt x="332231" y="131063"/>
                </a:lnTo>
                <a:lnTo>
                  <a:pt x="368807" y="103631"/>
                </a:lnTo>
                <a:lnTo>
                  <a:pt x="387095" y="91439"/>
                </a:lnTo>
                <a:lnTo>
                  <a:pt x="370331" y="67055"/>
                </a:lnTo>
                <a:close/>
              </a:path>
              <a:path w="577850" h="1579245">
                <a:moveTo>
                  <a:pt x="509669" y="15239"/>
                </a:moveTo>
                <a:lnTo>
                  <a:pt x="460247" y="15239"/>
                </a:lnTo>
                <a:lnTo>
                  <a:pt x="465837" y="27117"/>
                </a:lnTo>
                <a:lnTo>
                  <a:pt x="466344" y="27431"/>
                </a:lnTo>
                <a:lnTo>
                  <a:pt x="466258" y="28012"/>
                </a:lnTo>
                <a:lnTo>
                  <a:pt x="472439" y="41147"/>
                </a:lnTo>
                <a:lnTo>
                  <a:pt x="463683" y="45526"/>
                </a:lnTo>
                <a:lnTo>
                  <a:pt x="458723" y="79247"/>
                </a:lnTo>
                <a:lnTo>
                  <a:pt x="509669" y="15239"/>
                </a:lnTo>
                <a:close/>
              </a:path>
              <a:path w="577850" h="1579245">
                <a:moveTo>
                  <a:pt x="452234" y="18674"/>
                </a:moveTo>
                <a:lnTo>
                  <a:pt x="449579" y="19811"/>
                </a:lnTo>
                <a:lnTo>
                  <a:pt x="428244" y="32003"/>
                </a:lnTo>
                <a:lnTo>
                  <a:pt x="394716" y="51815"/>
                </a:lnTo>
                <a:lnTo>
                  <a:pt x="409956" y="76200"/>
                </a:lnTo>
                <a:lnTo>
                  <a:pt x="443483" y="56387"/>
                </a:lnTo>
                <a:lnTo>
                  <a:pt x="463295" y="45719"/>
                </a:lnTo>
                <a:lnTo>
                  <a:pt x="463683" y="45526"/>
                </a:lnTo>
                <a:lnTo>
                  <a:pt x="466258" y="28012"/>
                </a:lnTo>
                <a:lnTo>
                  <a:pt x="465837" y="27117"/>
                </a:lnTo>
                <a:lnTo>
                  <a:pt x="452234" y="18674"/>
                </a:lnTo>
                <a:close/>
              </a:path>
              <a:path w="577850" h="1579245">
                <a:moveTo>
                  <a:pt x="466258" y="28012"/>
                </a:moveTo>
                <a:lnTo>
                  <a:pt x="463683" y="45526"/>
                </a:lnTo>
                <a:lnTo>
                  <a:pt x="472439" y="41147"/>
                </a:lnTo>
                <a:lnTo>
                  <a:pt x="466258" y="28012"/>
                </a:lnTo>
                <a:close/>
              </a:path>
              <a:path w="577850" h="1579245">
                <a:moveTo>
                  <a:pt x="460247" y="15239"/>
                </a:moveTo>
                <a:lnTo>
                  <a:pt x="452234" y="18674"/>
                </a:lnTo>
                <a:lnTo>
                  <a:pt x="465837" y="27117"/>
                </a:lnTo>
                <a:lnTo>
                  <a:pt x="460247" y="15239"/>
                </a:lnTo>
                <a:close/>
              </a:path>
              <a:path w="577850" h="1579245">
                <a:moveTo>
                  <a:pt x="422147" y="0"/>
                </a:moveTo>
                <a:lnTo>
                  <a:pt x="452234" y="18674"/>
                </a:lnTo>
                <a:lnTo>
                  <a:pt x="460247" y="15239"/>
                </a:lnTo>
                <a:lnTo>
                  <a:pt x="509669" y="15239"/>
                </a:lnTo>
                <a:lnTo>
                  <a:pt x="518159" y="4571"/>
                </a:lnTo>
                <a:lnTo>
                  <a:pt x="422147" y="0"/>
                </a:lnTo>
                <a:close/>
              </a:path>
            </a:pathLst>
          </a:custGeom>
          <a:solidFill>
            <a:srgbClr val="2828B8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042087" y="3724497"/>
            <a:ext cx="1420469" cy="640189"/>
          </a:xfrm>
          <a:custGeom>
            <a:avLst/>
            <a:gdLst/>
            <a:ahLst/>
            <a:cxnLst/>
            <a:rect l="l" t="t" r="r" b="b"/>
            <a:pathLst>
              <a:path w="1661160" h="748664">
                <a:moveTo>
                  <a:pt x="10668" y="0"/>
                </a:moveTo>
                <a:lnTo>
                  <a:pt x="0" y="25908"/>
                </a:lnTo>
                <a:lnTo>
                  <a:pt x="77724" y="60960"/>
                </a:lnTo>
                <a:lnTo>
                  <a:pt x="89916" y="35051"/>
                </a:lnTo>
                <a:lnTo>
                  <a:pt x="10668" y="0"/>
                </a:lnTo>
                <a:close/>
              </a:path>
              <a:path w="1661160" h="748664">
                <a:moveTo>
                  <a:pt x="115824" y="45720"/>
                </a:moveTo>
                <a:lnTo>
                  <a:pt x="103631" y="71627"/>
                </a:lnTo>
                <a:lnTo>
                  <a:pt x="182880" y="106680"/>
                </a:lnTo>
                <a:lnTo>
                  <a:pt x="193548" y="79248"/>
                </a:lnTo>
                <a:lnTo>
                  <a:pt x="115824" y="45720"/>
                </a:lnTo>
                <a:close/>
              </a:path>
              <a:path w="1661160" h="748664">
                <a:moveTo>
                  <a:pt x="220980" y="91439"/>
                </a:moveTo>
                <a:lnTo>
                  <a:pt x="208787" y="117348"/>
                </a:lnTo>
                <a:lnTo>
                  <a:pt x="288036" y="152400"/>
                </a:lnTo>
                <a:lnTo>
                  <a:pt x="298704" y="124968"/>
                </a:lnTo>
                <a:lnTo>
                  <a:pt x="220980" y="91439"/>
                </a:lnTo>
                <a:close/>
              </a:path>
              <a:path w="1661160" h="748664">
                <a:moveTo>
                  <a:pt x="324612" y="137160"/>
                </a:moveTo>
                <a:lnTo>
                  <a:pt x="313944" y="163068"/>
                </a:lnTo>
                <a:lnTo>
                  <a:pt x="391668" y="196596"/>
                </a:lnTo>
                <a:lnTo>
                  <a:pt x="403860" y="170687"/>
                </a:lnTo>
                <a:lnTo>
                  <a:pt x="324612" y="137160"/>
                </a:lnTo>
                <a:close/>
              </a:path>
              <a:path w="1661160" h="748664">
                <a:moveTo>
                  <a:pt x="429768" y="182880"/>
                </a:moveTo>
                <a:lnTo>
                  <a:pt x="419100" y="208788"/>
                </a:lnTo>
                <a:lnTo>
                  <a:pt x="496824" y="242316"/>
                </a:lnTo>
                <a:lnTo>
                  <a:pt x="509016" y="216408"/>
                </a:lnTo>
                <a:lnTo>
                  <a:pt x="429768" y="182880"/>
                </a:lnTo>
                <a:close/>
              </a:path>
              <a:path w="1661160" h="748664">
                <a:moveTo>
                  <a:pt x="534924" y="228600"/>
                </a:moveTo>
                <a:lnTo>
                  <a:pt x="522731" y="254508"/>
                </a:lnTo>
                <a:lnTo>
                  <a:pt x="601980" y="288036"/>
                </a:lnTo>
                <a:lnTo>
                  <a:pt x="612648" y="262128"/>
                </a:lnTo>
                <a:lnTo>
                  <a:pt x="534924" y="228600"/>
                </a:lnTo>
                <a:close/>
              </a:path>
              <a:path w="1661160" h="748664">
                <a:moveTo>
                  <a:pt x="640080" y="274320"/>
                </a:moveTo>
                <a:lnTo>
                  <a:pt x="627888" y="300228"/>
                </a:lnTo>
                <a:lnTo>
                  <a:pt x="707136" y="333756"/>
                </a:lnTo>
                <a:lnTo>
                  <a:pt x="717804" y="307848"/>
                </a:lnTo>
                <a:lnTo>
                  <a:pt x="640080" y="274320"/>
                </a:lnTo>
                <a:close/>
              </a:path>
              <a:path w="1661160" h="748664">
                <a:moveTo>
                  <a:pt x="743712" y="318516"/>
                </a:moveTo>
                <a:lnTo>
                  <a:pt x="733044" y="345948"/>
                </a:lnTo>
                <a:lnTo>
                  <a:pt x="812292" y="379476"/>
                </a:lnTo>
                <a:lnTo>
                  <a:pt x="822960" y="353568"/>
                </a:lnTo>
                <a:lnTo>
                  <a:pt x="743712" y="318516"/>
                </a:lnTo>
                <a:close/>
              </a:path>
              <a:path w="1661160" h="748664">
                <a:moveTo>
                  <a:pt x="848868" y="364236"/>
                </a:moveTo>
                <a:lnTo>
                  <a:pt x="838200" y="391668"/>
                </a:lnTo>
                <a:lnTo>
                  <a:pt x="915924" y="425196"/>
                </a:lnTo>
                <a:lnTo>
                  <a:pt x="928116" y="399288"/>
                </a:lnTo>
                <a:lnTo>
                  <a:pt x="848868" y="364236"/>
                </a:lnTo>
                <a:close/>
              </a:path>
              <a:path w="1661160" h="748664">
                <a:moveTo>
                  <a:pt x="954024" y="409956"/>
                </a:moveTo>
                <a:lnTo>
                  <a:pt x="943356" y="435864"/>
                </a:lnTo>
                <a:lnTo>
                  <a:pt x="1021080" y="470916"/>
                </a:lnTo>
                <a:lnTo>
                  <a:pt x="1033271" y="445008"/>
                </a:lnTo>
                <a:lnTo>
                  <a:pt x="954024" y="409956"/>
                </a:lnTo>
                <a:close/>
              </a:path>
              <a:path w="1661160" h="748664">
                <a:moveTo>
                  <a:pt x="1059180" y="455676"/>
                </a:moveTo>
                <a:lnTo>
                  <a:pt x="1046988" y="481584"/>
                </a:lnTo>
                <a:lnTo>
                  <a:pt x="1126236" y="516636"/>
                </a:lnTo>
                <a:lnTo>
                  <a:pt x="1136904" y="490728"/>
                </a:lnTo>
                <a:lnTo>
                  <a:pt x="1059180" y="455676"/>
                </a:lnTo>
                <a:close/>
              </a:path>
              <a:path w="1661160" h="748664">
                <a:moveTo>
                  <a:pt x="1164336" y="501396"/>
                </a:moveTo>
                <a:lnTo>
                  <a:pt x="1152144" y="527304"/>
                </a:lnTo>
                <a:lnTo>
                  <a:pt x="1231392" y="562356"/>
                </a:lnTo>
                <a:lnTo>
                  <a:pt x="1242059" y="534924"/>
                </a:lnTo>
                <a:lnTo>
                  <a:pt x="1164336" y="501396"/>
                </a:lnTo>
                <a:close/>
              </a:path>
              <a:path w="1661160" h="748664">
                <a:moveTo>
                  <a:pt x="1267968" y="547116"/>
                </a:moveTo>
                <a:lnTo>
                  <a:pt x="1257300" y="573024"/>
                </a:lnTo>
                <a:lnTo>
                  <a:pt x="1335024" y="608076"/>
                </a:lnTo>
                <a:lnTo>
                  <a:pt x="1347216" y="580644"/>
                </a:lnTo>
                <a:lnTo>
                  <a:pt x="1267968" y="547116"/>
                </a:lnTo>
                <a:close/>
              </a:path>
              <a:path w="1661160" h="748664">
                <a:moveTo>
                  <a:pt x="1373124" y="592836"/>
                </a:moveTo>
                <a:lnTo>
                  <a:pt x="1362456" y="618744"/>
                </a:lnTo>
                <a:lnTo>
                  <a:pt x="1440180" y="652272"/>
                </a:lnTo>
                <a:lnTo>
                  <a:pt x="1452371" y="626364"/>
                </a:lnTo>
                <a:lnTo>
                  <a:pt x="1373124" y="592836"/>
                </a:lnTo>
                <a:close/>
              </a:path>
              <a:path w="1661160" h="748664">
                <a:moveTo>
                  <a:pt x="1579775" y="713776"/>
                </a:moveTo>
                <a:lnTo>
                  <a:pt x="1534668" y="719328"/>
                </a:lnTo>
                <a:lnTo>
                  <a:pt x="1527047" y="720852"/>
                </a:lnTo>
                <a:lnTo>
                  <a:pt x="1520952" y="726948"/>
                </a:lnTo>
                <a:lnTo>
                  <a:pt x="1522476" y="736092"/>
                </a:lnTo>
                <a:lnTo>
                  <a:pt x="1524000" y="743712"/>
                </a:lnTo>
                <a:lnTo>
                  <a:pt x="1530095" y="748284"/>
                </a:lnTo>
                <a:lnTo>
                  <a:pt x="1537716" y="748284"/>
                </a:lnTo>
                <a:lnTo>
                  <a:pt x="1648815" y="734568"/>
                </a:lnTo>
                <a:lnTo>
                  <a:pt x="1629156" y="734568"/>
                </a:lnTo>
                <a:lnTo>
                  <a:pt x="1579775" y="713776"/>
                </a:lnTo>
                <a:close/>
              </a:path>
              <a:path w="1661160" h="748664">
                <a:moveTo>
                  <a:pt x="1608613" y="710227"/>
                </a:moveTo>
                <a:lnTo>
                  <a:pt x="1579775" y="713776"/>
                </a:lnTo>
                <a:lnTo>
                  <a:pt x="1629156" y="734568"/>
                </a:lnTo>
                <a:lnTo>
                  <a:pt x="1631307" y="729996"/>
                </a:lnTo>
                <a:lnTo>
                  <a:pt x="1623059" y="729996"/>
                </a:lnTo>
                <a:lnTo>
                  <a:pt x="1608613" y="710227"/>
                </a:lnTo>
                <a:close/>
              </a:path>
              <a:path w="1661160" h="748664">
                <a:moveTo>
                  <a:pt x="1574292" y="626364"/>
                </a:moveTo>
                <a:lnTo>
                  <a:pt x="1562100" y="635508"/>
                </a:lnTo>
                <a:lnTo>
                  <a:pt x="1560576" y="644652"/>
                </a:lnTo>
                <a:lnTo>
                  <a:pt x="1565147" y="650748"/>
                </a:lnTo>
                <a:lnTo>
                  <a:pt x="1592410" y="688054"/>
                </a:lnTo>
                <a:lnTo>
                  <a:pt x="1641347" y="708660"/>
                </a:lnTo>
                <a:lnTo>
                  <a:pt x="1629156" y="734568"/>
                </a:lnTo>
                <a:lnTo>
                  <a:pt x="1648815" y="734568"/>
                </a:lnTo>
                <a:lnTo>
                  <a:pt x="1661159" y="733044"/>
                </a:lnTo>
                <a:lnTo>
                  <a:pt x="1588008" y="633984"/>
                </a:lnTo>
                <a:lnTo>
                  <a:pt x="1583436" y="627888"/>
                </a:lnTo>
                <a:lnTo>
                  <a:pt x="1574292" y="626364"/>
                </a:lnTo>
                <a:close/>
              </a:path>
              <a:path w="1661160" h="748664">
                <a:moveTo>
                  <a:pt x="1633728" y="707136"/>
                </a:moveTo>
                <a:lnTo>
                  <a:pt x="1608613" y="710227"/>
                </a:lnTo>
                <a:lnTo>
                  <a:pt x="1623059" y="729996"/>
                </a:lnTo>
                <a:lnTo>
                  <a:pt x="1633728" y="707136"/>
                </a:lnTo>
                <a:close/>
              </a:path>
              <a:path w="1661160" h="748664">
                <a:moveTo>
                  <a:pt x="1637728" y="707136"/>
                </a:moveTo>
                <a:lnTo>
                  <a:pt x="1633728" y="707136"/>
                </a:lnTo>
                <a:lnTo>
                  <a:pt x="1623059" y="729996"/>
                </a:lnTo>
                <a:lnTo>
                  <a:pt x="1631307" y="729996"/>
                </a:lnTo>
                <a:lnTo>
                  <a:pt x="1641347" y="708660"/>
                </a:lnTo>
                <a:lnTo>
                  <a:pt x="1637728" y="707136"/>
                </a:lnTo>
                <a:close/>
              </a:path>
              <a:path w="1661160" h="748664">
                <a:moveTo>
                  <a:pt x="1583436" y="684276"/>
                </a:moveTo>
                <a:lnTo>
                  <a:pt x="1571244" y="710184"/>
                </a:lnTo>
                <a:lnTo>
                  <a:pt x="1579775" y="713776"/>
                </a:lnTo>
                <a:lnTo>
                  <a:pt x="1608613" y="710227"/>
                </a:lnTo>
                <a:lnTo>
                  <a:pt x="1592410" y="688054"/>
                </a:lnTo>
                <a:lnTo>
                  <a:pt x="1583436" y="684276"/>
                </a:lnTo>
                <a:close/>
              </a:path>
              <a:path w="1661160" h="748664">
                <a:moveTo>
                  <a:pt x="1592410" y="688054"/>
                </a:moveTo>
                <a:lnTo>
                  <a:pt x="1608613" y="710227"/>
                </a:lnTo>
                <a:lnTo>
                  <a:pt x="1633728" y="707136"/>
                </a:lnTo>
                <a:lnTo>
                  <a:pt x="1637728" y="707136"/>
                </a:lnTo>
                <a:lnTo>
                  <a:pt x="1592410" y="688054"/>
                </a:lnTo>
                <a:close/>
              </a:path>
              <a:path w="1661160" h="748664">
                <a:moveTo>
                  <a:pt x="1478280" y="638556"/>
                </a:moveTo>
                <a:lnTo>
                  <a:pt x="1466088" y="664464"/>
                </a:lnTo>
                <a:lnTo>
                  <a:pt x="1545336" y="697992"/>
                </a:lnTo>
                <a:lnTo>
                  <a:pt x="1556004" y="672084"/>
                </a:lnTo>
                <a:lnTo>
                  <a:pt x="1478280" y="638556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42087" y="4338296"/>
            <a:ext cx="1420469" cy="640189"/>
          </a:xfrm>
          <a:custGeom>
            <a:avLst/>
            <a:gdLst/>
            <a:ahLst/>
            <a:cxnLst/>
            <a:rect l="l" t="t" r="r" b="b"/>
            <a:pathLst>
              <a:path w="1661160" h="748664">
                <a:moveTo>
                  <a:pt x="77724" y="688848"/>
                </a:moveTo>
                <a:lnTo>
                  <a:pt x="0" y="722376"/>
                </a:lnTo>
                <a:lnTo>
                  <a:pt x="10668" y="748284"/>
                </a:lnTo>
                <a:lnTo>
                  <a:pt x="89916" y="714756"/>
                </a:lnTo>
                <a:lnTo>
                  <a:pt x="77724" y="688848"/>
                </a:lnTo>
                <a:close/>
              </a:path>
              <a:path w="1661160" h="748664">
                <a:moveTo>
                  <a:pt x="182880" y="643128"/>
                </a:moveTo>
                <a:lnTo>
                  <a:pt x="103631" y="676656"/>
                </a:lnTo>
                <a:lnTo>
                  <a:pt x="115824" y="702564"/>
                </a:lnTo>
                <a:lnTo>
                  <a:pt x="193548" y="669036"/>
                </a:lnTo>
                <a:lnTo>
                  <a:pt x="182880" y="643128"/>
                </a:lnTo>
                <a:close/>
              </a:path>
              <a:path w="1661160" h="748664">
                <a:moveTo>
                  <a:pt x="288036" y="597408"/>
                </a:moveTo>
                <a:lnTo>
                  <a:pt x="208787" y="630936"/>
                </a:lnTo>
                <a:lnTo>
                  <a:pt x="220980" y="656844"/>
                </a:lnTo>
                <a:lnTo>
                  <a:pt x="298704" y="623316"/>
                </a:lnTo>
                <a:lnTo>
                  <a:pt x="288036" y="597408"/>
                </a:lnTo>
                <a:close/>
              </a:path>
              <a:path w="1661160" h="748664">
                <a:moveTo>
                  <a:pt x="391668" y="551688"/>
                </a:moveTo>
                <a:lnTo>
                  <a:pt x="313944" y="585216"/>
                </a:lnTo>
                <a:lnTo>
                  <a:pt x="324612" y="612648"/>
                </a:lnTo>
                <a:lnTo>
                  <a:pt x="403860" y="577596"/>
                </a:lnTo>
                <a:lnTo>
                  <a:pt x="391668" y="551688"/>
                </a:lnTo>
                <a:close/>
              </a:path>
              <a:path w="1661160" h="748664">
                <a:moveTo>
                  <a:pt x="496824" y="505968"/>
                </a:moveTo>
                <a:lnTo>
                  <a:pt x="419100" y="539496"/>
                </a:lnTo>
                <a:lnTo>
                  <a:pt x="429768" y="566928"/>
                </a:lnTo>
                <a:lnTo>
                  <a:pt x="509016" y="531876"/>
                </a:lnTo>
                <a:lnTo>
                  <a:pt x="496824" y="505968"/>
                </a:lnTo>
                <a:close/>
              </a:path>
              <a:path w="1661160" h="748664">
                <a:moveTo>
                  <a:pt x="601980" y="460248"/>
                </a:moveTo>
                <a:lnTo>
                  <a:pt x="522731" y="495300"/>
                </a:lnTo>
                <a:lnTo>
                  <a:pt x="534924" y="521208"/>
                </a:lnTo>
                <a:lnTo>
                  <a:pt x="612648" y="486156"/>
                </a:lnTo>
                <a:lnTo>
                  <a:pt x="601980" y="460248"/>
                </a:lnTo>
                <a:close/>
              </a:path>
              <a:path w="1661160" h="748664">
                <a:moveTo>
                  <a:pt x="707136" y="414528"/>
                </a:moveTo>
                <a:lnTo>
                  <a:pt x="627888" y="449580"/>
                </a:lnTo>
                <a:lnTo>
                  <a:pt x="640080" y="475488"/>
                </a:lnTo>
                <a:lnTo>
                  <a:pt x="717804" y="440436"/>
                </a:lnTo>
                <a:lnTo>
                  <a:pt x="707136" y="414528"/>
                </a:lnTo>
                <a:close/>
              </a:path>
              <a:path w="1661160" h="748664">
                <a:moveTo>
                  <a:pt x="812292" y="368808"/>
                </a:moveTo>
                <a:lnTo>
                  <a:pt x="733044" y="403860"/>
                </a:lnTo>
                <a:lnTo>
                  <a:pt x="743712" y="429768"/>
                </a:lnTo>
                <a:lnTo>
                  <a:pt x="822960" y="396240"/>
                </a:lnTo>
                <a:lnTo>
                  <a:pt x="812292" y="368808"/>
                </a:lnTo>
                <a:close/>
              </a:path>
              <a:path w="1661160" h="748664">
                <a:moveTo>
                  <a:pt x="915924" y="323088"/>
                </a:moveTo>
                <a:lnTo>
                  <a:pt x="838200" y="358140"/>
                </a:lnTo>
                <a:lnTo>
                  <a:pt x="848868" y="384048"/>
                </a:lnTo>
                <a:lnTo>
                  <a:pt x="928116" y="350520"/>
                </a:lnTo>
                <a:lnTo>
                  <a:pt x="915924" y="323088"/>
                </a:lnTo>
                <a:close/>
              </a:path>
              <a:path w="1661160" h="748664">
                <a:moveTo>
                  <a:pt x="1021080" y="278892"/>
                </a:moveTo>
                <a:lnTo>
                  <a:pt x="943356" y="312420"/>
                </a:lnTo>
                <a:lnTo>
                  <a:pt x="954024" y="338328"/>
                </a:lnTo>
                <a:lnTo>
                  <a:pt x="1033271" y="304800"/>
                </a:lnTo>
                <a:lnTo>
                  <a:pt x="1021080" y="278892"/>
                </a:lnTo>
                <a:close/>
              </a:path>
              <a:path w="1661160" h="748664">
                <a:moveTo>
                  <a:pt x="1126236" y="233172"/>
                </a:moveTo>
                <a:lnTo>
                  <a:pt x="1046988" y="266700"/>
                </a:lnTo>
                <a:lnTo>
                  <a:pt x="1059180" y="292608"/>
                </a:lnTo>
                <a:lnTo>
                  <a:pt x="1136904" y="259080"/>
                </a:lnTo>
                <a:lnTo>
                  <a:pt x="1126236" y="233172"/>
                </a:lnTo>
                <a:close/>
              </a:path>
              <a:path w="1661160" h="748664">
                <a:moveTo>
                  <a:pt x="1231392" y="187452"/>
                </a:moveTo>
                <a:lnTo>
                  <a:pt x="1152144" y="220980"/>
                </a:lnTo>
                <a:lnTo>
                  <a:pt x="1164336" y="246888"/>
                </a:lnTo>
                <a:lnTo>
                  <a:pt x="1242059" y="213360"/>
                </a:lnTo>
                <a:lnTo>
                  <a:pt x="1231392" y="187452"/>
                </a:lnTo>
                <a:close/>
              </a:path>
              <a:path w="1661160" h="748664">
                <a:moveTo>
                  <a:pt x="1335024" y="141732"/>
                </a:moveTo>
                <a:lnTo>
                  <a:pt x="1257300" y="175260"/>
                </a:lnTo>
                <a:lnTo>
                  <a:pt x="1267968" y="201168"/>
                </a:lnTo>
                <a:lnTo>
                  <a:pt x="1347216" y="167640"/>
                </a:lnTo>
                <a:lnTo>
                  <a:pt x="1335024" y="141732"/>
                </a:lnTo>
                <a:close/>
              </a:path>
              <a:path w="1661160" h="748664">
                <a:moveTo>
                  <a:pt x="1440180" y="96012"/>
                </a:moveTo>
                <a:lnTo>
                  <a:pt x="1362456" y="129540"/>
                </a:lnTo>
                <a:lnTo>
                  <a:pt x="1373124" y="156972"/>
                </a:lnTo>
                <a:lnTo>
                  <a:pt x="1452371" y="121920"/>
                </a:lnTo>
                <a:lnTo>
                  <a:pt x="1440180" y="96012"/>
                </a:lnTo>
                <a:close/>
              </a:path>
              <a:path w="1661160" h="748664">
                <a:moveTo>
                  <a:pt x="1647443" y="13716"/>
                </a:moveTo>
                <a:lnTo>
                  <a:pt x="1629156" y="13716"/>
                </a:lnTo>
                <a:lnTo>
                  <a:pt x="1641347" y="39624"/>
                </a:lnTo>
                <a:lnTo>
                  <a:pt x="1591902" y="61744"/>
                </a:lnTo>
                <a:lnTo>
                  <a:pt x="1565147" y="99060"/>
                </a:lnTo>
                <a:lnTo>
                  <a:pt x="1560576" y="105156"/>
                </a:lnTo>
                <a:lnTo>
                  <a:pt x="1562100" y="114300"/>
                </a:lnTo>
                <a:lnTo>
                  <a:pt x="1574292" y="123444"/>
                </a:lnTo>
                <a:lnTo>
                  <a:pt x="1583436" y="121920"/>
                </a:lnTo>
                <a:lnTo>
                  <a:pt x="1588008" y="115824"/>
                </a:lnTo>
                <a:lnTo>
                  <a:pt x="1661159" y="15240"/>
                </a:lnTo>
                <a:lnTo>
                  <a:pt x="1647443" y="13716"/>
                </a:lnTo>
                <a:close/>
              </a:path>
              <a:path w="1661160" h="748664">
                <a:moveTo>
                  <a:pt x="1545336" y="50292"/>
                </a:moveTo>
                <a:lnTo>
                  <a:pt x="1466088" y="83820"/>
                </a:lnTo>
                <a:lnTo>
                  <a:pt x="1478280" y="111252"/>
                </a:lnTo>
                <a:lnTo>
                  <a:pt x="1556004" y="76200"/>
                </a:lnTo>
                <a:lnTo>
                  <a:pt x="1545336" y="50292"/>
                </a:lnTo>
                <a:close/>
              </a:path>
              <a:path w="1661160" h="748664">
                <a:moveTo>
                  <a:pt x="1582053" y="34788"/>
                </a:moveTo>
                <a:lnTo>
                  <a:pt x="1571244" y="39624"/>
                </a:lnTo>
                <a:lnTo>
                  <a:pt x="1583436" y="65532"/>
                </a:lnTo>
                <a:lnTo>
                  <a:pt x="1591902" y="61744"/>
                </a:lnTo>
                <a:lnTo>
                  <a:pt x="1608863" y="38087"/>
                </a:lnTo>
                <a:lnTo>
                  <a:pt x="1582053" y="34788"/>
                </a:lnTo>
                <a:close/>
              </a:path>
              <a:path w="1661160" h="748664">
                <a:moveTo>
                  <a:pt x="1608863" y="38087"/>
                </a:moveTo>
                <a:lnTo>
                  <a:pt x="1591902" y="61744"/>
                </a:lnTo>
                <a:lnTo>
                  <a:pt x="1637941" y="41148"/>
                </a:lnTo>
                <a:lnTo>
                  <a:pt x="1633728" y="41148"/>
                </a:lnTo>
                <a:lnTo>
                  <a:pt x="1608863" y="38087"/>
                </a:lnTo>
                <a:close/>
              </a:path>
              <a:path w="1661160" h="748664">
                <a:moveTo>
                  <a:pt x="1623059" y="18288"/>
                </a:moveTo>
                <a:lnTo>
                  <a:pt x="1608863" y="38087"/>
                </a:lnTo>
                <a:lnTo>
                  <a:pt x="1633728" y="41148"/>
                </a:lnTo>
                <a:lnTo>
                  <a:pt x="1623059" y="18288"/>
                </a:lnTo>
                <a:close/>
              </a:path>
              <a:path w="1661160" h="748664">
                <a:moveTo>
                  <a:pt x="1631307" y="18288"/>
                </a:moveTo>
                <a:lnTo>
                  <a:pt x="1623059" y="18288"/>
                </a:lnTo>
                <a:lnTo>
                  <a:pt x="1633728" y="41148"/>
                </a:lnTo>
                <a:lnTo>
                  <a:pt x="1637941" y="41148"/>
                </a:lnTo>
                <a:lnTo>
                  <a:pt x="1641347" y="39624"/>
                </a:lnTo>
                <a:lnTo>
                  <a:pt x="1631307" y="18288"/>
                </a:lnTo>
                <a:close/>
              </a:path>
              <a:path w="1661160" h="748664">
                <a:moveTo>
                  <a:pt x="1629156" y="13716"/>
                </a:moveTo>
                <a:lnTo>
                  <a:pt x="1582053" y="34788"/>
                </a:lnTo>
                <a:lnTo>
                  <a:pt x="1608863" y="38087"/>
                </a:lnTo>
                <a:lnTo>
                  <a:pt x="1623059" y="18288"/>
                </a:lnTo>
                <a:lnTo>
                  <a:pt x="1631307" y="18288"/>
                </a:lnTo>
                <a:lnTo>
                  <a:pt x="1629156" y="13716"/>
                </a:lnTo>
                <a:close/>
              </a:path>
              <a:path w="1661160" h="748664">
                <a:moveTo>
                  <a:pt x="1530095" y="0"/>
                </a:moveTo>
                <a:lnTo>
                  <a:pt x="1524000" y="6096"/>
                </a:lnTo>
                <a:lnTo>
                  <a:pt x="1520952" y="21336"/>
                </a:lnTo>
                <a:lnTo>
                  <a:pt x="1527047" y="28956"/>
                </a:lnTo>
                <a:lnTo>
                  <a:pt x="1534668" y="28956"/>
                </a:lnTo>
                <a:lnTo>
                  <a:pt x="1582053" y="34788"/>
                </a:lnTo>
                <a:lnTo>
                  <a:pt x="1629156" y="13716"/>
                </a:lnTo>
                <a:lnTo>
                  <a:pt x="1647443" y="13716"/>
                </a:lnTo>
                <a:lnTo>
                  <a:pt x="1537716" y="1524"/>
                </a:lnTo>
                <a:lnTo>
                  <a:pt x="1530095" y="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66271" y="4232847"/>
            <a:ext cx="364891" cy="24789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2309" spc="-6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026" spc="-4" dirty="0">
                <a:solidFill>
                  <a:prstClr val="black"/>
                </a:solidFill>
                <a:latin typeface="Tahoma"/>
                <a:cs typeface="Tahoma"/>
              </a:rPr>
              <a:t>x1x2</a:t>
            </a:r>
            <a:endParaRPr sz="102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05638" y="3687248"/>
            <a:ext cx="304076" cy="24789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2309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026" spc="-4" dirty="0">
                <a:solidFill>
                  <a:prstClr val="black"/>
                </a:solidFill>
                <a:latin typeface="Tahoma"/>
                <a:cs typeface="Tahoma"/>
              </a:rPr>
              <a:t>x1Y</a:t>
            </a:r>
            <a:endParaRPr sz="102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44063" y="4739425"/>
            <a:ext cx="92309" cy="247826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1539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endParaRPr sz="1539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14435" y="4852803"/>
            <a:ext cx="233487" cy="16883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1026" spc="-4" dirty="0">
                <a:solidFill>
                  <a:prstClr val="black"/>
                </a:solidFill>
                <a:latin typeface="Tahoma"/>
                <a:cs typeface="Tahoma"/>
              </a:rPr>
              <a:t>x2Y</a:t>
            </a:r>
            <a:endParaRPr sz="102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386514" y="3929097"/>
            <a:ext cx="3804208" cy="1285264"/>
          </a:xfrm>
          <a:custGeom>
            <a:avLst/>
            <a:gdLst/>
            <a:ahLst/>
            <a:cxnLst/>
            <a:rect l="l" t="t" r="r" b="b"/>
            <a:pathLst>
              <a:path w="4448809" h="1503045">
                <a:moveTo>
                  <a:pt x="4198620" y="0"/>
                </a:moveTo>
                <a:lnTo>
                  <a:pt x="249936" y="0"/>
                </a:lnTo>
                <a:lnTo>
                  <a:pt x="204838" y="4005"/>
                </a:lnTo>
                <a:lnTo>
                  <a:pt x="162463" y="15561"/>
                </a:lnTo>
                <a:lnTo>
                  <a:pt x="123500" y="33979"/>
                </a:lnTo>
                <a:lnTo>
                  <a:pt x="88638" y="58568"/>
                </a:lnTo>
                <a:lnTo>
                  <a:pt x="58568" y="88638"/>
                </a:lnTo>
                <a:lnTo>
                  <a:pt x="33979" y="123500"/>
                </a:lnTo>
                <a:lnTo>
                  <a:pt x="15561" y="162463"/>
                </a:lnTo>
                <a:lnTo>
                  <a:pt x="4005" y="204838"/>
                </a:lnTo>
                <a:lnTo>
                  <a:pt x="0" y="249935"/>
                </a:lnTo>
                <a:lnTo>
                  <a:pt x="0" y="1251203"/>
                </a:lnTo>
                <a:lnTo>
                  <a:pt x="4005" y="1296353"/>
                </a:lnTo>
                <a:lnTo>
                  <a:pt x="15561" y="1338868"/>
                </a:lnTo>
                <a:lnTo>
                  <a:pt x="33979" y="1378034"/>
                </a:lnTo>
                <a:lnTo>
                  <a:pt x="58568" y="1413136"/>
                </a:lnTo>
                <a:lnTo>
                  <a:pt x="88638" y="1443460"/>
                </a:lnTo>
                <a:lnTo>
                  <a:pt x="123500" y="1468289"/>
                </a:lnTo>
                <a:lnTo>
                  <a:pt x="162463" y="1486909"/>
                </a:lnTo>
                <a:lnTo>
                  <a:pt x="204838" y="1498606"/>
                </a:lnTo>
                <a:lnTo>
                  <a:pt x="249936" y="1502664"/>
                </a:lnTo>
                <a:lnTo>
                  <a:pt x="4198620" y="1502664"/>
                </a:lnTo>
                <a:lnTo>
                  <a:pt x="4243315" y="1498606"/>
                </a:lnTo>
                <a:lnTo>
                  <a:pt x="4285477" y="1486909"/>
                </a:lnTo>
                <a:lnTo>
                  <a:pt x="4324378" y="1468289"/>
                </a:lnTo>
                <a:lnTo>
                  <a:pt x="4359290" y="1443460"/>
                </a:lnTo>
                <a:lnTo>
                  <a:pt x="4389485" y="1413136"/>
                </a:lnTo>
                <a:lnTo>
                  <a:pt x="4414237" y="1378034"/>
                </a:lnTo>
                <a:lnTo>
                  <a:pt x="4432818" y="1338868"/>
                </a:lnTo>
                <a:lnTo>
                  <a:pt x="4444500" y="1296353"/>
                </a:lnTo>
                <a:lnTo>
                  <a:pt x="4448556" y="1251203"/>
                </a:lnTo>
                <a:lnTo>
                  <a:pt x="4448556" y="249935"/>
                </a:lnTo>
                <a:lnTo>
                  <a:pt x="4444500" y="204838"/>
                </a:lnTo>
                <a:lnTo>
                  <a:pt x="4432818" y="162463"/>
                </a:lnTo>
                <a:lnTo>
                  <a:pt x="4414237" y="123500"/>
                </a:lnTo>
                <a:lnTo>
                  <a:pt x="4389485" y="88638"/>
                </a:lnTo>
                <a:lnTo>
                  <a:pt x="4359290" y="58568"/>
                </a:lnTo>
                <a:lnTo>
                  <a:pt x="4324378" y="33979"/>
                </a:lnTo>
                <a:lnTo>
                  <a:pt x="4285477" y="15561"/>
                </a:lnTo>
                <a:lnTo>
                  <a:pt x="4243315" y="4005"/>
                </a:lnTo>
                <a:lnTo>
                  <a:pt x="41986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374784" y="3917368"/>
            <a:ext cx="3826471" cy="1307527"/>
          </a:xfrm>
          <a:custGeom>
            <a:avLst/>
            <a:gdLst/>
            <a:ahLst/>
            <a:cxnLst/>
            <a:rect l="l" t="t" r="r" b="b"/>
            <a:pathLst>
              <a:path w="4474845" h="1529079">
                <a:moveTo>
                  <a:pt x="4224528" y="0"/>
                </a:moveTo>
                <a:lnTo>
                  <a:pt x="249936" y="0"/>
                </a:lnTo>
                <a:lnTo>
                  <a:pt x="236220" y="1524"/>
                </a:lnTo>
                <a:lnTo>
                  <a:pt x="224028" y="3048"/>
                </a:lnTo>
                <a:lnTo>
                  <a:pt x="210312" y="6096"/>
                </a:lnTo>
                <a:lnTo>
                  <a:pt x="198120" y="9144"/>
                </a:lnTo>
                <a:lnTo>
                  <a:pt x="184404" y="12192"/>
                </a:lnTo>
                <a:lnTo>
                  <a:pt x="137160" y="32004"/>
                </a:lnTo>
                <a:lnTo>
                  <a:pt x="96012" y="60960"/>
                </a:lnTo>
                <a:lnTo>
                  <a:pt x="60960" y="96012"/>
                </a:lnTo>
                <a:lnTo>
                  <a:pt x="32004" y="138684"/>
                </a:lnTo>
                <a:lnTo>
                  <a:pt x="12192" y="185928"/>
                </a:lnTo>
                <a:lnTo>
                  <a:pt x="3048" y="224028"/>
                </a:lnTo>
                <a:lnTo>
                  <a:pt x="1524" y="236220"/>
                </a:lnTo>
                <a:lnTo>
                  <a:pt x="1524" y="249936"/>
                </a:lnTo>
                <a:lnTo>
                  <a:pt x="0" y="263652"/>
                </a:lnTo>
                <a:lnTo>
                  <a:pt x="0" y="1266444"/>
                </a:lnTo>
                <a:lnTo>
                  <a:pt x="1524" y="1278636"/>
                </a:lnTo>
                <a:lnTo>
                  <a:pt x="1524" y="1292352"/>
                </a:lnTo>
                <a:lnTo>
                  <a:pt x="3048" y="1306068"/>
                </a:lnTo>
                <a:lnTo>
                  <a:pt x="6096" y="1318260"/>
                </a:lnTo>
                <a:lnTo>
                  <a:pt x="9144" y="1331976"/>
                </a:lnTo>
                <a:lnTo>
                  <a:pt x="21336" y="1368552"/>
                </a:lnTo>
                <a:lnTo>
                  <a:pt x="45720" y="1412748"/>
                </a:lnTo>
                <a:lnTo>
                  <a:pt x="77724" y="1452372"/>
                </a:lnTo>
                <a:lnTo>
                  <a:pt x="117348" y="1484376"/>
                </a:lnTo>
                <a:lnTo>
                  <a:pt x="161544" y="1508760"/>
                </a:lnTo>
                <a:lnTo>
                  <a:pt x="185928" y="1516380"/>
                </a:lnTo>
                <a:lnTo>
                  <a:pt x="198120" y="1520952"/>
                </a:lnTo>
                <a:lnTo>
                  <a:pt x="211836" y="1524000"/>
                </a:lnTo>
                <a:lnTo>
                  <a:pt x="224028" y="1525524"/>
                </a:lnTo>
                <a:lnTo>
                  <a:pt x="237744" y="1527048"/>
                </a:lnTo>
                <a:lnTo>
                  <a:pt x="249936" y="1528572"/>
                </a:lnTo>
                <a:lnTo>
                  <a:pt x="4226052" y="1528572"/>
                </a:lnTo>
                <a:lnTo>
                  <a:pt x="4238244" y="1527048"/>
                </a:lnTo>
                <a:lnTo>
                  <a:pt x="4265676" y="1524000"/>
                </a:lnTo>
                <a:lnTo>
                  <a:pt x="4277868" y="1520952"/>
                </a:lnTo>
                <a:lnTo>
                  <a:pt x="4314444" y="1507236"/>
                </a:lnTo>
                <a:lnTo>
                  <a:pt x="4324241" y="1502664"/>
                </a:lnTo>
                <a:lnTo>
                  <a:pt x="239268" y="1502664"/>
                </a:lnTo>
                <a:lnTo>
                  <a:pt x="227076" y="1501140"/>
                </a:lnTo>
                <a:lnTo>
                  <a:pt x="214884" y="1498092"/>
                </a:lnTo>
                <a:lnTo>
                  <a:pt x="204216" y="1495044"/>
                </a:lnTo>
                <a:lnTo>
                  <a:pt x="192024" y="1491996"/>
                </a:lnTo>
                <a:lnTo>
                  <a:pt x="149352" y="1473708"/>
                </a:lnTo>
                <a:lnTo>
                  <a:pt x="112776" y="1449324"/>
                </a:lnTo>
                <a:lnTo>
                  <a:pt x="79248" y="1415796"/>
                </a:lnTo>
                <a:lnTo>
                  <a:pt x="44196" y="1357884"/>
                </a:lnTo>
                <a:lnTo>
                  <a:pt x="30480" y="1313688"/>
                </a:lnTo>
                <a:lnTo>
                  <a:pt x="25908" y="1277112"/>
                </a:lnTo>
                <a:lnTo>
                  <a:pt x="25908" y="251460"/>
                </a:lnTo>
                <a:lnTo>
                  <a:pt x="30480" y="214884"/>
                </a:lnTo>
                <a:lnTo>
                  <a:pt x="33528" y="204216"/>
                </a:lnTo>
                <a:lnTo>
                  <a:pt x="36576" y="192024"/>
                </a:lnTo>
                <a:lnTo>
                  <a:pt x="54864" y="149352"/>
                </a:lnTo>
                <a:lnTo>
                  <a:pt x="80772" y="111252"/>
                </a:lnTo>
                <a:lnTo>
                  <a:pt x="112776" y="79248"/>
                </a:lnTo>
                <a:lnTo>
                  <a:pt x="150876" y="54864"/>
                </a:lnTo>
                <a:lnTo>
                  <a:pt x="193548" y="36576"/>
                </a:lnTo>
                <a:lnTo>
                  <a:pt x="228600" y="28956"/>
                </a:lnTo>
                <a:lnTo>
                  <a:pt x="239268" y="27432"/>
                </a:lnTo>
                <a:lnTo>
                  <a:pt x="251460" y="25908"/>
                </a:lnTo>
                <a:lnTo>
                  <a:pt x="4324241" y="25908"/>
                </a:lnTo>
                <a:lnTo>
                  <a:pt x="4314444" y="21336"/>
                </a:lnTo>
                <a:lnTo>
                  <a:pt x="4290060" y="12192"/>
                </a:lnTo>
                <a:lnTo>
                  <a:pt x="4277868" y="9144"/>
                </a:lnTo>
                <a:lnTo>
                  <a:pt x="4264152" y="6096"/>
                </a:lnTo>
                <a:lnTo>
                  <a:pt x="4251960" y="3048"/>
                </a:lnTo>
                <a:lnTo>
                  <a:pt x="4224528" y="0"/>
                </a:lnTo>
                <a:close/>
              </a:path>
              <a:path w="4474845" h="1529079">
                <a:moveTo>
                  <a:pt x="4324241" y="25908"/>
                </a:moveTo>
                <a:lnTo>
                  <a:pt x="4224528" y="25908"/>
                </a:lnTo>
                <a:lnTo>
                  <a:pt x="4248912" y="28956"/>
                </a:lnTo>
                <a:lnTo>
                  <a:pt x="4259580" y="30480"/>
                </a:lnTo>
                <a:lnTo>
                  <a:pt x="4305300" y="44196"/>
                </a:lnTo>
                <a:lnTo>
                  <a:pt x="4344924" y="67056"/>
                </a:lnTo>
                <a:lnTo>
                  <a:pt x="4379976" y="96012"/>
                </a:lnTo>
                <a:lnTo>
                  <a:pt x="4408932" y="131064"/>
                </a:lnTo>
                <a:lnTo>
                  <a:pt x="4431792" y="172212"/>
                </a:lnTo>
                <a:lnTo>
                  <a:pt x="4445508" y="216408"/>
                </a:lnTo>
                <a:lnTo>
                  <a:pt x="4448556" y="239268"/>
                </a:lnTo>
                <a:lnTo>
                  <a:pt x="4448556" y="251460"/>
                </a:lnTo>
                <a:lnTo>
                  <a:pt x="4450080" y="263652"/>
                </a:lnTo>
                <a:lnTo>
                  <a:pt x="4450080" y="1278636"/>
                </a:lnTo>
                <a:lnTo>
                  <a:pt x="4448556" y="1290828"/>
                </a:lnTo>
                <a:lnTo>
                  <a:pt x="4447032" y="1301496"/>
                </a:lnTo>
                <a:lnTo>
                  <a:pt x="4445508" y="1313688"/>
                </a:lnTo>
                <a:lnTo>
                  <a:pt x="4421124" y="1379220"/>
                </a:lnTo>
                <a:lnTo>
                  <a:pt x="4395216" y="1417320"/>
                </a:lnTo>
                <a:lnTo>
                  <a:pt x="4363212" y="1449324"/>
                </a:lnTo>
                <a:lnTo>
                  <a:pt x="4325112" y="1475232"/>
                </a:lnTo>
                <a:lnTo>
                  <a:pt x="4282440" y="1493520"/>
                </a:lnTo>
                <a:lnTo>
                  <a:pt x="4259580" y="1498092"/>
                </a:lnTo>
                <a:lnTo>
                  <a:pt x="4247388" y="1501140"/>
                </a:lnTo>
                <a:lnTo>
                  <a:pt x="4235196" y="1502664"/>
                </a:lnTo>
                <a:lnTo>
                  <a:pt x="4324241" y="1502664"/>
                </a:lnTo>
                <a:lnTo>
                  <a:pt x="4360164" y="1482852"/>
                </a:lnTo>
                <a:lnTo>
                  <a:pt x="4398264" y="1450848"/>
                </a:lnTo>
                <a:lnTo>
                  <a:pt x="4430268" y="1412748"/>
                </a:lnTo>
                <a:lnTo>
                  <a:pt x="4454652" y="1367028"/>
                </a:lnTo>
                <a:lnTo>
                  <a:pt x="4469892" y="1318260"/>
                </a:lnTo>
                <a:lnTo>
                  <a:pt x="4471416" y="1304544"/>
                </a:lnTo>
                <a:lnTo>
                  <a:pt x="4472940" y="1292352"/>
                </a:lnTo>
                <a:lnTo>
                  <a:pt x="4474464" y="1278636"/>
                </a:lnTo>
                <a:lnTo>
                  <a:pt x="4474464" y="249936"/>
                </a:lnTo>
                <a:lnTo>
                  <a:pt x="4471416" y="222504"/>
                </a:lnTo>
                <a:lnTo>
                  <a:pt x="4469892" y="210312"/>
                </a:lnTo>
                <a:lnTo>
                  <a:pt x="4466844" y="198120"/>
                </a:lnTo>
                <a:lnTo>
                  <a:pt x="4462272" y="184404"/>
                </a:lnTo>
                <a:lnTo>
                  <a:pt x="4454652" y="160020"/>
                </a:lnTo>
                <a:lnTo>
                  <a:pt x="4430268" y="115824"/>
                </a:lnTo>
                <a:lnTo>
                  <a:pt x="4398264" y="77724"/>
                </a:lnTo>
                <a:lnTo>
                  <a:pt x="4358640" y="44196"/>
                </a:lnTo>
                <a:lnTo>
                  <a:pt x="4337304" y="32004"/>
                </a:lnTo>
                <a:lnTo>
                  <a:pt x="4324241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598865" y="4733910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5" h="24764">
                <a:moveTo>
                  <a:pt x="0" y="24714"/>
                </a:moveTo>
                <a:lnTo>
                  <a:pt x="43243" y="0"/>
                </a:lnTo>
              </a:path>
            </a:pathLst>
          </a:custGeom>
          <a:ln w="141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635842" y="4739948"/>
            <a:ext cx="53756" cy="136291"/>
          </a:xfrm>
          <a:custGeom>
            <a:avLst/>
            <a:gdLst/>
            <a:ahLst/>
            <a:cxnLst/>
            <a:rect l="l" t="t" r="r" b="b"/>
            <a:pathLst>
              <a:path w="62865" h="159385">
                <a:moveTo>
                  <a:pt x="0" y="0"/>
                </a:moveTo>
                <a:lnTo>
                  <a:pt x="62661" y="158927"/>
                </a:lnTo>
              </a:path>
            </a:pathLst>
          </a:custGeom>
          <a:ln w="28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695463" y="4487033"/>
            <a:ext cx="71132" cy="389326"/>
          </a:xfrm>
          <a:custGeom>
            <a:avLst/>
            <a:gdLst/>
            <a:ahLst/>
            <a:cxnLst/>
            <a:rect l="l" t="t" r="r" b="b"/>
            <a:pathLst>
              <a:path w="83184" h="455295">
                <a:moveTo>
                  <a:pt x="0" y="454698"/>
                </a:moveTo>
                <a:lnTo>
                  <a:pt x="82956" y="0"/>
                </a:lnTo>
              </a:path>
            </a:pathLst>
          </a:custGeom>
          <a:ln w="141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766399" y="4487032"/>
            <a:ext cx="2221927" cy="0"/>
          </a:xfrm>
          <a:custGeom>
            <a:avLst/>
            <a:gdLst/>
            <a:ahLst/>
            <a:cxnLst/>
            <a:rect l="l" t="t" r="r" b="b"/>
            <a:pathLst>
              <a:path w="2598420">
                <a:moveTo>
                  <a:pt x="0" y="0"/>
                </a:moveTo>
                <a:lnTo>
                  <a:pt x="2598140" y="0"/>
                </a:lnTo>
              </a:path>
            </a:pathLst>
          </a:custGeom>
          <a:ln w="141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568675" y="4444755"/>
            <a:ext cx="2444011" cy="0"/>
          </a:xfrm>
          <a:custGeom>
            <a:avLst/>
            <a:gdLst/>
            <a:ahLst/>
            <a:cxnLst/>
            <a:rect l="l" t="t" r="r" b="b"/>
            <a:pathLst>
              <a:path w="2858134">
                <a:moveTo>
                  <a:pt x="0" y="0"/>
                </a:moveTo>
                <a:lnTo>
                  <a:pt x="2857601" y="0"/>
                </a:lnTo>
              </a:path>
            </a:pathLst>
          </a:custGeom>
          <a:ln w="141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549338" y="4633964"/>
            <a:ext cx="300275" cy="21541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3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5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xfrm>
            <a:off x="6520496" y="5336713"/>
            <a:ext cx="179690" cy="56416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21720">
              <a:spcBef>
                <a:spcPts val="90"/>
              </a:spcBef>
            </a:pPr>
            <a:fld id="{81D60167-4931-47E6-BA6A-407CBD079E47}" type="slidenum">
              <a:rPr dirty="0"/>
              <a:pPr marL="21720">
                <a:spcBef>
                  <a:spcPts val="90"/>
                </a:spcBef>
              </a:pPr>
              <a:t>5</a:t>
            </a:fld>
            <a:endParaRPr dirty="0"/>
          </a:p>
        </p:txBody>
      </p:sp>
      <p:sp>
        <p:nvSpPr>
          <p:cNvPr id="33" name="object 33"/>
          <p:cNvSpPr txBox="1"/>
          <p:nvPr/>
        </p:nvSpPr>
        <p:spPr>
          <a:xfrm>
            <a:off x="6468674" y="4633964"/>
            <a:ext cx="268238" cy="21541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spc="-2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111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50723" y="4460325"/>
            <a:ext cx="600550" cy="215481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988" i="1" baseline="16129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988" i="1" spc="-295" baseline="1612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8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1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2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spc="34" dirty="0">
                <a:solidFill>
                  <a:prstClr val="black"/>
                </a:solidFill>
                <a:latin typeface="Times New Roman"/>
                <a:cs typeface="Times New Roman"/>
              </a:rPr>
              <a:t>2)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45827" y="4216466"/>
            <a:ext cx="134662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69114" y="4499583"/>
            <a:ext cx="2216497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  <a:tabLst>
                <a:tab pos="995841" algn="l"/>
                <a:tab pos="2108424" algn="l"/>
              </a:tabLst>
            </a:pPr>
            <a:r>
              <a:rPr sz="2266" spc="-188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2266" spc="18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8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	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r>
              <a:rPr sz="2266" spc="-201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2266" spc="18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8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	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998529" y="4070760"/>
            <a:ext cx="1553503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i="1" spc="-32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2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21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2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26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1362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3399" spc="-288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i="1" spc="-13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9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1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-96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r>
              <a:rPr sz="3399" i="1" spc="-96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64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2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26890" y="4216466"/>
            <a:ext cx="181360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266">
              <a:solidFill>
                <a:prstClr val="black"/>
              </a:solidFill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4187628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88969" y="638180"/>
            <a:ext cx="3181938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Korelasi</a:t>
            </a:r>
            <a:r>
              <a:rPr spc="-56" dirty="0"/>
              <a:t> </a:t>
            </a:r>
            <a:r>
              <a:rPr spc="-4" dirty="0"/>
              <a:t>Parsial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2D2DCA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894897" y="1306147"/>
            <a:ext cx="7433745" cy="2116578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 marR="4344">
              <a:spcBef>
                <a:spcPts val="90"/>
              </a:spcBef>
            </a:pPr>
            <a:r>
              <a:rPr spc="-4" dirty="0"/>
              <a:t>Selanjutnya untuk mengetahui apakah  hubungan antar variabel </a:t>
            </a:r>
            <a:r>
              <a:rPr dirty="0"/>
              <a:t>tersebut </a:t>
            </a:r>
            <a:r>
              <a:rPr spc="-4" dirty="0"/>
              <a:t>berarti atau  tidak, </a:t>
            </a:r>
            <a:r>
              <a:rPr dirty="0"/>
              <a:t>maka </a:t>
            </a:r>
            <a:r>
              <a:rPr spc="-4" dirty="0"/>
              <a:t>dilakukan pengujian keberartian  </a:t>
            </a:r>
            <a:r>
              <a:rPr dirty="0"/>
              <a:t>koefisien korelasi </a:t>
            </a:r>
            <a:r>
              <a:rPr spc="-4" dirty="0"/>
              <a:t>parsial dengan menggunakan  </a:t>
            </a:r>
            <a:r>
              <a:rPr dirty="0"/>
              <a:t>rumus</a:t>
            </a:r>
            <a:r>
              <a:rPr spc="-9" dirty="0"/>
              <a:t> </a:t>
            </a:r>
            <a:r>
              <a:rPr spc="-4" dirty="0"/>
              <a:t>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03364" y="4507503"/>
            <a:ext cx="7242439" cy="1447662"/>
          </a:xfrm>
          <a:prstGeom prst="rect">
            <a:avLst/>
          </a:prstGeom>
        </p:spPr>
        <p:txBody>
          <a:bodyPr vert="horz" wrap="square" lIns="0" tIns="93938" rIns="0" bIns="0" rtlCol="0">
            <a:spAutoFit/>
          </a:bodyPr>
          <a:lstStyle/>
          <a:p>
            <a:pPr marL="10860">
              <a:spcBef>
                <a:spcPts val="740"/>
              </a:spcBef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Kriteria pengujian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: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10860" marR="4344">
              <a:spcBef>
                <a:spcPts val="658"/>
              </a:spcBef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Tolak Ho jika </a:t>
            </a:r>
            <a:r>
              <a:rPr sz="2736" spc="-4" dirty="0" err="1">
                <a:solidFill>
                  <a:prstClr val="black"/>
                </a:solidFill>
                <a:latin typeface="Tahoma"/>
                <a:cs typeface="Tahoma"/>
              </a:rPr>
              <a:t>nilai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en-US" sz="2736" spc="-4" dirty="0" smtClean="0">
                <a:solidFill>
                  <a:prstClr val="black"/>
                </a:solidFill>
                <a:latin typeface="Tahoma"/>
                <a:cs typeface="Tahoma"/>
              </a:rPr>
              <a:t>t </a:t>
            </a:r>
            <a:r>
              <a:rPr sz="2736" spc="-4" dirty="0" err="1" smtClean="0">
                <a:solidFill>
                  <a:prstClr val="black"/>
                </a:solidFill>
                <a:latin typeface="Tahoma"/>
                <a:cs typeface="Tahoma"/>
              </a:rPr>
              <a:t>hitung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 err="1" smtClean="0">
                <a:solidFill>
                  <a:prstClr val="black"/>
                </a:solidFill>
                <a:latin typeface="Tahoma"/>
                <a:cs typeface="Tahoma"/>
              </a:rPr>
              <a:t>lebih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besar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dari nilai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 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t 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tab</a:t>
            </a:r>
            <a:r>
              <a:rPr lang="en-GB" sz="2736" spc="-4" dirty="0" smtClean="0">
                <a:solidFill>
                  <a:prstClr val="black"/>
                </a:solidFill>
                <a:latin typeface="Tahoma"/>
                <a:cs typeface="Tahoma"/>
              </a:rPr>
              <a:t>le</a:t>
            </a:r>
            <a:r>
              <a:rPr lang="en-US" sz="2736" spc="-4" dirty="0" smtClean="0">
                <a:solidFill>
                  <a:prstClr val="black"/>
                </a:solidFill>
                <a:latin typeface="Tahoma"/>
                <a:cs typeface="Tahoma"/>
              </a:rPr>
              <a:t> (</a:t>
            </a:r>
            <a:r>
              <a:rPr lang="en-US" sz="2736" spc="-4" dirty="0" err="1" smtClean="0">
                <a:solidFill>
                  <a:prstClr val="black"/>
                </a:solidFill>
                <a:latin typeface="Tahoma"/>
                <a:cs typeface="Tahoma"/>
              </a:rPr>
              <a:t>signifikan</a:t>
            </a:r>
            <a:r>
              <a:rPr lang="en-US" sz="2736" spc="-4" dirty="0" smtClean="0">
                <a:solidFill>
                  <a:prstClr val="black"/>
                </a:solidFill>
                <a:latin typeface="Tahoma"/>
                <a:cs typeface="Tahoma"/>
              </a:rPr>
              <a:t>)</a:t>
            </a:r>
            <a:r>
              <a:rPr sz="2736" spc="-4" dirty="0" smtClean="0">
                <a:solidFill>
                  <a:prstClr val="black"/>
                </a:solidFill>
                <a:latin typeface="Tahoma"/>
                <a:cs typeface="Tahoma"/>
              </a:rPr>
              <a:t>,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dengan db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 = n –</a:t>
            </a:r>
            <a:r>
              <a:rPr sz="2736" spc="51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1.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14185" y="3181070"/>
            <a:ext cx="2448898" cy="1286350"/>
          </a:xfrm>
          <a:custGeom>
            <a:avLst/>
            <a:gdLst/>
            <a:ahLst/>
            <a:cxnLst/>
            <a:rect l="l" t="t" r="r" b="b"/>
            <a:pathLst>
              <a:path w="2863850" h="1504314">
                <a:moveTo>
                  <a:pt x="2613660" y="0"/>
                </a:moveTo>
                <a:lnTo>
                  <a:pt x="249935" y="0"/>
                </a:lnTo>
                <a:lnTo>
                  <a:pt x="204838" y="4057"/>
                </a:lnTo>
                <a:lnTo>
                  <a:pt x="162463" y="15754"/>
                </a:lnTo>
                <a:lnTo>
                  <a:pt x="123500" y="34374"/>
                </a:lnTo>
                <a:lnTo>
                  <a:pt x="88638" y="59203"/>
                </a:lnTo>
                <a:lnTo>
                  <a:pt x="58568" y="89527"/>
                </a:lnTo>
                <a:lnTo>
                  <a:pt x="33979" y="124629"/>
                </a:lnTo>
                <a:lnTo>
                  <a:pt x="15561" y="163795"/>
                </a:lnTo>
                <a:lnTo>
                  <a:pt x="4005" y="206310"/>
                </a:lnTo>
                <a:lnTo>
                  <a:pt x="0" y="251459"/>
                </a:lnTo>
                <a:lnTo>
                  <a:pt x="0" y="1252727"/>
                </a:lnTo>
                <a:lnTo>
                  <a:pt x="4005" y="1297877"/>
                </a:lnTo>
                <a:lnTo>
                  <a:pt x="15561" y="1340392"/>
                </a:lnTo>
                <a:lnTo>
                  <a:pt x="33979" y="1379558"/>
                </a:lnTo>
                <a:lnTo>
                  <a:pt x="58568" y="1414660"/>
                </a:lnTo>
                <a:lnTo>
                  <a:pt x="88638" y="1444984"/>
                </a:lnTo>
                <a:lnTo>
                  <a:pt x="123500" y="1469813"/>
                </a:lnTo>
                <a:lnTo>
                  <a:pt x="162463" y="1488433"/>
                </a:lnTo>
                <a:lnTo>
                  <a:pt x="204838" y="1500130"/>
                </a:lnTo>
                <a:lnTo>
                  <a:pt x="249935" y="1504187"/>
                </a:lnTo>
                <a:lnTo>
                  <a:pt x="2613660" y="1504187"/>
                </a:lnTo>
                <a:lnTo>
                  <a:pt x="2658757" y="1500130"/>
                </a:lnTo>
                <a:lnTo>
                  <a:pt x="2701132" y="1488433"/>
                </a:lnTo>
                <a:lnTo>
                  <a:pt x="2740095" y="1469813"/>
                </a:lnTo>
                <a:lnTo>
                  <a:pt x="2774957" y="1444984"/>
                </a:lnTo>
                <a:lnTo>
                  <a:pt x="2805027" y="1414660"/>
                </a:lnTo>
                <a:lnTo>
                  <a:pt x="2829616" y="1379558"/>
                </a:lnTo>
                <a:lnTo>
                  <a:pt x="2848034" y="1340392"/>
                </a:lnTo>
                <a:lnTo>
                  <a:pt x="2859590" y="1297877"/>
                </a:lnTo>
                <a:lnTo>
                  <a:pt x="2863596" y="1252727"/>
                </a:lnTo>
                <a:lnTo>
                  <a:pt x="2863596" y="251459"/>
                </a:lnTo>
                <a:lnTo>
                  <a:pt x="2859590" y="206310"/>
                </a:lnTo>
                <a:lnTo>
                  <a:pt x="2848034" y="163795"/>
                </a:lnTo>
                <a:lnTo>
                  <a:pt x="2829616" y="124629"/>
                </a:lnTo>
                <a:lnTo>
                  <a:pt x="2805027" y="89527"/>
                </a:lnTo>
                <a:lnTo>
                  <a:pt x="2774957" y="59203"/>
                </a:lnTo>
                <a:lnTo>
                  <a:pt x="2740095" y="34374"/>
                </a:lnTo>
                <a:lnTo>
                  <a:pt x="2701132" y="15754"/>
                </a:lnTo>
                <a:lnTo>
                  <a:pt x="2658757" y="4057"/>
                </a:lnTo>
                <a:lnTo>
                  <a:pt x="26136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02456" y="3170644"/>
            <a:ext cx="2472247" cy="1307527"/>
          </a:xfrm>
          <a:custGeom>
            <a:avLst/>
            <a:gdLst/>
            <a:ahLst/>
            <a:cxnLst/>
            <a:rect l="l" t="t" r="r" b="b"/>
            <a:pathLst>
              <a:path w="2891154" h="1529079">
                <a:moveTo>
                  <a:pt x="2641092" y="0"/>
                </a:moveTo>
                <a:lnTo>
                  <a:pt x="249936" y="0"/>
                </a:lnTo>
                <a:lnTo>
                  <a:pt x="236220" y="1524"/>
                </a:lnTo>
                <a:lnTo>
                  <a:pt x="224027" y="3048"/>
                </a:lnTo>
                <a:lnTo>
                  <a:pt x="210312" y="6096"/>
                </a:lnTo>
                <a:lnTo>
                  <a:pt x="198120" y="9144"/>
                </a:lnTo>
                <a:lnTo>
                  <a:pt x="184404" y="12192"/>
                </a:lnTo>
                <a:lnTo>
                  <a:pt x="137160" y="32004"/>
                </a:lnTo>
                <a:lnTo>
                  <a:pt x="96012" y="60960"/>
                </a:lnTo>
                <a:lnTo>
                  <a:pt x="60960" y="96012"/>
                </a:lnTo>
                <a:lnTo>
                  <a:pt x="32004" y="138684"/>
                </a:lnTo>
                <a:lnTo>
                  <a:pt x="12192" y="185927"/>
                </a:lnTo>
                <a:lnTo>
                  <a:pt x="3048" y="224027"/>
                </a:lnTo>
                <a:lnTo>
                  <a:pt x="1524" y="236220"/>
                </a:lnTo>
                <a:lnTo>
                  <a:pt x="1524" y="249936"/>
                </a:lnTo>
                <a:lnTo>
                  <a:pt x="0" y="263651"/>
                </a:lnTo>
                <a:lnTo>
                  <a:pt x="0" y="1264920"/>
                </a:lnTo>
                <a:lnTo>
                  <a:pt x="1524" y="1278636"/>
                </a:lnTo>
                <a:lnTo>
                  <a:pt x="1524" y="1292352"/>
                </a:lnTo>
                <a:lnTo>
                  <a:pt x="3048" y="1306068"/>
                </a:lnTo>
                <a:lnTo>
                  <a:pt x="6096" y="1318260"/>
                </a:lnTo>
                <a:lnTo>
                  <a:pt x="9144" y="1331976"/>
                </a:lnTo>
                <a:lnTo>
                  <a:pt x="21336" y="1368552"/>
                </a:lnTo>
                <a:lnTo>
                  <a:pt x="45720" y="1412748"/>
                </a:lnTo>
                <a:lnTo>
                  <a:pt x="77724" y="1452372"/>
                </a:lnTo>
                <a:lnTo>
                  <a:pt x="117348" y="1484376"/>
                </a:lnTo>
                <a:lnTo>
                  <a:pt x="161544" y="1508760"/>
                </a:lnTo>
                <a:lnTo>
                  <a:pt x="185928" y="1516380"/>
                </a:lnTo>
                <a:lnTo>
                  <a:pt x="198120" y="1520952"/>
                </a:lnTo>
                <a:lnTo>
                  <a:pt x="210312" y="1524000"/>
                </a:lnTo>
                <a:lnTo>
                  <a:pt x="237744" y="1527048"/>
                </a:lnTo>
                <a:lnTo>
                  <a:pt x="249936" y="1528572"/>
                </a:lnTo>
                <a:lnTo>
                  <a:pt x="2641092" y="1528572"/>
                </a:lnTo>
                <a:lnTo>
                  <a:pt x="2668524" y="1525524"/>
                </a:lnTo>
                <a:lnTo>
                  <a:pt x="2692908" y="1519428"/>
                </a:lnTo>
                <a:lnTo>
                  <a:pt x="2706624" y="1516380"/>
                </a:lnTo>
                <a:lnTo>
                  <a:pt x="2731008" y="1507236"/>
                </a:lnTo>
                <a:lnTo>
                  <a:pt x="2740805" y="1502664"/>
                </a:lnTo>
                <a:lnTo>
                  <a:pt x="251460" y="1502664"/>
                </a:lnTo>
                <a:lnTo>
                  <a:pt x="239268" y="1501140"/>
                </a:lnTo>
                <a:lnTo>
                  <a:pt x="227075" y="1501140"/>
                </a:lnTo>
                <a:lnTo>
                  <a:pt x="214884" y="1498092"/>
                </a:lnTo>
                <a:lnTo>
                  <a:pt x="204216" y="1495044"/>
                </a:lnTo>
                <a:lnTo>
                  <a:pt x="192024" y="1491996"/>
                </a:lnTo>
                <a:lnTo>
                  <a:pt x="149352" y="1473708"/>
                </a:lnTo>
                <a:lnTo>
                  <a:pt x="111252" y="1447800"/>
                </a:lnTo>
                <a:lnTo>
                  <a:pt x="79248" y="1415796"/>
                </a:lnTo>
                <a:lnTo>
                  <a:pt x="44196" y="1357884"/>
                </a:lnTo>
                <a:lnTo>
                  <a:pt x="30480" y="1312164"/>
                </a:lnTo>
                <a:lnTo>
                  <a:pt x="25908" y="1277112"/>
                </a:lnTo>
                <a:lnTo>
                  <a:pt x="25908" y="251460"/>
                </a:lnTo>
                <a:lnTo>
                  <a:pt x="30480" y="214884"/>
                </a:lnTo>
                <a:lnTo>
                  <a:pt x="33528" y="204216"/>
                </a:lnTo>
                <a:lnTo>
                  <a:pt x="36576" y="192024"/>
                </a:lnTo>
                <a:lnTo>
                  <a:pt x="54864" y="149351"/>
                </a:lnTo>
                <a:lnTo>
                  <a:pt x="80772" y="111251"/>
                </a:lnTo>
                <a:lnTo>
                  <a:pt x="112776" y="79248"/>
                </a:lnTo>
                <a:lnTo>
                  <a:pt x="150876" y="53339"/>
                </a:lnTo>
                <a:lnTo>
                  <a:pt x="193548" y="36575"/>
                </a:lnTo>
                <a:lnTo>
                  <a:pt x="251460" y="25908"/>
                </a:lnTo>
                <a:lnTo>
                  <a:pt x="2739281" y="25908"/>
                </a:lnTo>
                <a:lnTo>
                  <a:pt x="2729484" y="21336"/>
                </a:lnTo>
                <a:lnTo>
                  <a:pt x="2705100" y="12192"/>
                </a:lnTo>
                <a:lnTo>
                  <a:pt x="2680716" y="6096"/>
                </a:lnTo>
                <a:lnTo>
                  <a:pt x="2667000" y="3048"/>
                </a:lnTo>
                <a:lnTo>
                  <a:pt x="2654808" y="1524"/>
                </a:lnTo>
                <a:lnTo>
                  <a:pt x="2641092" y="0"/>
                </a:lnTo>
                <a:close/>
              </a:path>
              <a:path w="2891154" h="1529079">
                <a:moveTo>
                  <a:pt x="2739281" y="25908"/>
                </a:moveTo>
                <a:lnTo>
                  <a:pt x="2639568" y="25908"/>
                </a:lnTo>
                <a:lnTo>
                  <a:pt x="2676144" y="30480"/>
                </a:lnTo>
                <a:lnTo>
                  <a:pt x="2686812" y="33527"/>
                </a:lnTo>
                <a:lnTo>
                  <a:pt x="2741676" y="54863"/>
                </a:lnTo>
                <a:lnTo>
                  <a:pt x="2779776" y="80772"/>
                </a:lnTo>
                <a:lnTo>
                  <a:pt x="2811780" y="112775"/>
                </a:lnTo>
                <a:lnTo>
                  <a:pt x="2837688" y="150875"/>
                </a:lnTo>
                <a:lnTo>
                  <a:pt x="2854452" y="193548"/>
                </a:lnTo>
                <a:lnTo>
                  <a:pt x="2865120" y="251460"/>
                </a:lnTo>
                <a:lnTo>
                  <a:pt x="2865120" y="1278636"/>
                </a:lnTo>
                <a:lnTo>
                  <a:pt x="2863596" y="1289304"/>
                </a:lnTo>
                <a:lnTo>
                  <a:pt x="2860548" y="1313688"/>
                </a:lnTo>
                <a:lnTo>
                  <a:pt x="2857500" y="1324356"/>
                </a:lnTo>
                <a:lnTo>
                  <a:pt x="2854452" y="1336548"/>
                </a:lnTo>
                <a:lnTo>
                  <a:pt x="2846832" y="1357884"/>
                </a:lnTo>
                <a:lnTo>
                  <a:pt x="2823972" y="1399032"/>
                </a:lnTo>
                <a:lnTo>
                  <a:pt x="2795016" y="1434084"/>
                </a:lnTo>
                <a:lnTo>
                  <a:pt x="2759964" y="1463040"/>
                </a:lnTo>
                <a:lnTo>
                  <a:pt x="2718816" y="1484376"/>
                </a:lnTo>
                <a:lnTo>
                  <a:pt x="2674620" y="1498092"/>
                </a:lnTo>
                <a:lnTo>
                  <a:pt x="2663952" y="1501140"/>
                </a:lnTo>
                <a:lnTo>
                  <a:pt x="2651760" y="1502664"/>
                </a:lnTo>
                <a:lnTo>
                  <a:pt x="2740805" y="1502664"/>
                </a:lnTo>
                <a:lnTo>
                  <a:pt x="2775204" y="1482852"/>
                </a:lnTo>
                <a:lnTo>
                  <a:pt x="2814828" y="1450848"/>
                </a:lnTo>
                <a:lnTo>
                  <a:pt x="2846832" y="1411224"/>
                </a:lnTo>
                <a:lnTo>
                  <a:pt x="2869692" y="1367028"/>
                </a:lnTo>
                <a:lnTo>
                  <a:pt x="2884932" y="1318260"/>
                </a:lnTo>
                <a:lnTo>
                  <a:pt x="2891028" y="1278636"/>
                </a:lnTo>
                <a:lnTo>
                  <a:pt x="2891028" y="249936"/>
                </a:lnTo>
                <a:lnTo>
                  <a:pt x="2887980" y="222504"/>
                </a:lnTo>
                <a:lnTo>
                  <a:pt x="2881884" y="198120"/>
                </a:lnTo>
                <a:lnTo>
                  <a:pt x="2878836" y="184404"/>
                </a:lnTo>
                <a:lnTo>
                  <a:pt x="2859024" y="137160"/>
                </a:lnTo>
                <a:lnTo>
                  <a:pt x="2830068" y="96012"/>
                </a:lnTo>
                <a:lnTo>
                  <a:pt x="2795016" y="59436"/>
                </a:lnTo>
                <a:lnTo>
                  <a:pt x="2752344" y="32004"/>
                </a:lnTo>
                <a:lnTo>
                  <a:pt x="2739281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56455" y="3868150"/>
            <a:ext cx="671682" cy="0"/>
          </a:xfrm>
          <a:custGeom>
            <a:avLst/>
            <a:gdLst/>
            <a:ahLst/>
            <a:cxnLst/>
            <a:rect l="l" t="t" r="r" b="b"/>
            <a:pathLst>
              <a:path w="785495">
                <a:moveTo>
                  <a:pt x="0" y="0"/>
                </a:moveTo>
                <a:lnTo>
                  <a:pt x="785126" y="0"/>
                </a:lnTo>
              </a:path>
            </a:pathLst>
          </a:custGeom>
          <a:ln w="141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666363" y="3970820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26"/>
                </a:moveTo>
                <a:lnTo>
                  <a:pt x="43218" y="0"/>
                </a:lnTo>
              </a:path>
            </a:pathLst>
          </a:custGeom>
          <a:ln w="141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03321" y="3976858"/>
            <a:ext cx="53756" cy="294845"/>
          </a:xfrm>
          <a:custGeom>
            <a:avLst/>
            <a:gdLst/>
            <a:ahLst/>
            <a:cxnLst/>
            <a:rect l="l" t="t" r="r" b="b"/>
            <a:pathLst>
              <a:path w="62864" h="344804">
                <a:moveTo>
                  <a:pt x="0" y="0"/>
                </a:moveTo>
                <a:lnTo>
                  <a:pt x="62636" y="344335"/>
                </a:lnTo>
              </a:path>
            </a:pathLst>
          </a:custGeom>
          <a:ln w="282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62919" y="3481605"/>
            <a:ext cx="71132" cy="790055"/>
          </a:xfrm>
          <a:custGeom>
            <a:avLst/>
            <a:gdLst/>
            <a:ahLst/>
            <a:cxnLst/>
            <a:rect l="l" t="t" r="r" b="b"/>
            <a:pathLst>
              <a:path w="83185" h="923925">
                <a:moveTo>
                  <a:pt x="0" y="923505"/>
                </a:moveTo>
                <a:lnTo>
                  <a:pt x="82918" y="0"/>
                </a:lnTo>
              </a:path>
            </a:pathLst>
          </a:custGeom>
          <a:ln w="141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33823" y="3481604"/>
            <a:ext cx="718380" cy="0"/>
          </a:xfrm>
          <a:custGeom>
            <a:avLst/>
            <a:gdLst/>
            <a:ahLst/>
            <a:cxnLst/>
            <a:rect l="l" t="t" r="r" b="b"/>
            <a:pathLst>
              <a:path w="840104">
                <a:moveTo>
                  <a:pt x="0" y="0"/>
                </a:moveTo>
                <a:lnTo>
                  <a:pt x="839812" y="0"/>
                </a:lnTo>
              </a:path>
            </a:pathLst>
          </a:custGeom>
          <a:ln w="141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01220" y="4076983"/>
            <a:ext cx="87965" cy="21541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s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36317" y="3833125"/>
            <a:ext cx="87965" cy="21541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s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33530" y="3883710"/>
            <a:ext cx="662451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spc="94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2266" spc="9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9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8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50179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988" baseline="50179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21027" y="3457156"/>
            <a:ext cx="560912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n</a:t>
            </a:r>
            <a:r>
              <a:rPr sz="2266" i="1" spc="-21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28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3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55041" y="3639863"/>
            <a:ext cx="523988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t 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r>
              <a:rPr sz="2266" spc="-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7795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62737" y="638180"/>
            <a:ext cx="1835316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Contoh</a:t>
            </a:r>
            <a:r>
              <a:rPr spc="-86" dirty="0"/>
              <a:t> </a:t>
            </a:r>
            <a:r>
              <a:rPr spc="-4" dirty="0"/>
              <a:t>: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986761" y="1600200"/>
            <a:ext cx="7187268" cy="3800629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 marR="4344">
              <a:spcBef>
                <a:spcPts val="90"/>
              </a:spcBef>
            </a:pPr>
            <a:r>
              <a:rPr dirty="0"/>
              <a:t>Seorang </a:t>
            </a:r>
            <a:r>
              <a:rPr spc="-4" dirty="0"/>
              <a:t>peneliti ingin mengetahui hubungan  antara Kepemimpinan Kepala </a:t>
            </a:r>
            <a:r>
              <a:rPr dirty="0"/>
              <a:t>Sekolah </a:t>
            </a:r>
            <a:r>
              <a:rPr spc="13" dirty="0"/>
              <a:t>(X</a:t>
            </a:r>
            <a:r>
              <a:rPr sz="2694" spc="19" baseline="-21164" dirty="0"/>
              <a:t>1</a:t>
            </a:r>
            <a:r>
              <a:rPr spc="13" dirty="0"/>
              <a:t>) </a:t>
            </a:r>
            <a:r>
              <a:rPr spc="-4" dirty="0"/>
              <a:t>dan  Motivasi Kerja </a:t>
            </a:r>
            <a:r>
              <a:rPr dirty="0"/>
              <a:t>Guru </a:t>
            </a:r>
            <a:r>
              <a:rPr spc="4" dirty="0"/>
              <a:t>(X</a:t>
            </a:r>
            <a:r>
              <a:rPr sz="2694" spc="6" baseline="-21164" dirty="0"/>
              <a:t>2</a:t>
            </a:r>
            <a:r>
              <a:rPr spc="4" dirty="0"/>
              <a:t>) </a:t>
            </a:r>
            <a:r>
              <a:rPr spc="-4" dirty="0"/>
              <a:t>dengan Kinerja</a:t>
            </a:r>
            <a:r>
              <a:rPr dirty="0"/>
              <a:t> Guru</a:t>
            </a:r>
          </a:p>
          <a:p>
            <a:pPr marL="10860" marR="370861"/>
            <a:r>
              <a:rPr spc="-4" dirty="0"/>
              <a:t>(Y) di suatu </a:t>
            </a:r>
            <a:r>
              <a:rPr dirty="0"/>
              <a:t>sekolah </a:t>
            </a:r>
            <a:r>
              <a:rPr spc="-4" dirty="0"/>
              <a:t>menengah. Sejumlah  </a:t>
            </a:r>
            <a:r>
              <a:rPr dirty="0"/>
              <a:t>angket </a:t>
            </a:r>
            <a:r>
              <a:rPr spc="-4" dirty="0"/>
              <a:t>kemudian disebar kepada 10 orang  guru sebagai </a:t>
            </a:r>
            <a:r>
              <a:rPr dirty="0"/>
              <a:t>responden </a:t>
            </a:r>
            <a:r>
              <a:rPr spc="-4" dirty="0"/>
              <a:t>untuk tujuan  penelitian tersebut. </a:t>
            </a:r>
            <a:r>
              <a:rPr dirty="0"/>
              <a:t>Dari </a:t>
            </a:r>
            <a:r>
              <a:rPr spc="-4" dirty="0"/>
              <a:t>penelitian diperoleh  rekapitulasi </a:t>
            </a:r>
            <a:r>
              <a:rPr dirty="0"/>
              <a:t>skor </a:t>
            </a:r>
            <a:r>
              <a:rPr spc="-4" dirty="0"/>
              <a:t>hasil pengumpulan data  sebagai </a:t>
            </a:r>
            <a:r>
              <a:rPr dirty="0"/>
              <a:t>berikut</a:t>
            </a:r>
            <a:r>
              <a:rPr spc="-13" dirty="0"/>
              <a:t> </a:t>
            </a:r>
            <a:r>
              <a:rPr spc="-4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38562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62737" y="638180"/>
            <a:ext cx="1835316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Contoh</a:t>
            </a:r>
            <a:r>
              <a:rPr spc="-86" dirty="0"/>
              <a:t> </a:t>
            </a:r>
            <a:r>
              <a:rPr spc="-4" dirty="0"/>
              <a:t>: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dirty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040783" y="1451746"/>
          <a:ext cx="5212732" cy="36141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3183"/>
                <a:gridCol w="1303183"/>
                <a:gridCol w="1303183"/>
                <a:gridCol w="1303183"/>
              </a:tblGrid>
              <a:tr h="317651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b="1" spc="-5" dirty="0">
                          <a:latin typeface="Tahoma"/>
                          <a:cs typeface="Tahoma"/>
                        </a:rPr>
                        <a:t>Responden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b="1" spc="-5" dirty="0">
                          <a:latin typeface="Tahoma"/>
                          <a:cs typeface="Tahoma"/>
                        </a:rPr>
                        <a:t>X</a:t>
                      </a:r>
                      <a:r>
                        <a:rPr sz="1500" b="1" spc="-7" baseline="-20833" dirty="0">
                          <a:latin typeface="Tahoma"/>
                          <a:cs typeface="Tahoma"/>
                        </a:rPr>
                        <a:t>1</a:t>
                      </a:r>
                      <a:endParaRPr sz="1500" baseline="-20833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b="1" spc="-5" dirty="0">
                          <a:latin typeface="Tahoma"/>
                          <a:cs typeface="Tahoma"/>
                        </a:rPr>
                        <a:t>X</a:t>
                      </a:r>
                      <a:r>
                        <a:rPr sz="1500" b="1" spc="-7" baseline="-20833" dirty="0">
                          <a:latin typeface="Tahoma"/>
                          <a:cs typeface="Tahoma"/>
                        </a:rPr>
                        <a:t>2</a:t>
                      </a:r>
                      <a:endParaRPr sz="1500" baseline="-20833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b="1" dirty="0">
                          <a:latin typeface="Tahoma"/>
                          <a:cs typeface="Tahoma"/>
                        </a:rPr>
                        <a:t>Y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127603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565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A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164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155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202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316565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B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163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144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179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</a:tr>
              <a:tr h="317651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C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152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144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183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316565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D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183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171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228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</a:tr>
              <a:tr h="316565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E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182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171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225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317651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F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171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160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213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</a:tr>
              <a:tr h="316565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G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180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165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224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85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316565"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H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186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167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230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0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</a:tr>
              <a:tr h="317651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I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184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156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202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963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</a:tr>
              <a:tr h="316565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500" dirty="0">
                          <a:latin typeface="Tahoma"/>
                          <a:cs typeface="Tahoma"/>
                        </a:rPr>
                        <a:t>J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6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174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6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160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6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500" spc="-5" dirty="0">
                          <a:latin typeface="Tahoma"/>
                          <a:cs typeface="Tahoma"/>
                        </a:rPr>
                        <a:t>196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3638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990600" y="5029200"/>
            <a:ext cx="70749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Tentukan</a:t>
            </a:r>
            <a:r>
              <a:rPr lang="en-GB" dirty="0"/>
              <a:t> :</a:t>
            </a:r>
          </a:p>
          <a:p>
            <a:r>
              <a:rPr lang="en-GB" dirty="0"/>
              <a:t>a). </a:t>
            </a:r>
            <a:r>
              <a:rPr lang="en-GB" dirty="0" err="1"/>
              <a:t>Koefisien</a:t>
            </a:r>
            <a:r>
              <a:rPr lang="en-GB" dirty="0"/>
              <a:t> </a:t>
            </a:r>
            <a:r>
              <a:rPr lang="en-GB" dirty="0" err="1"/>
              <a:t>korelasi</a:t>
            </a:r>
            <a:r>
              <a:rPr lang="en-GB" dirty="0"/>
              <a:t> </a:t>
            </a:r>
            <a:r>
              <a:rPr lang="en-GB" dirty="0" err="1"/>
              <a:t>parsial</a:t>
            </a:r>
            <a:r>
              <a:rPr lang="en-GB" dirty="0"/>
              <a:t>  </a:t>
            </a:r>
            <a:endParaRPr lang="en-GB" dirty="0" smtClean="0"/>
          </a:p>
          <a:p>
            <a:r>
              <a:rPr lang="en-GB" dirty="0" smtClean="0"/>
              <a:t>b</a:t>
            </a:r>
            <a:r>
              <a:rPr lang="en-GB" dirty="0"/>
              <a:t>). </a:t>
            </a:r>
            <a:r>
              <a:rPr lang="en-GB" dirty="0" err="1"/>
              <a:t>Ujilah</a:t>
            </a:r>
            <a:r>
              <a:rPr lang="en-GB" dirty="0"/>
              <a:t> </a:t>
            </a:r>
            <a:r>
              <a:rPr lang="en-GB" dirty="0" err="1"/>
              <a:t>keberartian</a:t>
            </a:r>
            <a:r>
              <a:rPr lang="en-GB" dirty="0"/>
              <a:t> </a:t>
            </a:r>
            <a:r>
              <a:rPr lang="en-GB" dirty="0" err="1"/>
              <a:t>dari</a:t>
            </a:r>
            <a:r>
              <a:rPr lang="en-GB" dirty="0"/>
              <a:t> </a:t>
            </a:r>
            <a:r>
              <a:rPr lang="en-GB" dirty="0" err="1"/>
              <a:t>masing-masing</a:t>
            </a:r>
            <a:r>
              <a:rPr lang="en-GB" dirty="0"/>
              <a:t> </a:t>
            </a:r>
            <a:r>
              <a:rPr lang="en-GB" dirty="0" err="1"/>
              <a:t>koefisien</a:t>
            </a:r>
            <a:r>
              <a:rPr lang="en-GB" dirty="0"/>
              <a:t> </a:t>
            </a:r>
            <a:r>
              <a:rPr lang="en-GB" dirty="0" err="1"/>
              <a:t>korelasi</a:t>
            </a:r>
            <a:r>
              <a:rPr lang="en-GB" dirty="0"/>
              <a:t> </a:t>
            </a:r>
            <a:r>
              <a:rPr lang="en-GB" dirty="0" err="1"/>
              <a:t>tersebut</a:t>
            </a:r>
            <a:r>
              <a:rPr lang="en-GB" dirty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3057381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51364" y="638180"/>
            <a:ext cx="1658299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pc="-4" dirty="0"/>
              <a:t>Jawab</a:t>
            </a:r>
            <a:r>
              <a:rPr spc="-73" dirty="0"/>
              <a:t> </a:t>
            </a:r>
            <a:r>
              <a:rPr spc="-4" dirty="0"/>
              <a:t>: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3365" y="1421045"/>
            <a:ext cx="7137641" cy="1364321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 marR="4344">
              <a:spcBef>
                <a:spcPts val="90"/>
              </a:spcBef>
            </a:pP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Berdasarkan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data tersebut, diketahui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koefisien  korelasi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antar variabel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berikut</a:t>
            </a:r>
            <a:r>
              <a:rPr sz="2736" spc="13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:</a:t>
            </a:r>
            <a:endParaRPr sz="2736">
              <a:solidFill>
                <a:prstClr val="black"/>
              </a:solidFill>
              <a:latin typeface="Tahoma"/>
              <a:cs typeface="Tahoma"/>
            </a:endParaRPr>
          </a:p>
          <a:p>
            <a:pPr marL="10860">
              <a:spcBef>
                <a:spcPts val="654"/>
              </a:spcBef>
              <a:tabLst>
                <a:tab pos="792220" algn="l"/>
              </a:tabLst>
            </a:pPr>
            <a:r>
              <a:rPr sz="2736" spc="4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2694" spc="6" baseline="-21164" dirty="0">
                <a:solidFill>
                  <a:prstClr val="black"/>
                </a:solidFill>
                <a:latin typeface="Tahoma"/>
                <a:cs typeface="Tahoma"/>
              </a:rPr>
              <a:t>x1</a:t>
            </a:r>
            <a:r>
              <a:rPr sz="2736" spc="4" dirty="0">
                <a:solidFill>
                  <a:prstClr val="black"/>
                </a:solidFill>
                <a:latin typeface="Tahoma"/>
                <a:cs typeface="Tahoma"/>
              </a:rPr>
              <a:t>y	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=</a:t>
            </a:r>
            <a:r>
              <a:rPr sz="2736" spc="-9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0,8097</a:t>
            </a:r>
            <a:endParaRPr sz="273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6520496" y="5336713"/>
            <a:ext cx="179690" cy="56416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21720">
              <a:spcBef>
                <a:spcPts val="90"/>
              </a:spcBef>
            </a:pPr>
            <a:fld id="{81D60167-4931-47E6-BA6A-407CBD079E47}" type="slidenum">
              <a:rPr dirty="0"/>
              <a:pPr marL="21720">
                <a:spcBef>
                  <a:spcPts val="90"/>
                </a:spcBef>
              </a:pPr>
              <a:t>9</a:t>
            </a:fld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903364" y="2842036"/>
            <a:ext cx="629329" cy="1021371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 marR="4344">
              <a:lnSpc>
                <a:spcPct val="120000"/>
              </a:lnSpc>
              <a:spcBef>
                <a:spcPts val="86"/>
              </a:spcBef>
            </a:pPr>
            <a:r>
              <a:rPr sz="4104" spc="13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796" spc="9" dirty="0">
                <a:solidFill>
                  <a:prstClr val="black"/>
                </a:solidFill>
                <a:latin typeface="Tahoma"/>
                <a:cs typeface="Tahoma"/>
              </a:rPr>
              <a:t>x2y  </a:t>
            </a:r>
            <a:r>
              <a:rPr sz="4104" spc="-6" baseline="13888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796" spc="13" dirty="0">
                <a:solidFill>
                  <a:prstClr val="black"/>
                </a:solidFill>
                <a:latin typeface="Tahoma"/>
                <a:cs typeface="Tahoma"/>
              </a:rPr>
              <a:t>x1x2</a:t>
            </a:r>
            <a:endParaRPr sz="179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85276" y="2756025"/>
            <a:ext cx="1436216" cy="1026649"/>
          </a:xfrm>
          <a:prstGeom prst="rect">
            <a:avLst/>
          </a:prstGeom>
        </p:spPr>
        <p:txBody>
          <a:bodyPr vert="horz" wrap="square" lIns="0" tIns="93938" rIns="0" bIns="0" rtlCol="0">
            <a:spAutoFit/>
          </a:bodyPr>
          <a:lstStyle/>
          <a:p>
            <a:pPr marL="10860">
              <a:spcBef>
                <a:spcPts val="740"/>
              </a:spcBef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=</a:t>
            </a:r>
            <a:r>
              <a:rPr sz="2736" spc="-6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0,9479</a:t>
            </a:r>
            <a:endParaRPr sz="2736">
              <a:solidFill>
                <a:prstClr val="black"/>
              </a:solidFill>
              <a:latin typeface="Tahoma"/>
              <a:cs typeface="Tahoma"/>
            </a:endParaRPr>
          </a:p>
          <a:p>
            <a:pPr marL="10860">
              <a:spcBef>
                <a:spcPts val="658"/>
              </a:spcBef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=</a:t>
            </a:r>
            <a:r>
              <a:rPr sz="2736" spc="-6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0,8450</a:t>
            </a:r>
            <a:endParaRPr sz="273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3364" y="3756870"/>
            <a:ext cx="7068681" cy="1958442"/>
          </a:xfrm>
          <a:prstGeom prst="rect">
            <a:avLst/>
          </a:prstGeom>
        </p:spPr>
        <p:txBody>
          <a:bodyPr vert="horz" wrap="square" lIns="0" tIns="93938" rIns="0" bIns="0" rtlCol="0">
            <a:spAutoFit/>
          </a:bodyPr>
          <a:lstStyle/>
          <a:p>
            <a:pPr marL="10860">
              <a:spcBef>
                <a:spcPts val="740"/>
              </a:spcBef>
            </a:pP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Penyelesaian</a:t>
            </a:r>
            <a:r>
              <a:rPr sz="2736" spc="-17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: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539188" indent="-528328">
              <a:spcBef>
                <a:spcPts val="658"/>
              </a:spcBef>
              <a:buFontTx/>
              <a:buAutoNum type="alphaLcParenR"/>
              <a:tabLst>
                <a:tab pos="539731" algn="l"/>
              </a:tabLst>
            </a:pP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Koefisien korelasi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parsial</a:t>
            </a:r>
            <a:r>
              <a:rPr sz="2736" spc="-13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: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925252" marR="4344" lvl="1" indent="-384436">
              <a:spcBef>
                <a:spcPts val="654"/>
              </a:spcBef>
              <a:buFontTx/>
              <a:buAutoNum type="arabicPeriod"/>
              <a:tabLst>
                <a:tab pos="944257" algn="l"/>
              </a:tabLst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Hubungan antara kepemimpinan kepala 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sekolah (X</a:t>
            </a:r>
            <a:r>
              <a:rPr sz="2694" baseline="-21164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)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dengan kinerja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 guru (Y)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:</a:t>
            </a:r>
            <a:endParaRPr sz="2736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89409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94481" y="596921"/>
            <a:ext cx="3259936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29321">
              <a:spcBef>
                <a:spcPts val="86"/>
              </a:spcBef>
            </a:pPr>
            <a:r>
              <a:rPr spc="-4" dirty="0"/>
              <a:t>Penyelesaian</a:t>
            </a:r>
            <a:r>
              <a:rPr spc="-73" dirty="0"/>
              <a:t> </a:t>
            </a:r>
            <a:r>
              <a:rPr spc="-4" dirty="0"/>
              <a:t>: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02968" y="2180974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14"/>
                </a:moveTo>
                <a:lnTo>
                  <a:pt x="43243" y="0"/>
                </a:lnTo>
              </a:path>
            </a:pathLst>
          </a:custGeom>
          <a:ln w="141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39946" y="2187013"/>
            <a:ext cx="53756" cy="136291"/>
          </a:xfrm>
          <a:custGeom>
            <a:avLst/>
            <a:gdLst/>
            <a:ahLst/>
            <a:cxnLst/>
            <a:rect l="l" t="t" r="r" b="b"/>
            <a:pathLst>
              <a:path w="62864" h="159385">
                <a:moveTo>
                  <a:pt x="0" y="0"/>
                </a:moveTo>
                <a:lnTo>
                  <a:pt x="62649" y="158927"/>
                </a:lnTo>
              </a:path>
            </a:pathLst>
          </a:custGeom>
          <a:ln w="28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199555" y="1934097"/>
            <a:ext cx="71132" cy="389326"/>
          </a:xfrm>
          <a:custGeom>
            <a:avLst/>
            <a:gdLst/>
            <a:ahLst/>
            <a:cxnLst/>
            <a:rect l="l" t="t" r="r" b="b"/>
            <a:pathLst>
              <a:path w="83185" h="455294">
                <a:moveTo>
                  <a:pt x="0" y="454698"/>
                </a:moveTo>
                <a:lnTo>
                  <a:pt x="82956" y="0"/>
                </a:lnTo>
              </a:path>
            </a:pathLst>
          </a:custGeom>
          <a:ln w="141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270492" y="1934097"/>
            <a:ext cx="2347901" cy="0"/>
          </a:xfrm>
          <a:custGeom>
            <a:avLst/>
            <a:gdLst/>
            <a:ahLst/>
            <a:cxnLst/>
            <a:rect l="l" t="t" r="r" b="b"/>
            <a:pathLst>
              <a:path w="2745740">
                <a:moveTo>
                  <a:pt x="0" y="0"/>
                </a:moveTo>
                <a:lnTo>
                  <a:pt x="2745346" y="0"/>
                </a:lnTo>
              </a:path>
            </a:pathLst>
          </a:custGeom>
          <a:ln w="141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072788" y="1891820"/>
            <a:ext cx="2569442" cy="0"/>
          </a:xfrm>
          <a:custGeom>
            <a:avLst/>
            <a:gdLst/>
            <a:ahLst/>
            <a:cxnLst/>
            <a:rect l="l" t="t" r="r" b="b"/>
            <a:pathLst>
              <a:path w="3004820">
                <a:moveTo>
                  <a:pt x="0" y="0"/>
                </a:moveTo>
                <a:lnTo>
                  <a:pt x="3004781" y="0"/>
                </a:lnTo>
              </a:path>
            </a:pathLst>
          </a:custGeom>
          <a:ln w="141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2826" y="1886245"/>
            <a:ext cx="612496" cy="215481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988" i="1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i="1" spc="-288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spc="76" baseline="5376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51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8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21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5479" y="1663531"/>
            <a:ext cx="134662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73218" y="1946648"/>
            <a:ext cx="2342471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8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224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i="1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i="1" spc="-314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19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17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2266" spc="17" dirty="0">
                <a:solidFill>
                  <a:prstClr val="black"/>
                </a:solidFill>
                <a:latin typeface="Times New Roman"/>
                <a:cs typeface="Times New Roman"/>
              </a:rPr>
              <a:t>)(1</a:t>
            </a:r>
            <a:r>
              <a:rPr sz="2266" spc="17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8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224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i="1" spc="19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spc="19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988" i="1" spc="19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i="1" spc="-307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121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65250" y="1517825"/>
            <a:ext cx="1560561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i="1" spc="-13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9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y </a:t>
            </a:r>
            <a:r>
              <a:rPr sz="3399" spc="13" baseline="1362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3399" spc="-288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i="1" spc="-89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2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13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r>
              <a:rPr sz="3399" i="1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31015" y="1663531"/>
            <a:ext cx="181360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26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061179" y="3215679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14"/>
                </a:moveTo>
                <a:lnTo>
                  <a:pt x="43243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098158" y="3221718"/>
            <a:ext cx="53756" cy="136291"/>
          </a:xfrm>
          <a:custGeom>
            <a:avLst/>
            <a:gdLst/>
            <a:ahLst/>
            <a:cxnLst/>
            <a:rect l="l" t="t" r="r" b="b"/>
            <a:pathLst>
              <a:path w="62864" h="159385">
                <a:moveTo>
                  <a:pt x="0" y="0"/>
                </a:moveTo>
                <a:lnTo>
                  <a:pt x="62649" y="158940"/>
                </a:lnTo>
              </a:path>
            </a:pathLst>
          </a:custGeom>
          <a:ln w="28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157767" y="2968770"/>
            <a:ext cx="71132" cy="389326"/>
          </a:xfrm>
          <a:custGeom>
            <a:avLst/>
            <a:gdLst/>
            <a:ahLst/>
            <a:cxnLst/>
            <a:rect l="l" t="t" r="r" b="b"/>
            <a:pathLst>
              <a:path w="83185" h="455295">
                <a:moveTo>
                  <a:pt x="0" y="454748"/>
                </a:moveTo>
                <a:lnTo>
                  <a:pt x="82943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228693" y="2968770"/>
            <a:ext cx="3404565" cy="0"/>
          </a:xfrm>
          <a:custGeom>
            <a:avLst/>
            <a:gdLst/>
            <a:ahLst/>
            <a:cxnLst/>
            <a:rect l="l" t="t" r="r" b="b"/>
            <a:pathLst>
              <a:path w="3981450">
                <a:moveTo>
                  <a:pt x="0" y="0"/>
                </a:moveTo>
                <a:lnTo>
                  <a:pt x="3981348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031000" y="2926492"/>
            <a:ext cx="3626649" cy="0"/>
          </a:xfrm>
          <a:custGeom>
            <a:avLst/>
            <a:gdLst/>
            <a:ahLst/>
            <a:cxnLst/>
            <a:rect l="l" t="t" r="r" b="b"/>
            <a:pathLst>
              <a:path w="4241165">
                <a:moveTo>
                  <a:pt x="0" y="0"/>
                </a:moveTo>
                <a:lnTo>
                  <a:pt x="4240771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98564" y="2515453"/>
            <a:ext cx="3092887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spc="-13" dirty="0">
                <a:solidFill>
                  <a:prstClr val="black"/>
                </a:solidFill>
                <a:latin typeface="Times New Roman"/>
                <a:cs typeface="Times New Roman"/>
              </a:rPr>
              <a:t>0,8097 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42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(0,9479).(0,8450)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89248" y="2698171"/>
            <a:ext cx="181360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26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01113" y="2920920"/>
            <a:ext cx="612496" cy="215481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1988" i="1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i="1" spc="-288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spc="76" baseline="5376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51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8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21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03774" y="2698171"/>
            <a:ext cx="134662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102805" y="4148042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65"/>
                </a:moveTo>
                <a:lnTo>
                  <a:pt x="43230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139772" y="4154091"/>
            <a:ext cx="53756" cy="122173"/>
          </a:xfrm>
          <a:custGeom>
            <a:avLst/>
            <a:gdLst/>
            <a:ahLst/>
            <a:cxnLst/>
            <a:rect l="l" t="t" r="r" b="b"/>
            <a:pathLst>
              <a:path w="62864" h="142875">
                <a:moveTo>
                  <a:pt x="0" y="0"/>
                </a:moveTo>
                <a:lnTo>
                  <a:pt x="62649" y="142405"/>
                </a:lnTo>
              </a:path>
            </a:pathLst>
          </a:custGeom>
          <a:ln w="282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199382" y="3923417"/>
            <a:ext cx="71132" cy="352945"/>
          </a:xfrm>
          <a:custGeom>
            <a:avLst/>
            <a:gdLst/>
            <a:ahLst/>
            <a:cxnLst/>
            <a:rect l="l" t="t" r="r" b="b"/>
            <a:pathLst>
              <a:path w="83185" h="412750">
                <a:moveTo>
                  <a:pt x="0" y="412165"/>
                </a:moveTo>
                <a:lnTo>
                  <a:pt x="82943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270307" y="3923417"/>
            <a:ext cx="2749716" cy="0"/>
          </a:xfrm>
          <a:custGeom>
            <a:avLst/>
            <a:gdLst/>
            <a:ahLst/>
            <a:cxnLst/>
            <a:rect l="l" t="t" r="r" b="b"/>
            <a:pathLst>
              <a:path w="3215640">
                <a:moveTo>
                  <a:pt x="0" y="0"/>
                </a:moveTo>
                <a:lnTo>
                  <a:pt x="3215208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072625" y="3881063"/>
            <a:ext cx="2971257" cy="0"/>
          </a:xfrm>
          <a:custGeom>
            <a:avLst/>
            <a:gdLst/>
            <a:ahLst/>
            <a:cxnLst/>
            <a:rect l="l" t="t" r="r" b="b"/>
            <a:pathLst>
              <a:path w="3474720">
                <a:moveTo>
                  <a:pt x="0" y="0"/>
                </a:moveTo>
                <a:lnTo>
                  <a:pt x="3474618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273022" y="3898940"/>
            <a:ext cx="2744286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-13" dirty="0">
                <a:solidFill>
                  <a:prstClr val="black"/>
                </a:solidFill>
                <a:latin typeface="Times New Roman"/>
                <a:cs typeface="Times New Roman"/>
              </a:rPr>
              <a:t>0,8985).(1</a:t>
            </a:r>
            <a:r>
              <a:rPr sz="2266" spc="-13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45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0,7140)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31408" y="2841446"/>
            <a:ext cx="3399135" cy="992506"/>
          </a:xfrm>
          <a:prstGeom prst="rect">
            <a:avLst/>
          </a:prstGeom>
        </p:spPr>
        <p:txBody>
          <a:bodyPr vert="horz" wrap="square" lIns="0" tIns="152581" rIns="0" bIns="0" rtlCol="0">
            <a:spAutoFit/>
          </a:bodyPr>
          <a:lstStyle/>
          <a:p>
            <a:pPr marL="10860">
              <a:spcBef>
                <a:spcPts val="1201"/>
              </a:spcBef>
            </a:pP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23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(0,9479)</a:t>
            </a:r>
            <a:r>
              <a:rPr sz="1988" spc="13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12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).(1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22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(0,8450)</a:t>
            </a:r>
            <a:r>
              <a:rPr sz="1988" spc="13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12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18643">
              <a:spcBef>
                <a:spcPts val="1129"/>
              </a:spcBef>
            </a:pPr>
            <a:r>
              <a:rPr sz="2266" spc="-13" dirty="0">
                <a:solidFill>
                  <a:prstClr val="black"/>
                </a:solidFill>
                <a:latin typeface="Times New Roman"/>
                <a:cs typeface="Times New Roman"/>
              </a:rPr>
              <a:t>0,8097 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39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-13" dirty="0">
                <a:solidFill>
                  <a:prstClr val="black"/>
                </a:solidFill>
                <a:latin typeface="Times New Roman"/>
                <a:cs typeface="Times New Roman"/>
              </a:rPr>
              <a:t>0,8009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830896" y="3652389"/>
            <a:ext cx="181360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26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42804" y="3875503"/>
            <a:ext cx="612496" cy="216029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0860">
              <a:spcBef>
                <a:spcPts val="94"/>
              </a:spcBef>
            </a:pPr>
            <a:r>
              <a:rPr sz="1988" i="1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i="1" spc="-288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spc="76" baseline="5376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51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8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22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45473" y="3652389"/>
            <a:ext cx="135205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075569" y="5143673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64"/>
                </a:moveTo>
                <a:lnTo>
                  <a:pt x="43243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112546" y="5149723"/>
            <a:ext cx="53756" cy="122173"/>
          </a:xfrm>
          <a:custGeom>
            <a:avLst/>
            <a:gdLst/>
            <a:ahLst/>
            <a:cxnLst/>
            <a:rect l="l" t="t" r="r" b="b"/>
            <a:pathLst>
              <a:path w="62864" h="142875">
                <a:moveTo>
                  <a:pt x="0" y="0"/>
                </a:moveTo>
                <a:lnTo>
                  <a:pt x="62649" y="142405"/>
                </a:lnTo>
              </a:path>
            </a:pathLst>
          </a:custGeom>
          <a:ln w="28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172156" y="4919048"/>
            <a:ext cx="71132" cy="352945"/>
          </a:xfrm>
          <a:custGeom>
            <a:avLst/>
            <a:gdLst/>
            <a:ahLst/>
            <a:cxnLst/>
            <a:rect l="l" t="t" r="r" b="b"/>
            <a:pathLst>
              <a:path w="83185" h="412750">
                <a:moveTo>
                  <a:pt x="0" y="412165"/>
                </a:moveTo>
                <a:lnTo>
                  <a:pt x="82956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243093" y="4919048"/>
            <a:ext cx="1903190" cy="0"/>
          </a:xfrm>
          <a:custGeom>
            <a:avLst/>
            <a:gdLst/>
            <a:ahLst/>
            <a:cxnLst/>
            <a:rect l="l" t="t" r="r" b="b"/>
            <a:pathLst>
              <a:path w="2225675">
                <a:moveTo>
                  <a:pt x="0" y="0"/>
                </a:moveTo>
                <a:lnTo>
                  <a:pt x="2225509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045388" y="4876694"/>
            <a:ext cx="2125274" cy="0"/>
          </a:xfrm>
          <a:custGeom>
            <a:avLst/>
            <a:gdLst/>
            <a:ahLst/>
            <a:cxnLst/>
            <a:rect l="l" t="t" r="r" b="b"/>
            <a:pathLst>
              <a:path w="2485390">
                <a:moveTo>
                  <a:pt x="0" y="0"/>
                </a:moveTo>
                <a:lnTo>
                  <a:pt x="2484945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478149" y="4876694"/>
            <a:ext cx="813946" cy="0"/>
          </a:xfrm>
          <a:custGeom>
            <a:avLst/>
            <a:gdLst/>
            <a:ahLst/>
            <a:cxnLst/>
            <a:rect l="l" t="t" r="r" b="b"/>
            <a:pathLst>
              <a:path w="951864">
                <a:moveTo>
                  <a:pt x="0" y="0"/>
                </a:moveTo>
                <a:lnTo>
                  <a:pt x="951268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93701" y="4874915"/>
            <a:ext cx="788425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-30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r>
              <a:rPr sz="2266" spc="-214" dirty="0">
                <a:solidFill>
                  <a:prstClr val="black"/>
                </a:solidFill>
                <a:latin typeface="Times New Roman"/>
                <a:cs typeface="Times New Roman"/>
              </a:rPr>
              <a:t>,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1704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45808" y="4894572"/>
            <a:ext cx="1897760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-13" dirty="0">
                <a:solidFill>
                  <a:prstClr val="black"/>
                </a:solidFill>
                <a:latin typeface="Times New Roman"/>
                <a:cs typeface="Times New Roman"/>
              </a:rPr>
              <a:t>(0,1015).(0,286)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705354" y="4464988"/>
            <a:ext cx="815574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-30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,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0088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236387" y="4648020"/>
            <a:ext cx="2158940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baseline="35639" dirty="0">
                <a:solidFill>
                  <a:prstClr val="black"/>
                </a:solidFill>
                <a:latin typeface="Times New Roman"/>
                <a:cs typeface="Times New Roman"/>
              </a:rPr>
              <a:t>0,0088 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r>
              <a:rPr sz="2266" spc="5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0,0469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803626" y="4648020"/>
            <a:ext cx="181360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226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15448" y="4871135"/>
            <a:ext cx="612496" cy="216029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0860">
              <a:spcBef>
                <a:spcPts val="94"/>
              </a:spcBef>
            </a:pPr>
            <a:r>
              <a:rPr sz="1988" i="1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i="1" spc="-288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spc="76" baseline="5376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51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8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30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22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18112" y="4648020"/>
            <a:ext cx="135205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9137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94481" y="596921"/>
            <a:ext cx="3056304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29321">
              <a:spcBef>
                <a:spcPts val="86"/>
              </a:spcBef>
            </a:pPr>
            <a:r>
              <a:rPr spc="-4" dirty="0"/>
              <a:t>Penyelesaian</a:t>
            </a:r>
            <a:r>
              <a:rPr spc="-73" dirty="0"/>
              <a:t> </a:t>
            </a:r>
            <a:r>
              <a:rPr spc="-4" dirty="0"/>
              <a:t>: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3365" y="1421045"/>
            <a:ext cx="7291851" cy="853540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395296" marR="4344" indent="-384436">
              <a:spcBef>
                <a:spcPts val="90"/>
              </a:spcBef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2. Hubungan antara motivasi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kerja </a:t>
            </a:r>
            <a:r>
              <a:rPr sz="2736" spc="9" dirty="0">
                <a:solidFill>
                  <a:prstClr val="black"/>
                </a:solidFill>
                <a:latin typeface="Tahoma"/>
                <a:cs typeface="Tahoma"/>
              </a:rPr>
              <a:t>(X</a:t>
            </a:r>
            <a:r>
              <a:rPr sz="2694" spc="13" baseline="-21164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2736" spc="9" dirty="0">
                <a:solidFill>
                  <a:prstClr val="black"/>
                </a:solidFill>
                <a:latin typeface="Tahoma"/>
                <a:cs typeface="Tahoma"/>
              </a:rPr>
              <a:t>)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dengan  kinerja guru (Y)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:</a:t>
            </a:r>
            <a:endParaRPr sz="273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20512" y="3831759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64"/>
                </a:moveTo>
                <a:lnTo>
                  <a:pt x="43243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57491" y="3837808"/>
            <a:ext cx="53756" cy="136291"/>
          </a:xfrm>
          <a:custGeom>
            <a:avLst/>
            <a:gdLst/>
            <a:ahLst/>
            <a:cxnLst/>
            <a:rect l="l" t="t" r="r" b="b"/>
            <a:pathLst>
              <a:path w="62864" h="159385">
                <a:moveTo>
                  <a:pt x="0" y="0"/>
                </a:moveTo>
                <a:lnTo>
                  <a:pt x="62649" y="159181"/>
                </a:lnTo>
              </a:path>
            </a:pathLst>
          </a:custGeom>
          <a:ln w="28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17100" y="3584502"/>
            <a:ext cx="71132" cy="389869"/>
          </a:xfrm>
          <a:custGeom>
            <a:avLst/>
            <a:gdLst/>
            <a:ahLst/>
            <a:cxnLst/>
            <a:rect l="l" t="t" r="r" b="b"/>
            <a:pathLst>
              <a:path w="83185" h="455929">
                <a:moveTo>
                  <a:pt x="0" y="455409"/>
                </a:moveTo>
                <a:lnTo>
                  <a:pt x="82943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88026" y="3584502"/>
            <a:ext cx="3404565" cy="0"/>
          </a:xfrm>
          <a:custGeom>
            <a:avLst/>
            <a:gdLst/>
            <a:ahLst/>
            <a:cxnLst/>
            <a:rect l="l" t="t" r="r" b="b"/>
            <a:pathLst>
              <a:path w="3981450">
                <a:moveTo>
                  <a:pt x="0" y="0"/>
                </a:moveTo>
                <a:lnTo>
                  <a:pt x="3981348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290333" y="3542160"/>
            <a:ext cx="3626649" cy="0"/>
          </a:xfrm>
          <a:custGeom>
            <a:avLst/>
            <a:gdLst/>
            <a:ahLst/>
            <a:cxnLst/>
            <a:rect l="l" t="t" r="r" b="b"/>
            <a:pathLst>
              <a:path w="4241165">
                <a:moveTo>
                  <a:pt x="0" y="0"/>
                </a:moveTo>
                <a:lnTo>
                  <a:pt x="4240771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57898" y="3130536"/>
            <a:ext cx="3092887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0,9479</a:t>
            </a:r>
            <a:r>
              <a:rPr sz="2266" spc="-2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23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(0,8097).(0,8450)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3110" y="3415607"/>
            <a:ext cx="967070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i="1" spc="-38" baseline="1991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988" i="1" spc="-38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spc="-38" baseline="5376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spc="-26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7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2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r>
              <a:rPr sz="1325" spc="7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19916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3399" baseline="1991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368817" y="4763144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64"/>
                </a:moveTo>
                <a:lnTo>
                  <a:pt x="43243" y="0"/>
                </a:lnTo>
              </a:path>
            </a:pathLst>
          </a:custGeom>
          <a:ln w="141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405795" y="4769193"/>
            <a:ext cx="53756" cy="122173"/>
          </a:xfrm>
          <a:custGeom>
            <a:avLst/>
            <a:gdLst/>
            <a:ahLst/>
            <a:cxnLst/>
            <a:rect l="l" t="t" r="r" b="b"/>
            <a:pathLst>
              <a:path w="62864" h="142875">
                <a:moveTo>
                  <a:pt x="0" y="0"/>
                </a:moveTo>
                <a:lnTo>
                  <a:pt x="62649" y="142405"/>
                </a:lnTo>
              </a:path>
            </a:pathLst>
          </a:custGeom>
          <a:ln w="28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465405" y="4538518"/>
            <a:ext cx="71132" cy="352945"/>
          </a:xfrm>
          <a:custGeom>
            <a:avLst/>
            <a:gdLst/>
            <a:ahLst/>
            <a:cxnLst/>
            <a:rect l="l" t="t" r="r" b="b"/>
            <a:pathLst>
              <a:path w="83185" h="412750">
                <a:moveTo>
                  <a:pt x="0" y="412165"/>
                </a:moveTo>
                <a:lnTo>
                  <a:pt x="82956" y="0"/>
                </a:lnTo>
              </a:path>
            </a:pathLst>
          </a:custGeom>
          <a:ln w="141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36341" y="4538518"/>
            <a:ext cx="2768178" cy="0"/>
          </a:xfrm>
          <a:custGeom>
            <a:avLst/>
            <a:gdLst/>
            <a:ahLst/>
            <a:cxnLst/>
            <a:rect l="l" t="t" r="r" b="b"/>
            <a:pathLst>
              <a:path w="3237229">
                <a:moveTo>
                  <a:pt x="0" y="0"/>
                </a:moveTo>
                <a:lnTo>
                  <a:pt x="3236874" y="0"/>
                </a:lnTo>
              </a:path>
            </a:pathLst>
          </a:custGeom>
          <a:ln w="141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338637" y="4496165"/>
            <a:ext cx="2990262" cy="0"/>
          </a:xfrm>
          <a:custGeom>
            <a:avLst/>
            <a:gdLst/>
            <a:ahLst/>
            <a:cxnLst/>
            <a:rect l="l" t="t" r="r" b="b"/>
            <a:pathLst>
              <a:path w="3496945">
                <a:moveTo>
                  <a:pt x="0" y="0"/>
                </a:moveTo>
                <a:lnTo>
                  <a:pt x="3496322" y="0"/>
                </a:lnTo>
              </a:path>
            </a:pathLst>
          </a:custGeom>
          <a:ln w="141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39067" y="4514042"/>
            <a:ext cx="2762748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 0,6557).(1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45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0,7140)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90741" y="3458180"/>
            <a:ext cx="3399678" cy="991957"/>
          </a:xfrm>
          <a:prstGeom prst="rect">
            <a:avLst/>
          </a:prstGeom>
        </p:spPr>
        <p:txBody>
          <a:bodyPr vert="horz" wrap="square" lIns="0" tIns="152038" rIns="0" bIns="0" rtlCol="0">
            <a:spAutoFit/>
          </a:bodyPr>
          <a:lstStyle/>
          <a:p>
            <a:pPr marL="10860">
              <a:spcBef>
                <a:spcPts val="1197"/>
              </a:spcBef>
            </a:pP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23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13" dirty="0">
                <a:solidFill>
                  <a:prstClr val="black"/>
                </a:solidFill>
                <a:latin typeface="Times New Roman"/>
                <a:cs typeface="Times New Roman"/>
              </a:rPr>
              <a:t>(0,8097)</a:t>
            </a:r>
            <a:r>
              <a:rPr sz="1988" spc="19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134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).(1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23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(0,8450)</a:t>
            </a:r>
            <a:r>
              <a:rPr sz="1988" spc="13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141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30047">
              <a:spcBef>
                <a:spcPts val="1120"/>
              </a:spcBef>
            </a:pP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0,9479 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44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0,6842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11328" y="4369595"/>
            <a:ext cx="967070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3399" i="1" spc="-38" baseline="1991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988" i="1" spc="-38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spc="-38" baseline="5376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spc="-26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7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spc="4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2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r>
              <a:rPr sz="1325" spc="7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19916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3399" baseline="1991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372564" y="5697528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65"/>
                </a:moveTo>
                <a:lnTo>
                  <a:pt x="43230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409531" y="5703578"/>
            <a:ext cx="53756" cy="122173"/>
          </a:xfrm>
          <a:custGeom>
            <a:avLst/>
            <a:gdLst/>
            <a:ahLst/>
            <a:cxnLst/>
            <a:rect l="l" t="t" r="r" b="b"/>
            <a:pathLst>
              <a:path w="62864" h="142875">
                <a:moveTo>
                  <a:pt x="0" y="0"/>
                </a:moveTo>
                <a:lnTo>
                  <a:pt x="62649" y="142398"/>
                </a:lnTo>
              </a:path>
            </a:pathLst>
          </a:custGeom>
          <a:ln w="282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469130" y="5472901"/>
            <a:ext cx="71132" cy="352945"/>
          </a:xfrm>
          <a:custGeom>
            <a:avLst/>
            <a:gdLst/>
            <a:ahLst/>
            <a:cxnLst/>
            <a:rect l="l" t="t" r="r" b="b"/>
            <a:pathLst>
              <a:path w="83185" h="412750">
                <a:moveTo>
                  <a:pt x="0" y="412161"/>
                </a:moveTo>
                <a:lnTo>
                  <a:pt x="82943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540055" y="5472900"/>
            <a:ext cx="1921109" cy="0"/>
          </a:xfrm>
          <a:custGeom>
            <a:avLst/>
            <a:gdLst/>
            <a:ahLst/>
            <a:cxnLst/>
            <a:rect l="l" t="t" r="r" b="b"/>
            <a:pathLst>
              <a:path w="2246629">
                <a:moveTo>
                  <a:pt x="0" y="0"/>
                </a:moveTo>
                <a:lnTo>
                  <a:pt x="2246401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342384" y="5430547"/>
            <a:ext cx="2143193" cy="0"/>
          </a:xfrm>
          <a:custGeom>
            <a:avLst/>
            <a:gdLst/>
            <a:ahLst/>
            <a:cxnLst/>
            <a:rect l="l" t="t" r="r" b="b"/>
            <a:pathLst>
              <a:path w="2506345">
                <a:moveTo>
                  <a:pt x="0" y="0"/>
                </a:moveTo>
                <a:lnTo>
                  <a:pt x="2505798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792944" y="5430547"/>
            <a:ext cx="826978" cy="0"/>
          </a:xfrm>
          <a:custGeom>
            <a:avLst/>
            <a:gdLst/>
            <a:ahLst/>
            <a:cxnLst/>
            <a:rect l="l" t="t" r="r" b="b"/>
            <a:pathLst>
              <a:path w="967104">
                <a:moveTo>
                  <a:pt x="0" y="0"/>
                </a:moveTo>
                <a:lnTo>
                  <a:pt x="967028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06225" y="5428765"/>
            <a:ext cx="811231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-34" dirty="0">
                <a:solidFill>
                  <a:prstClr val="black"/>
                </a:solidFill>
                <a:latin typeface="Times New Roman"/>
                <a:cs typeface="Times New Roman"/>
              </a:rPr>
              <a:t>0,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3138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542781" y="5448429"/>
            <a:ext cx="1915679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(0,3443).(0,286)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004521" y="5018841"/>
            <a:ext cx="819919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-30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r>
              <a:rPr sz="2266" spc="38" dirty="0">
                <a:solidFill>
                  <a:prstClr val="black"/>
                </a:solidFill>
                <a:latin typeface="Times New Roman"/>
                <a:cs typeface="Times New Roman"/>
              </a:rPr>
              <a:t>,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2637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551214" y="5201873"/>
            <a:ext cx="2163284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35639" dirty="0">
                <a:solidFill>
                  <a:prstClr val="black"/>
                </a:solidFill>
                <a:latin typeface="Times New Roman"/>
                <a:cs typeface="Times New Roman"/>
              </a:rPr>
              <a:t>0,2637 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r>
              <a:rPr sz="2266" spc="107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-13" dirty="0">
                <a:solidFill>
                  <a:prstClr val="black"/>
                </a:solidFill>
                <a:latin typeface="Times New Roman"/>
                <a:cs typeface="Times New Roman"/>
              </a:rPr>
              <a:t>0,8403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315237" y="5303973"/>
            <a:ext cx="966527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3399" i="1" spc="-38" baseline="1991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988" i="1" spc="-38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spc="-38" baseline="5376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spc="-26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7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spc="4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2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r>
              <a:rPr sz="1325" spc="7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19916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3399" baseline="19916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336465" y="2877080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26"/>
                </a:moveTo>
                <a:lnTo>
                  <a:pt x="43256" y="0"/>
                </a:lnTo>
              </a:path>
            </a:pathLst>
          </a:custGeom>
          <a:ln w="141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373455" y="2883118"/>
            <a:ext cx="53756" cy="137920"/>
          </a:xfrm>
          <a:custGeom>
            <a:avLst/>
            <a:gdLst/>
            <a:ahLst/>
            <a:cxnLst/>
            <a:rect l="l" t="t" r="r" b="b"/>
            <a:pathLst>
              <a:path w="62864" h="161289">
                <a:moveTo>
                  <a:pt x="0" y="0"/>
                </a:moveTo>
                <a:lnTo>
                  <a:pt x="62661" y="160693"/>
                </a:lnTo>
              </a:path>
            </a:pathLst>
          </a:custGeom>
          <a:ln w="282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433075" y="2628693"/>
            <a:ext cx="71132" cy="392041"/>
          </a:xfrm>
          <a:custGeom>
            <a:avLst/>
            <a:gdLst/>
            <a:ahLst/>
            <a:cxnLst/>
            <a:rect l="l" t="t" r="r" b="b"/>
            <a:pathLst>
              <a:path w="83185" h="458470">
                <a:moveTo>
                  <a:pt x="0" y="458228"/>
                </a:moveTo>
                <a:lnTo>
                  <a:pt x="82969" y="0"/>
                </a:lnTo>
              </a:path>
            </a:pathLst>
          </a:custGeom>
          <a:ln w="141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504023" y="2628693"/>
            <a:ext cx="2281113" cy="0"/>
          </a:xfrm>
          <a:custGeom>
            <a:avLst/>
            <a:gdLst/>
            <a:ahLst/>
            <a:cxnLst/>
            <a:rect l="l" t="t" r="r" b="b"/>
            <a:pathLst>
              <a:path w="2667635">
                <a:moveTo>
                  <a:pt x="0" y="0"/>
                </a:moveTo>
                <a:lnTo>
                  <a:pt x="2667368" y="0"/>
                </a:lnTo>
              </a:path>
            </a:pathLst>
          </a:custGeom>
          <a:ln w="141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306275" y="2586416"/>
            <a:ext cx="2503197" cy="0"/>
          </a:xfrm>
          <a:custGeom>
            <a:avLst/>
            <a:gdLst/>
            <a:ahLst/>
            <a:cxnLst/>
            <a:rect l="l" t="t" r="r" b="b"/>
            <a:pathLst>
              <a:path w="2927350">
                <a:moveTo>
                  <a:pt x="0" y="0"/>
                </a:moveTo>
                <a:lnTo>
                  <a:pt x="2926867" y="0"/>
                </a:lnTo>
              </a:path>
            </a:pathLst>
          </a:custGeom>
          <a:ln w="141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506748" y="2641244"/>
            <a:ext cx="2275683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9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224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i="1" spc="-13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spc="-13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988" spc="-275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i="1" baseline="-8960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988" i="1" spc="-44" baseline="-896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)(1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8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224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i="1" spc="19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spc="19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988" i="1" spc="19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i="1" spc="-314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121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765636" y="2212421"/>
            <a:ext cx="1561105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i="1" spc="-89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2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31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1362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3399" spc="-288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i="1" spc="-13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9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1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r>
              <a:rPr sz="3399" i="1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30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278759" y="2460048"/>
            <a:ext cx="966527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i="1" spc="-38" baseline="1991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988" i="1" spc="-38" baseline="8960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spc="-38" baseline="5376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spc="-26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7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r>
              <a:rPr sz="1325" spc="7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19916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3399" baseline="19916">
              <a:solidFill>
                <a:prstClr val="black"/>
              </a:solidFill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624914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339" y="652895"/>
            <a:ext cx="7495908" cy="57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340" y="652895"/>
            <a:ext cx="7496017" cy="572314"/>
          </a:xfrm>
          <a:custGeom>
            <a:avLst/>
            <a:gdLst/>
            <a:ahLst/>
            <a:cxnLst/>
            <a:rect l="l" t="t" r="r" b="b"/>
            <a:pathLst>
              <a:path w="8766175" h="669290">
                <a:moveTo>
                  <a:pt x="8763000" y="0"/>
                </a:moveTo>
                <a:lnTo>
                  <a:pt x="1524" y="0"/>
                </a:lnTo>
                <a:lnTo>
                  <a:pt x="0" y="3048"/>
                </a:lnTo>
                <a:lnTo>
                  <a:pt x="0" y="665988"/>
                </a:lnTo>
                <a:lnTo>
                  <a:pt x="1524" y="669036"/>
                </a:lnTo>
                <a:lnTo>
                  <a:pt x="8763000" y="669036"/>
                </a:lnTo>
                <a:lnTo>
                  <a:pt x="8766048" y="665988"/>
                </a:lnTo>
                <a:lnTo>
                  <a:pt x="8766048" y="664464"/>
                </a:lnTo>
                <a:lnTo>
                  <a:pt x="9143" y="664464"/>
                </a:lnTo>
                <a:lnTo>
                  <a:pt x="4571" y="659892"/>
                </a:lnTo>
                <a:lnTo>
                  <a:pt x="9143" y="659892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6048" y="4572"/>
                </a:lnTo>
                <a:lnTo>
                  <a:pt x="8766048" y="3048"/>
                </a:lnTo>
                <a:lnTo>
                  <a:pt x="8763000" y="0"/>
                </a:lnTo>
                <a:close/>
              </a:path>
              <a:path w="8766175" h="669290">
                <a:moveTo>
                  <a:pt x="9143" y="659892"/>
                </a:moveTo>
                <a:lnTo>
                  <a:pt x="4571" y="659892"/>
                </a:lnTo>
                <a:lnTo>
                  <a:pt x="9143" y="664464"/>
                </a:lnTo>
                <a:lnTo>
                  <a:pt x="9143" y="659892"/>
                </a:lnTo>
                <a:close/>
              </a:path>
              <a:path w="8766175" h="669290">
                <a:moveTo>
                  <a:pt x="8756904" y="659892"/>
                </a:moveTo>
                <a:lnTo>
                  <a:pt x="9143" y="659892"/>
                </a:lnTo>
                <a:lnTo>
                  <a:pt x="9143" y="664464"/>
                </a:lnTo>
                <a:lnTo>
                  <a:pt x="8756904" y="664464"/>
                </a:lnTo>
                <a:lnTo>
                  <a:pt x="8756904" y="65989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8756904" y="664464"/>
                </a:lnTo>
                <a:lnTo>
                  <a:pt x="8761476" y="659892"/>
                </a:lnTo>
                <a:lnTo>
                  <a:pt x="8766048" y="659892"/>
                </a:lnTo>
                <a:lnTo>
                  <a:pt x="8766048" y="9144"/>
                </a:lnTo>
                <a:lnTo>
                  <a:pt x="8761476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659892"/>
                </a:moveTo>
                <a:lnTo>
                  <a:pt x="8761476" y="659892"/>
                </a:lnTo>
                <a:lnTo>
                  <a:pt x="8756904" y="664464"/>
                </a:lnTo>
                <a:lnTo>
                  <a:pt x="8766048" y="664464"/>
                </a:lnTo>
                <a:lnTo>
                  <a:pt x="8766048" y="659892"/>
                </a:lnTo>
                <a:close/>
              </a:path>
              <a:path w="8766175" h="66929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6175" h="669290">
                <a:moveTo>
                  <a:pt x="8756904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6904" y="9144"/>
                </a:lnTo>
                <a:lnTo>
                  <a:pt x="8756904" y="4572"/>
                </a:lnTo>
                <a:close/>
              </a:path>
              <a:path w="8766175" h="669290">
                <a:moveTo>
                  <a:pt x="8766048" y="4572"/>
                </a:moveTo>
                <a:lnTo>
                  <a:pt x="8756904" y="4572"/>
                </a:lnTo>
                <a:lnTo>
                  <a:pt x="8761476" y="9144"/>
                </a:lnTo>
                <a:lnTo>
                  <a:pt x="8766048" y="9144"/>
                </a:lnTo>
                <a:lnTo>
                  <a:pt x="8766048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94481" y="596921"/>
            <a:ext cx="3054045" cy="58990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29321">
              <a:spcBef>
                <a:spcPts val="86"/>
              </a:spcBef>
            </a:pPr>
            <a:r>
              <a:rPr spc="-4" dirty="0"/>
              <a:t>Penyelesaian</a:t>
            </a:r>
            <a:r>
              <a:rPr spc="-73" dirty="0"/>
              <a:t> </a:t>
            </a:r>
            <a:r>
              <a:rPr spc="-4" dirty="0"/>
              <a:t>:</a:t>
            </a:r>
          </a:p>
        </p:txBody>
      </p:sp>
      <p:sp>
        <p:nvSpPr>
          <p:cNvPr id="5" name="object 5"/>
          <p:cNvSpPr/>
          <p:nvPr/>
        </p:nvSpPr>
        <p:spPr>
          <a:xfrm>
            <a:off x="832734" y="1391799"/>
            <a:ext cx="7648598" cy="4626299"/>
          </a:xfrm>
          <a:custGeom>
            <a:avLst/>
            <a:gdLst/>
            <a:ahLst/>
            <a:cxnLst/>
            <a:rect l="l" t="t" r="r" b="b"/>
            <a:pathLst>
              <a:path w="894461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7152"/>
                </a:lnTo>
                <a:lnTo>
                  <a:pt x="6095" y="5407152"/>
                </a:lnTo>
                <a:lnTo>
                  <a:pt x="6095" y="5405628"/>
                </a:lnTo>
                <a:lnTo>
                  <a:pt x="8769096" y="5405628"/>
                </a:lnTo>
                <a:lnTo>
                  <a:pt x="8769096" y="5402580"/>
                </a:lnTo>
                <a:lnTo>
                  <a:pt x="6095" y="5402580"/>
                </a:lnTo>
                <a:lnTo>
                  <a:pt x="4571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4571" y="9144"/>
                </a:lnTo>
                <a:lnTo>
                  <a:pt x="6095" y="7620"/>
                </a:lnTo>
                <a:lnTo>
                  <a:pt x="8769096" y="7620"/>
                </a:lnTo>
                <a:lnTo>
                  <a:pt x="8769096" y="6096"/>
                </a:lnTo>
                <a:lnTo>
                  <a:pt x="7619" y="6096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944610" h="5410200">
                <a:moveTo>
                  <a:pt x="8769096" y="5405628"/>
                </a:moveTo>
                <a:lnTo>
                  <a:pt x="8764523" y="5405628"/>
                </a:lnTo>
                <a:lnTo>
                  <a:pt x="8764523" y="5407152"/>
                </a:lnTo>
                <a:lnTo>
                  <a:pt x="8769096" y="5407152"/>
                </a:lnTo>
                <a:lnTo>
                  <a:pt x="8769096" y="5405628"/>
                </a:lnTo>
                <a:close/>
              </a:path>
              <a:path w="8944610" h="5410200">
                <a:moveTo>
                  <a:pt x="8944356" y="4572"/>
                </a:moveTo>
                <a:lnTo>
                  <a:pt x="8769096" y="4572"/>
                </a:lnTo>
                <a:lnTo>
                  <a:pt x="8769096" y="5407152"/>
                </a:lnTo>
                <a:lnTo>
                  <a:pt x="8944356" y="4572"/>
                </a:lnTo>
                <a:close/>
              </a:path>
              <a:path w="8944610" h="5410200">
                <a:moveTo>
                  <a:pt x="6095" y="5401056"/>
                </a:moveTo>
                <a:lnTo>
                  <a:pt x="4571" y="5401056"/>
                </a:lnTo>
                <a:lnTo>
                  <a:pt x="6095" y="5402580"/>
                </a:lnTo>
                <a:lnTo>
                  <a:pt x="6095" y="5401056"/>
                </a:lnTo>
                <a:close/>
              </a:path>
              <a:path w="8944610" h="5410200">
                <a:moveTo>
                  <a:pt x="8769096" y="5401056"/>
                </a:moveTo>
                <a:lnTo>
                  <a:pt x="6095" y="5401056"/>
                </a:lnTo>
                <a:lnTo>
                  <a:pt x="6095" y="5402580"/>
                </a:lnTo>
                <a:lnTo>
                  <a:pt x="8769096" y="5402580"/>
                </a:lnTo>
                <a:lnTo>
                  <a:pt x="8769096" y="5401056"/>
                </a:lnTo>
                <a:close/>
              </a:path>
              <a:path w="8944610" h="5410200">
                <a:moveTo>
                  <a:pt x="6095" y="7620"/>
                </a:moveTo>
                <a:lnTo>
                  <a:pt x="4571" y="9144"/>
                </a:lnTo>
                <a:lnTo>
                  <a:pt x="6095" y="9144"/>
                </a:lnTo>
                <a:lnTo>
                  <a:pt x="6095" y="7620"/>
                </a:lnTo>
                <a:close/>
              </a:path>
              <a:path w="8944610" h="5410200">
                <a:moveTo>
                  <a:pt x="8769096" y="7620"/>
                </a:moveTo>
                <a:lnTo>
                  <a:pt x="6095" y="7620"/>
                </a:lnTo>
                <a:lnTo>
                  <a:pt x="6095" y="9144"/>
                </a:lnTo>
                <a:lnTo>
                  <a:pt x="8769096" y="9144"/>
                </a:lnTo>
                <a:lnTo>
                  <a:pt x="8769096" y="7620"/>
                </a:lnTo>
                <a:close/>
              </a:path>
              <a:path w="8944610" h="5410200">
                <a:moveTo>
                  <a:pt x="9143" y="4572"/>
                </a:moveTo>
                <a:lnTo>
                  <a:pt x="7619" y="6096"/>
                </a:lnTo>
                <a:lnTo>
                  <a:pt x="9143" y="6096"/>
                </a:lnTo>
                <a:lnTo>
                  <a:pt x="9143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9143" y="4572"/>
                </a:lnTo>
                <a:lnTo>
                  <a:pt x="9143" y="6096"/>
                </a:lnTo>
                <a:lnTo>
                  <a:pt x="8759952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59952" y="4572"/>
                </a:moveTo>
                <a:lnTo>
                  <a:pt x="8759952" y="6096"/>
                </a:lnTo>
                <a:lnTo>
                  <a:pt x="8761476" y="6096"/>
                </a:lnTo>
                <a:lnTo>
                  <a:pt x="8759952" y="4572"/>
                </a:lnTo>
                <a:close/>
              </a:path>
              <a:path w="8944610" h="5410200">
                <a:moveTo>
                  <a:pt x="8769096" y="4572"/>
                </a:moveTo>
                <a:lnTo>
                  <a:pt x="8759952" y="4572"/>
                </a:lnTo>
                <a:lnTo>
                  <a:pt x="8761476" y="6096"/>
                </a:lnTo>
                <a:lnTo>
                  <a:pt x="8769096" y="6096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6644" y="1395709"/>
            <a:ext cx="7491998" cy="461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2734" y="1391799"/>
            <a:ext cx="7498732" cy="4626299"/>
          </a:xfrm>
          <a:custGeom>
            <a:avLst/>
            <a:gdLst/>
            <a:ahLst/>
            <a:cxnLst/>
            <a:rect l="l" t="t" r="r" b="b"/>
            <a:pathLst>
              <a:path w="8769350" h="5410200">
                <a:moveTo>
                  <a:pt x="8766048" y="0"/>
                </a:moveTo>
                <a:lnTo>
                  <a:pt x="1523" y="0"/>
                </a:lnTo>
                <a:lnTo>
                  <a:pt x="0" y="3048"/>
                </a:lnTo>
                <a:lnTo>
                  <a:pt x="0" y="5408676"/>
                </a:lnTo>
                <a:lnTo>
                  <a:pt x="1523" y="5410200"/>
                </a:lnTo>
                <a:lnTo>
                  <a:pt x="8766048" y="5410200"/>
                </a:lnTo>
                <a:lnTo>
                  <a:pt x="8769096" y="5408676"/>
                </a:lnTo>
                <a:lnTo>
                  <a:pt x="8769096" y="5405628"/>
                </a:lnTo>
                <a:lnTo>
                  <a:pt x="9143" y="5405628"/>
                </a:lnTo>
                <a:lnTo>
                  <a:pt x="4572" y="5401056"/>
                </a:lnTo>
                <a:lnTo>
                  <a:pt x="9143" y="5401056"/>
                </a:lnTo>
                <a:lnTo>
                  <a:pt x="9143" y="9144"/>
                </a:lnTo>
                <a:lnTo>
                  <a:pt x="4571" y="9144"/>
                </a:lnTo>
                <a:lnTo>
                  <a:pt x="9143" y="4572"/>
                </a:lnTo>
                <a:lnTo>
                  <a:pt x="8769096" y="4572"/>
                </a:lnTo>
                <a:lnTo>
                  <a:pt x="8769096" y="3048"/>
                </a:lnTo>
                <a:lnTo>
                  <a:pt x="8766048" y="0"/>
                </a:lnTo>
                <a:close/>
              </a:path>
              <a:path w="8769350" h="5410200">
                <a:moveTo>
                  <a:pt x="9143" y="5401056"/>
                </a:moveTo>
                <a:lnTo>
                  <a:pt x="4572" y="5401056"/>
                </a:lnTo>
                <a:lnTo>
                  <a:pt x="9143" y="5405628"/>
                </a:lnTo>
                <a:lnTo>
                  <a:pt x="9143" y="5401056"/>
                </a:lnTo>
                <a:close/>
              </a:path>
              <a:path w="8769350" h="5410200">
                <a:moveTo>
                  <a:pt x="8759952" y="5401056"/>
                </a:moveTo>
                <a:lnTo>
                  <a:pt x="9143" y="5401056"/>
                </a:lnTo>
                <a:lnTo>
                  <a:pt x="9143" y="5405628"/>
                </a:lnTo>
                <a:lnTo>
                  <a:pt x="8759952" y="5405628"/>
                </a:lnTo>
                <a:lnTo>
                  <a:pt x="8759952" y="5401056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8759952" y="5405628"/>
                </a:lnTo>
                <a:lnTo>
                  <a:pt x="8764523" y="5401056"/>
                </a:lnTo>
                <a:lnTo>
                  <a:pt x="8769096" y="5401056"/>
                </a:lnTo>
                <a:lnTo>
                  <a:pt x="8769096" y="9144"/>
                </a:lnTo>
                <a:lnTo>
                  <a:pt x="8764523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5401056"/>
                </a:moveTo>
                <a:lnTo>
                  <a:pt x="8764523" y="5401056"/>
                </a:lnTo>
                <a:lnTo>
                  <a:pt x="8759952" y="5405628"/>
                </a:lnTo>
                <a:lnTo>
                  <a:pt x="8769096" y="5405628"/>
                </a:lnTo>
                <a:lnTo>
                  <a:pt x="8769096" y="5401056"/>
                </a:lnTo>
                <a:close/>
              </a:path>
              <a:path w="8769350" h="5410200">
                <a:moveTo>
                  <a:pt x="9143" y="4572"/>
                </a:moveTo>
                <a:lnTo>
                  <a:pt x="4571" y="9144"/>
                </a:lnTo>
                <a:lnTo>
                  <a:pt x="9143" y="9144"/>
                </a:lnTo>
                <a:lnTo>
                  <a:pt x="9143" y="4572"/>
                </a:lnTo>
                <a:close/>
              </a:path>
              <a:path w="8769350" h="5410200">
                <a:moveTo>
                  <a:pt x="8759952" y="4572"/>
                </a:moveTo>
                <a:lnTo>
                  <a:pt x="9143" y="4572"/>
                </a:lnTo>
                <a:lnTo>
                  <a:pt x="9143" y="9144"/>
                </a:lnTo>
                <a:lnTo>
                  <a:pt x="8759952" y="9144"/>
                </a:lnTo>
                <a:lnTo>
                  <a:pt x="8759952" y="4572"/>
                </a:lnTo>
                <a:close/>
              </a:path>
              <a:path w="8769350" h="5410200">
                <a:moveTo>
                  <a:pt x="8769096" y="4572"/>
                </a:moveTo>
                <a:lnTo>
                  <a:pt x="8759952" y="4572"/>
                </a:lnTo>
                <a:lnTo>
                  <a:pt x="8764523" y="9144"/>
                </a:lnTo>
                <a:lnTo>
                  <a:pt x="8769096" y="9144"/>
                </a:lnTo>
                <a:lnTo>
                  <a:pt x="8769096" y="4572"/>
                </a:lnTo>
                <a:close/>
              </a:path>
            </a:pathLst>
          </a:custGeom>
          <a:solidFill>
            <a:srgbClr val="A5DDC6"/>
          </a:solidFill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3364" y="1421045"/>
            <a:ext cx="6538720" cy="853540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395296" marR="4344" indent="-384436">
              <a:spcBef>
                <a:spcPts val="90"/>
              </a:spcBef>
            </a:pP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3. Hubungan antara kepemimpinan kepala 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sekolah (X</a:t>
            </a:r>
            <a:r>
              <a:rPr sz="2694" baseline="-21164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)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motivasi </a:t>
            </a:r>
            <a:r>
              <a:rPr sz="2736" dirty="0">
                <a:solidFill>
                  <a:prstClr val="black"/>
                </a:solidFill>
                <a:latin typeface="Tahoma"/>
                <a:cs typeface="Tahoma"/>
              </a:rPr>
              <a:t>kerja </a:t>
            </a:r>
            <a:r>
              <a:rPr sz="2736" spc="4" dirty="0">
                <a:solidFill>
                  <a:prstClr val="black"/>
                </a:solidFill>
                <a:latin typeface="Tahoma"/>
                <a:cs typeface="Tahoma"/>
              </a:rPr>
              <a:t>(X</a:t>
            </a:r>
            <a:r>
              <a:rPr sz="2694" spc="6" baseline="-21164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2736" spc="4" dirty="0">
                <a:solidFill>
                  <a:prstClr val="black"/>
                </a:solidFill>
                <a:latin typeface="Tahoma"/>
                <a:cs typeface="Tahoma"/>
              </a:rPr>
              <a:t>)</a:t>
            </a:r>
            <a:r>
              <a:rPr sz="2736" spc="-13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736" spc="-4" dirty="0">
                <a:solidFill>
                  <a:prstClr val="black"/>
                </a:solidFill>
                <a:latin typeface="Tahoma"/>
                <a:cs typeface="Tahoma"/>
              </a:rPr>
              <a:t>:</a:t>
            </a:r>
            <a:endParaRPr sz="2736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15984" y="3831759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64"/>
                </a:moveTo>
                <a:lnTo>
                  <a:pt x="43243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52962" y="3837808"/>
            <a:ext cx="53756" cy="136291"/>
          </a:xfrm>
          <a:custGeom>
            <a:avLst/>
            <a:gdLst/>
            <a:ahLst/>
            <a:cxnLst/>
            <a:rect l="l" t="t" r="r" b="b"/>
            <a:pathLst>
              <a:path w="62864" h="159385">
                <a:moveTo>
                  <a:pt x="0" y="0"/>
                </a:moveTo>
                <a:lnTo>
                  <a:pt x="62649" y="159181"/>
                </a:lnTo>
              </a:path>
            </a:pathLst>
          </a:custGeom>
          <a:ln w="28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12572" y="3584502"/>
            <a:ext cx="71132" cy="389869"/>
          </a:xfrm>
          <a:custGeom>
            <a:avLst/>
            <a:gdLst/>
            <a:ahLst/>
            <a:cxnLst/>
            <a:rect l="l" t="t" r="r" b="b"/>
            <a:pathLst>
              <a:path w="83185" h="455929">
                <a:moveTo>
                  <a:pt x="0" y="455409"/>
                </a:moveTo>
                <a:lnTo>
                  <a:pt x="82943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83498" y="3584502"/>
            <a:ext cx="3409452" cy="0"/>
          </a:xfrm>
          <a:custGeom>
            <a:avLst/>
            <a:gdLst/>
            <a:ahLst/>
            <a:cxnLst/>
            <a:rect l="l" t="t" r="r" b="b"/>
            <a:pathLst>
              <a:path w="3987165">
                <a:moveTo>
                  <a:pt x="0" y="0"/>
                </a:moveTo>
                <a:lnTo>
                  <a:pt x="3986644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285805" y="3542160"/>
            <a:ext cx="3630993" cy="0"/>
          </a:xfrm>
          <a:custGeom>
            <a:avLst/>
            <a:gdLst/>
            <a:ahLst/>
            <a:cxnLst/>
            <a:rect l="l" t="t" r="r" b="b"/>
            <a:pathLst>
              <a:path w="4246245">
                <a:moveTo>
                  <a:pt x="0" y="0"/>
                </a:moveTo>
                <a:lnTo>
                  <a:pt x="4246067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55639" y="3130536"/>
            <a:ext cx="3092887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spc="-13" dirty="0">
                <a:solidFill>
                  <a:prstClr val="black"/>
                </a:solidFill>
                <a:latin typeface="Times New Roman"/>
                <a:cs typeface="Times New Roman"/>
              </a:rPr>
              <a:t>0,8450 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42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(0,8097).(0,9479)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3109" y="3436774"/>
            <a:ext cx="962183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i="1" spc="-44" baseline="24109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988" i="1" spc="-44" baseline="16129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988" i="1" spc="-269" baseline="1612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7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9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spc="34" dirty="0">
                <a:solidFill>
                  <a:prstClr val="black"/>
                </a:solidFill>
                <a:latin typeface="Times New Roman"/>
                <a:cs typeface="Times New Roman"/>
              </a:rPr>
              <a:t>2)</a:t>
            </a:r>
            <a:r>
              <a:rPr sz="1325" spc="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2410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3399" baseline="24109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308176" y="5697528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65"/>
                </a:moveTo>
                <a:lnTo>
                  <a:pt x="43243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345153" y="5703578"/>
            <a:ext cx="53756" cy="122173"/>
          </a:xfrm>
          <a:custGeom>
            <a:avLst/>
            <a:gdLst/>
            <a:ahLst/>
            <a:cxnLst/>
            <a:rect l="l" t="t" r="r" b="b"/>
            <a:pathLst>
              <a:path w="62864" h="142875">
                <a:moveTo>
                  <a:pt x="0" y="0"/>
                </a:moveTo>
                <a:lnTo>
                  <a:pt x="62649" y="142398"/>
                </a:lnTo>
              </a:path>
            </a:pathLst>
          </a:custGeom>
          <a:ln w="28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404764" y="5472901"/>
            <a:ext cx="71132" cy="352945"/>
          </a:xfrm>
          <a:custGeom>
            <a:avLst/>
            <a:gdLst/>
            <a:ahLst/>
            <a:cxnLst/>
            <a:rect l="l" t="t" r="r" b="b"/>
            <a:pathLst>
              <a:path w="83185" h="412750">
                <a:moveTo>
                  <a:pt x="0" y="412161"/>
                </a:moveTo>
                <a:lnTo>
                  <a:pt x="82943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475689" y="5472900"/>
            <a:ext cx="2038938" cy="0"/>
          </a:xfrm>
          <a:custGeom>
            <a:avLst/>
            <a:gdLst/>
            <a:ahLst/>
            <a:cxnLst/>
            <a:rect l="l" t="t" r="r" b="b"/>
            <a:pathLst>
              <a:path w="2384425">
                <a:moveTo>
                  <a:pt x="0" y="0"/>
                </a:moveTo>
                <a:lnTo>
                  <a:pt x="2384259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277996" y="5430547"/>
            <a:ext cx="2261022" cy="0"/>
          </a:xfrm>
          <a:custGeom>
            <a:avLst/>
            <a:gdLst/>
            <a:ahLst/>
            <a:cxnLst/>
            <a:rect l="l" t="t" r="r" b="b"/>
            <a:pathLst>
              <a:path w="2644140">
                <a:moveTo>
                  <a:pt x="0" y="0"/>
                </a:moveTo>
                <a:lnTo>
                  <a:pt x="2643682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846483" y="5430547"/>
            <a:ext cx="813403" cy="0"/>
          </a:xfrm>
          <a:custGeom>
            <a:avLst/>
            <a:gdLst/>
            <a:ahLst/>
            <a:cxnLst/>
            <a:rect l="l" t="t" r="r" b="b"/>
            <a:pathLst>
              <a:path w="951229">
                <a:moveTo>
                  <a:pt x="0" y="0"/>
                </a:moveTo>
                <a:lnTo>
                  <a:pt x="951229" y="0"/>
                </a:lnTo>
              </a:path>
            </a:pathLst>
          </a:custGeom>
          <a:ln w="141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62034" y="5428765"/>
            <a:ext cx="788425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-30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r>
              <a:rPr sz="2266" spc="-214" dirty="0">
                <a:solidFill>
                  <a:prstClr val="black"/>
                </a:solidFill>
                <a:latin typeface="Times New Roman"/>
                <a:cs typeface="Times New Roman"/>
              </a:rPr>
              <a:t>,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1869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78415" y="5448429"/>
            <a:ext cx="2033508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26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2266" spc="-34" dirty="0">
                <a:solidFill>
                  <a:prstClr val="black"/>
                </a:solidFill>
                <a:latin typeface="Times New Roman"/>
                <a:cs typeface="Times New Roman"/>
              </a:rPr>
              <a:t>0,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344</a:t>
            </a: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4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).</a:t>
            </a:r>
            <a:r>
              <a:rPr sz="2266" spc="13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2266" spc="-30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r>
              <a:rPr sz="2266" spc="-214" dirty="0">
                <a:solidFill>
                  <a:prstClr val="black"/>
                </a:solidFill>
                <a:latin typeface="Times New Roman"/>
                <a:cs typeface="Times New Roman"/>
              </a:rPr>
              <a:t>,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101</a:t>
            </a:r>
            <a:r>
              <a:rPr sz="2266" spc="-38" dirty="0">
                <a:solidFill>
                  <a:prstClr val="black"/>
                </a:solidFill>
                <a:latin typeface="Times New Roman"/>
                <a:cs typeface="Times New Roman"/>
              </a:rPr>
              <a:t>5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05846" y="5018841"/>
            <a:ext cx="815574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-30" dirty="0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,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0775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04731" y="5201873"/>
            <a:ext cx="2163284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baseline="35639" dirty="0">
                <a:solidFill>
                  <a:prstClr val="black"/>
                </a:solidFill>
                <a:latin typeface="Times New Roman"/>
                <a:cs typeface="Times New Roman"/>
              </a:rPr>
              <a:t>0,0775 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r>
              <a:rPr sz="2266" spc="3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9" dirty="0">
                <a:solidFill>
                  <a:prstClr val="black"/>
                </a:solidFill>
                <a:latin typeface="Times New Roman"/>
                <a:cs typeface="Times New Roman"/>
              </a:rPr>
              <a:t>0,4147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55290" y="5325150"/>
            <a:ext cx="962183" cy="362393"/>
          </a:xfrm>
          <a:prstGeom prst="rect">
            <a:avLst/>
          </a:prstGeom>
        </p:spPr>
        <p:txBody>
          <a:bodyPr vert="horz" wrap="square" lIns="0" tIns="13575" rIns="0" bIns="0" rtlCol="0">
            <a:spAutoFit/>
          </a:bodyPr>
          <a:lstStyle/>
          <a:p>
            <a:pPr marL="10860">
              <a:spcBef>
                <a:spcPts val="107"/>
              </a:spcBef>
            </a:pPr>
            <a:r>
              <a:rPr sz="3399" i="1" spc="-44" baseline="24109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988" i="1" spc="-44" baseline="16129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988" i="1" spc="-269" baseline="1612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7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9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spc="34" dirty="0">
                <a:solidFill>
                  <a:prstClr val="black"/>
                </a:solidFill>
                <a:latin typeface="Times New Roman"/>
                <a:cs typeface="Times New Roman"/>
              </a:rPr>
              <a:t>2)</a:t>
            </a:r>
            <a:r>
              <a:rPr sz="1325" spc="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2410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3399" baseline="24109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353537" y="2919879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14"/>
                </a:moveTo>
                <a:lnTo>
                  <a:pt x="43230" y="0"/>
                </a:lnTo>
              </a:path>
            </a:pathLst>
          </a:custGeom>
          <a:ln w="141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390505" y="2925917"/>
            <a:ext cx="53756" cy="136291"/>
          </a:xfrm>
          <a:custGeom>
            <a:avLst/>
            <a:gdLst/>
            <a:ahLst/>
            <a:cxnLst/>
            <a:rect l="l" t="t" r="r" b="b"/>
            <a:pathLst>
              <a:path w="62864" h="159385">
                <a:moveTo>
                  <a:pt x="0" y="0"/>
                </a:moveTo>
                <a:lnTo>
                  <a:pt x="62636" y="158927"/>
                </a:lnTo>
              </a:path>
            </a:pathLst>
          </a:custGeom>
          <a:ln w="282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450103" y="2673002"/>
            <a:ext cx="71132" cy="389326"/>
          </a:xfrm>
          <a:custGeom>
            <a:avLst/>
            <a:gdLst/>
            <a:ahLst/>
            <a:cxnLst/>
            <a:rect l="l" t="t" r="r" b="b"/>
            <a:pathLst>
              <a:path w="83185" h="455295">
                <a:moveTo>
                  <a:pt x="0" y="454698"/>
                </a:moveTo>
                <a:lnTo>
                  <a:pt x="82918" y="0"/>
                </a:lnTo>
              </a:path>
            </a:pathLst>
          </a:custGeom>
          <a:ln w="141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521007" y="2673002"/>
            <a:ext cx="2221384" cy="0"/>
          </a:xfrm>
          <a:custGeom>
            <a:avLst/>
            <a:gdLst/>
            <a:ahLst/>
            <a:cxnLst/>
            <a:rect l="l" t="t" r="r" b="b"/>
            <a:pathLst>
              <a:path w="2597785">
                <a:moveTo>
                  <a:pt x="0" y="0"/>
                </a:moveTo>
                <a:lnTo>
                  <a:pt x="2597188" y="0"/>
                </a:lnTo>
              </a:path>
            </a:pathLst>
          </a:custGeom>
          <a:ln w="141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323369" y="2630724"/>
            <a:ext cx="2442925" cy="0"/>
          </a:xfrm>
          <a:custGeom>
            <a:avLst/>
            <a:gdLst/>
            <a:ahLst/>
            <a:cxnLst/>
            <a:rect l="l" t="t" r="r" b="b"/>
            <a:pathLst>
              <a:path w="2856865">
                <a:moveTo>
                  <a:pt x="0" y="0"/>
                </a:moveTo>
                <a:lnTo>
                  <a:pt x="2856547" y="0"/>
                </a:lnTo>
              </a:path>
            </a:pathLst>
          </a:custGeom>
          <a:ln w="141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23733" y="2175795"/>
            <a:ext cx="2215411" cy="881994"/>
          </a:xfrm>
          <a:prstGeom prst="rect">
            <a:avLst/>
          </a:prstGeom>
        </p:spPr>
        <p:txBody>
          <a:bodyPr vert="horz" wrap="square" lIns="0" tIns="93938" rIns="0" bIns="0" rtlCol="0">
            <a:spAutoFit/>
          </a:bodyPr>
          <a:lstStyle/>
          <a:p>
            <a:pPr marL="240001">
              <a:spcBef>
                <a:spcPts val="740"/>
              </a:spcBef>
            </a:pPr>
            <a:r>
              <a:rPr sz="3399" i="1" spc="-32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2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21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21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26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1362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3399" spc="-275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i="1" spc="-13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-9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-9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1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-96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r>
              <a:rPr sz="3399" i="1" spc="-96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64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325" spc="-12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endParaRPr sz="1325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860">
              <a:spcBef>
                <a:spcPts val="654"/>
              </a:spcBef>
            </a:pP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9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3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224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i="1" spc="44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spc="44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988" i="1" spc="44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988" i="1" spc="-38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-4" dirty="0">
                <a:solidFill>
                  <a:prstClr val="black"/>
                </a:solidFill>
                <a:latin typeface="Times New Roman"/>
                <a:cs typeface="Times New Roman"/>
              </a:rPr>
              <a:t>)(1</a:t>
            </a:r>
            <a:r>
              <a:rPr sz="2266" spc="-4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18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i="1" spc="4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2266" i="1" spc="-33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217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i="1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988" i="1" spc="-314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179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988" i="1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988" i="1" spc="-38" baseline="-537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00892" y="2525499"/>
            <a:ext cx="961640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i="1" spc="-44" baseline="24109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988" i="1" spc="-44" baseline="16129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988" i="1" spc="-275" baseline="1612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7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1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0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spc="34" dirty="0">
                <a:solidFill>
                  <a:prstClr val="black"/>
                </a:solidFill>
                <a:latin typeface="Times New Roman"/>
                <a:cs typeface="Times New Roman"/>
              </a:rPr>
              <a:t>2)</a:t>
            </a:r>
            <a:r>
              <a:rPr sz="1325" spc="38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24109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3399" baseline="24109">
              <a:solidFill>
                <a:prstClr val="black"/>
              </a:solidFill>
              <a:latin typeface="Symbol"/>
              <a:cs typeface="Symbo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310076" y="4758225"/>
            <a:ext cx="37467" cy="21177"/>
          </a:xfrm>
          <a:custGeom>
            <a:avLst/>
            <a:gdLst/>
            <a:ahLst/>
            <a:cxnLst/>
            <a:rect l="l" t="t" r="r" b="b"/>
            <a:pathLst>
              <a:path w="43814" h="24764">
                <a:moveTo>
                  <a:pt x="0" y="24726"/>
                </a:moveTo>
                <a:lnTo>
                  <a:pt x="43243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347054" y="4764274"/>
            <a:ext cx="53756" cy="121630"/>
          </a:xfrm>
          <a:custGeom>
            <a:avLst/>
            <a:gdLst/>
            <a:ahLst/>
            <a:cxnLst/>
            <a:rect l="l" t="t" r="r" b="b"/>
            <a:pathLst>
              <a:path w="62864" h="142239">
                <a:moveTo>
                  <a:pt x="0" y="0"/>
                </a:moveTo>
                <a:lnTo>
                  <a:pt x="62636" y="142176"/>
                </a:lnTo>
              </a:path>
            </a:pathLst>
          </a:custGeom>
          <a:ln w="282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406653" y="4533948"/>
            <a:ext cx="71132" cy="352402"/>
          </a:xfrm>
          <a:custGeom>
            <a:avLst/>
            <a:gdLst/>
            <a:ahLst/>
            <a:cxnLst/>
            <a:rect l="l" t="t" r="r" b="b"/>
            <a:pathLst>
              <a:path w="83185" h="412114">
                <a:moveTo>
                  <a:pt x="0" y="411530"/>
                </a:moveTo>
                <a:lnTo>
                  <a:pt x="82943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477578" y="4533947"/>
            <a:ext cx="2749716" cy="0"/>
          </a:xfrm>
          <a:custGeom>
            <a:avLst/>
            <a:gdLst/>
            <a:ahLst/>
            <a:cxnLst/>
            <a:rect l="l" t="t" r="r" b="b"/>
            <a:pathLst>
              <a:path w="3215640">
                <a:moveTo>
                  <a:pt x="0" y="0"/>
                </a:moveTo>
                <a:lnTo>
                  <a:pt x="3215208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279896" y="4491658"/>
            <a:ext cx="2971257" cy="0"/>
          </a:xfrm>
          <a:custGeom>
            <a:avLst/>
            <a:gdLst/>
            <a:ahLst/>
            <a:cxnLst/>
            <a:rect l="l" t="t" r="r" b="b"/>
            <a:pathLst>
              <a:path w="3474720">
                <a:moveTo>
                  <a:pt x="0" y="0"/>
                </a:moveTo>
                <a:lnTo>
                  <a:pt x="3474618" y="0"/>
                </a:lnTo>
              </a:path>
            </a:pathLst>
          </a:custGeom>
          <a:ln w="141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39">
              <a:solidFill>
                <a:prstClr val="black"/>
              </a:solidFill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480293" y="4509493"/>
            <a:ext cx="2744286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2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0,6556).(1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24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-17" dirty="0">
                <a:solidFill>
                  <a:prstClr val="black"/>
                </a:solidFill>
                <a:latin typeface="Times New Roman"/>
                <a:cs typeface="Times New Roman"/>
              </a:rPr>
              <a:t>0,8985)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486213" y="3461858"/>
            <a:ext cx="3404022" cy="988119"/>
          </a:xfrm>
          <a:prstGeom prst="rect">
            <a:avLst/>
          </a:prstGeom>
        </p:spPr>
        <p:txBody>
          <a:bodyPr vert="horz" wrap="square" lIns="0" tIns="148237" rIns="0" bIns="0" rtlCol="0">
            <a:spAutoFit/>
          </a:bodyPr>
          <a:lstStyle/>
          <a:p>
            <a:pPr marL="10860">
              <a:spcBef>
                <a:spcPts val="1167"/>
              </a:spcBef>
            </a:pP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23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13" dirty="0">
                <a:solidFill>
                  <a:prstClr val="black"/>
                </a:solidFill>
                <a:latin typeface="Times New Roman"/>
                <a:cs typeface="Times New Roman"/>
              </a:rPr>
              <a:t>(0,8097)</a:t>
            </a:r>
            <a:r>
              <a:rPr sz="1988" spc="19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141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).(1</a:t>
            </a:r>
            <a:r>
              <a:rPr sz="2266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23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13" dirty="0">
                <a:solidFill>
                  <a:prstClr val="black"/>
                </a:solidFill>
                <a:latin typeface="Times New Roman"/>
                <a:cs typeface="Times New Roman"/>
              </a:rPr>
              <a:t>(0,9479)</a:t>
            </a:r>
            <a:r>
              <a:rPr sz="1988" spc="19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sz="1988" spc="-141" baseline="430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spc="4" dirty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71404">
              <a:spcBef>
                <a:spcPts val="1086"/>
              </a:spcBef>
            </a:pPr>
            <a:r>
              <a:rPr sz="2266" spc="-13" dirty="0">
                <a:solidFill>
                  <a:prstClr val="black"/>
                </a:solidFill>
                <a:latin typeface="Times New Roman"/>
                <a:cs typeface="Times New Roman"/>
              </a:rPr>
              <a:t>0,8450 </a:t>
            </a:r>
            <a:r>
              <a:rPr sz="2266" spc="9" dirty="0">
                <a:solidFill>
                  <a:prstClr val="black"/>
                </a:solidFill>
                <a:latin typeface="Symbol"/>
                <a:cs typeface="Symbol"/>
              </a:rPr>
              <a:t></a:t>
            </a:r>
            <a:r>
              <a:rPr sz="2266" spc="-43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266" dirty="0">
                <a:solidFill>
                  <a:prstClr val="black"/>
                </a:solidFill>
                <a:latin typeface="Times New Roman"/>
                <a:cs typeface="Times New Roman"/>
              </a:rPr>
              <a:t>0,7675</a:t>
            </a:r>
            <a:endParaRPr sz="226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61807" y="4335811"/>
            <a:ext cx="957296" cy="361844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3399" i="1" spc="-44" baseline="13626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  <a:r>
              <a:rPr sz="1325" i="1" spc="-30" dirty="0">
                <a:solidFill>
                  <a:prstClr val="black"/>
                </a:solidFill>
                <a:latin typeface="Times New Roman"/>
                <a:cs typeface="Times New Roman"/>
              </a:rPr>
              <a:t>y</a:t>
            </a:r>
            <a:r>
              <a:rPr sz="1325" i="1" spc="-21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sz="1325" spc="-17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spc="13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sz="1325" i="1" spc="13" dirty="0">
                <a:solidFill>
                  <a:prstClr val="black"/>
                </a:solidFill>
                <a:latin typeface="Times New Roman"/>
                <a:cs typeface="Times New Roman"/>
              </a:rPr>
              <a:t>x</a:t>
            </a:r>
            <a:r>
              <a:rPr sz="1325" i="1" spc="-21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325" spc="34" dirty="0">
                <a:solidFill>
                  <a:prstClr val="black"/>
                </a:solidFill>
                <a:latin typeface="Times New Roman"/>
                <a:cs typeface="Times New Roman"/>
              </a:rPr>
              <a:t>2)</a:t>
            </a:r>
            <a:r>
              <a:rPr sz="1325" spc="39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3399" spc="13" baseline="13626" dirty="0">
                <a:solidFill>
                  <a:prstClr val="black"/>
                </a:solidFill>
                <a:latin typeface="Symbol"/>
                <a:cs typeface="Symbol"/>
              </a:rPr>
              <a:t></a:t>
            </a:r>
            <a:endParaRPr sz="3399" baseline="13626">
              <a:solidFill>
                <a:prstClr val="black"/>
              </a:solidFill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495169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338255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1871</TotalTime>
  <Words>771</Words>
  <Application>Microsoft Office PowerPoint</Application>
  <PresentationFormat>On-screen Show (4:3)</PresentationFormat>
  <Paragraphs>190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굴림</vt:lpstr>
      <vt:lpstr>맑은 고딕</vt:lpstr>
      <vt:lpstr>Arial</vt:lpstr>
      <vt:lpstr>Calibri</vt:lpstr>
      <vt:lpstr>Lucida Sans Unicode</vt:lpstr>
      <vt:lpstr>Symbol</vt:lpstr>
      <vt:lpstr>Tahoma</vt:lpstr>
      <vt:lpstr>Times New Roman</vt:lpstr>
      <vt:lpstr>Wingdings</vt:lpstr>
      <vt:lpstr>1_Office Theme</vt:lpstr>
      <vt:lpstr>Office Theme</vt:lpstr>
      <vt:lpstr>2_Office Theme</vt:lpstr>
      <vt:lpstr>PENGANTAR STATISTIK</vt:lpstr>
      <vt:lpstr>Korelasi Parsial</vt:lpstr>
      <vt:lpstr>Korelasi Parsial</vt:lpstr>
      <vt:lpstr>Korelasi Parsial</vt:lpstr>
      <vt:lpstr>Korelasi Parsial</vt:lpstr>
      <vt:lpstr>Korelasi Parsial</vt:lpstr>
      <vt:lpstr>Contoh :</vt:lpstr>
      <vt:lpstr>Contoh :</vt:lpstr>
      <vt:lpstr>Jawab :</vt:lpstr>
      <vt:lpstr>Penyelesaian :</vt:lpstr>
      <vt:lpstr>Penyelesaian :</vt:lpstr>
      <vt:lpstr>Penyelesaian :</vt:lpstr>
      <vt:lpstr>PENGANTAR STATISTIK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B Rhama</cp:lastModifiedBy>
  <cp:revision>189</cp:revision>
  <dcterms:created xsi:type="dcterms:W3CDTF">2012-09-28T18:40:07Z</dcterms:created>
  <dcterms:modified xsi:type="dcterms:W3CDTF">2019-06-07T04:17:38Z</dcterms:modified>
</cp:coreProperties>
</file>