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767" r:id="rId2"/>
    <p:sldId id="268" r:id="rId3"/>
    <p:sldId id="280" r:id="rId4"/>
    <p:sldId id="633" r:id="rId5"/>
    <p:sldId id="630" r:id="rId6"/>
    <p:sldId id="634" r:id="rId7"/>
    <p:sldId id="766" r:id="rId8"/>
    <p:sldId id="257" r:id="rId9"/>
    <p:sldId id="262" r:id="rId10"/>
    <p:sldId id="11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91" autoAdjust="0"/>
  </p:normalViewPr>
  <p:slideViewPr>
    <p:cSldViewPr snapToGrid="0">
      <p:cViewPr varScale="1">
        <p:scale>
          <a:sx n="87" d="100"/>
          <a:sy n="87" d="100"/>
        </p:scale>
        <p:origin x="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9FCC-F4F2-4842-92F7-494F2EB5CE2E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0538B-CBBB-419E-8485-BF4A1896A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F8C7-A8DC-4C34-A22E-315180C324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00C2EB-693C-40C7-8D39-6CB1085BD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45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drop.png"/>
          <p:cNvSpPr>
            <a:spLocks noGrp="1"/>
          </p:cNvSpPr>
          <p:nvPr>
            <p:ph type="pic" idx="13"/>
          </p:nvPr>
        </p:nvSpPr>
        <p:spPr>
          <a:xfrm>
            <a:off x="-1" y="-2117"/>
            <a:ext cx="12192001" cy="44260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17665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py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FB656-9409-4586-90BC-DFD8AD9941D7}"/>
              </a:ext>
            </a:extLst>
          </p:cNvPr>
          <p:cNvSpPr/>
          <p:nvPr userDrawn="1"/>
        </p:nvSpPr>
        <p:spPr>
          <a:xfrm>
            <a:off x="8180107" y="0"/>
            <a:ext cx="401189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rop.png"/>
          <p:cNvSpPr>
            <a:spLocks noGrp="1"/>
          </p:cNvSpPr>
          <p:nvPr>
            <p:ph type="pic" sz="quarter" idx="14"/>
          </p:nvPr>
        </p:nvSpPr>
        <p:spPr>
          <a:xfrm>
            <a:off x="8180107" y="1020923"/>
            <a:ext cx="3145899" cy="23307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9" name="drop.png"/>
          <p:cNvSpPr>
            <a:spLocks noGrp="1"/>
          </p:cNvSpPr>
          <p:nvPr>
            <p:ph type="pic" sz="quarter" idx="15"/>
          </p:nvPr>
        </p:nvSpPr>
        <p:spPr>
          <a:xfrm>
            <a:off x="4858789" y="3536833"/>
            <a:ext cx="6467218" cy="23307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01490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rop.png"/>
          <p:cNvSpPr>
            <a:spLocks noGrp="1"/>
          </p:cNvSpPr>
          <p:nvPr>
            <p:ph type="pic" sz="quarter" idx="13"/>
          </p:nvPr>
        </p:nvSpPr>
        <p:spPr>
          <a:xfrm>
            <a:off x="0" y="2044250"/>
            <a:ext cx="3258982" cy="44022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drop.png"/>
          <p:cNvSpPr>
            <a:spLocks noGrp="1"/>
          </p:cNvSpPr>
          <p:nvPr>
            <p:ph type="pic" sz="quarter" idx="14"/>
          </p:nvPr>
        </p:nvSpPr>
        <p:spPr>
          <a:xfrm>
            <a:off x="3545062" y="0"/>
            <a:ext cx="3236739" cy="35352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01949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D652736-F4D7-4176-9687-C28ADB9133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638550"/>
          </a:xfrm>
          <a:custGeom>
            <a:avLst/>
            <a:gdLst>
              <a:gd name="connsiteX0" fmla="*/ 0 w 12192000"/>
              <a:gd name="connsiteY0" fmla="*/ 0 h 3638550"/>
              <a:gd name="connsiteX1" fmla="*/ 12192000 w 12192000"/>
              <a:gd name="connsiteY1" fmla="*/ 0 h 3638550"/>
              <a:gd name="connsiteX2" fmla="*/ 12192000 w 12192000"/>
              <a:gd name="connsiteY2" fmla="*/ 3638550 h 3638550"/>
              <a:gd name="connsiteX3" fmla="*/ 0 w 12192000"/>
              <a:gd name="connsiteY3" fmla="*/ 3638550 h 363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38550">
                <a:moveTo>
                  <a:pt x="0" y="0"/>
                </a:moveTo>
                <a:lnTo>
                  <a:pt x="12192000" y="0"/>
                </a:lnTo>
                <a:lnTo>
                  <a:pt x="12192000" y="3638550"/>
                </a:lnTo>
                <a:lnTo>
                  <a:pt x="0" y="363855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4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68288" cy="6857999"/>
          </a:xfrm>
          <a:custGeom>
            <a:avLst/>
            <a:gdLst>
              <a:gd name="connsiteX0" fmla="*/ 0 w 5568288"/>
              <a:gd name="connsiteY0" fmla="*/ 4287077 h 6857999"/>
              <a:gd name="connsiteX1" fmla="*/ 2394392 w 5568288"/>
              <a:gd name="connsiteY1" fmla="*/ 4287077 h 6857999"/>
              <a:gd name="connsiteX2" fmla="*/ 2394392 w 5568288"/>
              <a:gd name="connsiteY2" fmla="*/ 6857999 h 6857999"/>
              <a:gd name="connsiteX3" fmla="*/ 0 w 5568288"/>
              <a:gd name="connsiteY3" fmla="*/ 6857999 h 6857999"/>
              <a:gd name="connsiteX4" fmla="*/ 2653638 w 5568288"/>
              <a:gd name="connsiteY4" fmla="*/ 1866901 h 6857999"/>
              <a:gd name="connsiteX5" fmla="*/ 5568288 w 5568288"/>
              <a:gd name="connsiteY5" fmla="*/ 1866901 h 6857999"/>
              <a:gd name="connsiteX6" fmla="*/ 5568288 w 5568288"/>
              <a:gd name="connsiteY6" fmla="*/ 6857999 h 6857999"/>
              <a:gd name="connsiteX7" fmla="*/ 2653638 w 5568288"/>
              <a:gd name="connsiteY7" fmla="*/ 6857999 h 6857999"/>
              <a:gd name="connsiteX8" fmla="*/ 0 w 5568288"/>
              <a:gd name="connsiteY8" fmla="*/ 0 h 6857999"/>
              <a:gd name="connsiteX9" fmla="*/ 516340 w 5568288"/>
              <a:gd name="connsiteY9" fmla="*/ 0 h 6857999"/>
              <a:gd name="connsiteX10" fmla="*/ 2407928 w 5568288"/>
              <a:gd name="connsiteY10" fmla="*/ 0 h 6857999"/>
              <a:gd name="connsiteX11" fmla="*/ 2924268 w 5568288"/>
              <a:gd name="connsiteY11" fmla="*/ 0 h 6857999"/>
              <a:gd name="connsiteX12" fmla="*/ 2924268 w 5568288"/>
              <a:gd name="connsiteY12" fmla="*/ 1685497 h 6857999"/>
              <a:gd name="connsiteX13" fmla="*/ 2407928 w 5568288"/>
              <a:gd name="connsiteY13" fmla="*/ 1685497 h 6857999"/>
              <a:gd name="connsiteX14" fmla="*/ 2407928 w 5568288"/>
              <a:gd name="connsiteY14" fmla="*/ 4114800 h 6857999"/>
              <a:gd name="connsiteX15" fmla="*/ 0 w 5568288"/>
              <a:gd name="connsiteY15" fmla="*/ 41148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68288" h="6857999">
                <a:moveTo>
                  <a:pt x="0" y="4287077"/>
                </a:moveTo>
                <a:lnTo>
                  <a:pt x="2394392" y="4287077"/>
                </a:lnTo>
                <a:lnTo>
                  <a:pt x="2394392" y="6857999"/>
                </a:lnTo>
                <a:lnTo>
                  <a:pt x="0" y="6857999"/>
                </a:lnTo>
                <a:close/>
                <a:moveTo>
                  <a:pt x="2653638" y="1866901"/>
                </a:moveTo>
                <a:lnTo>
                  <a:pt x="5568288" y="1866901"/>
                </a:lnTo>
                <a:lnTo>
                  <a:pt x="5568288" y="6857999"/>
                </a:lnTo>
                <a:lnTo>
                  <a:pt x="2653638" y="6857999"/>
                </a:lnTo>
                <a:close/>
                <a:moveTo>
                  <a:pt x="0" y="0"/>
                </a:moveTo>
                <a:lnTo>
                  <a:pt x="516340" y="0"/>
                </a:lnTo>
                <a:lnTo>
                  <a:pt x="2407928" y="0"/>
                </a:lnTo>
                <a:lnTo>
                  <a:pt x="2924268" y="0"/>
                </a:lnTo>
                <a:lnTo>
                  <a:pt x="2924268" y="1685497"/>
                </a:lnTo>
                <a:lnTo>
                  <a:pt x="2407928" y="1685497"/>
                </a:lnTo>
                <a:lnTo>
                  <a:pt x="240792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389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251818" y="630777"/>
            <a:ext cx="4916889" cy="5596445"/>
          </a:xfrm>
          <a:custGeom>
            <a:avLst/>
            <a:gdLst>
              <a:gd name="connsiteX0" fmla="*/ 4045768 w 4916889"/>
              <a:gd name="connsiteY0" fmla="*/ 3658076 h 5596445"/>
              <a:gd name="connsiteX1" fmla="*/ 4909216 w 4916889"/>
              <a:gd name="connsiteY1" fmla="*/ 3658346 h 5596445"/>
              <a:gd name="connsiteX2" fmla="*/ 4908946 w 4916889"/>
              <a:gd name="connsiteY2" fmla="*/ 4521796 h 5596445"/>
              <a:gd name="connsiteX3" fmla="*/ 4045497 w 4916889"/>
              <a:gd name="connsiteY3" fmla="*/ 4521524 h 5596445"/>
              <a:gd name="connsiteX4" fmla="*/ 2021278 w 4916889"/>
              <a:gd name="connsiteY4" fmla="*/ 3657270 h 5596445"/>
              <a:gd name="connsiteX5" fmla="*/ 3959846 w 4916889"/>
              <a:gd name="connsiteY5" fmla="*/ 3657877 h 5596445"/>
              <a:gd name="connsiteX6" fmla="*/ 3959239 w 4916889"/>
              <a:gd name="connsiteY6" fmla="*/ 5596445 h 5596445"/>
              <a:gd name="connsiteX7" fmla="*/ 2020671 w 4916889"/>
              <a:gd name="connsiteY7" fmla="*/ 5595837 h 5596445"/>
              <a:gd name="connsiteX8" fmla="*/ 1161889 w 4916889"/>
              <a:gd name="connsiteY8" fmla="*/ 3652280 h 5596445"/>
              <a:gd name="connsiteX9" fmla="*/ 1932753 w 4916889"/>
              <a:gd name="connsiteY9" fmla="*/ 3652521 h 5596445"/>
              <a:gd name="connsiteX10" fmla="*/ 1932515 w 4916889"/>
              <a:gd name="connsiteY10" fmla="*/ 4410179 h 5596445"/>
              <a:gd name="connsiteX11" fmla="*/ 1161651 w 4916889"/>
              <a:gd name="connsiteY11" fmla="*/ 4409937 h 5596445"/>
              <a:gd name="connsiteX12" fmla="*/ 2020659 w 4916889"/>
              <a:gd name="connsiteY12" fmla="*/ 1673491 h 5596445"/>
              <a:gd name="connsiteX13" fmla="*/ 4916889 w 4916889"/>
              <a:gd name="connsiteY13" fmla="*/ 1674399 h 5596445"/>
              <a:gd name="connsiteX14" fmla="*/ 4916295 w 4916889"/>
              <a:gd name="connsiteY14" fmla="*/ 3571860 h 5596445"/>
              <a:gd name="connsiteX15" fmla="*/ 2020065 w 4916889"/>
              <a:gd name="connsiteY15" fmla="*/ 3570951 h 5596445"/>
              <a:gd name="connsiteX16" fmla="*/ 595 w 4916889"/>
              <a:gd name="connsiteY16" fmla="*/ 1667378 h 5596445"/>
              <a:gd name="connsiteX17" fmla="*/ 1931131 w 4916889"/>
              <a:gd name="connsiteY17" fmla="*/ 1667984 h 5596445"/>
              <a:gd name="connsiteX18" fmla="*/ 1930537 w 4916889"/>
              <a:gd name="connsiteY18" fmla="*/ 3565444 h 5596445"/>
              <a:gd name="connsiteX19" fmla="*/ 0 w 4916889"/>
              <a:gd name="connsiteY19" fmla="*/ 3564838 h 5596445"/>
              <a:gd name="connsiteX20" fmla="*/ 1168830 w 4916889"/>
              <a:gd name="connsiteY20" fmla="*/ 817467 h 5596445"/>
              <a:gd name="connsiteX21" fmla="*/ 1939694 w 4916889"/>
              <a:gd name="connsiteY21" fmla="*/ 817708 h 5596445"/>
              <a:gd name="connsiteX22" fmla="*/ 1939456 w 4916889"/>
              <a:gd name="connsiteY22" fmla="*/ 1575365 h 5596445"/>
              <a:gd name="connsiteX23" fmla="*/ 1168592 w 4916889"/>
              <a:gd name="connsiteY23" fmla="*/ 1575123 h 5596445"/>
              <a:gd name="connsiteX24" fmla="*/ 2037158 w 4916889"/>
              <a:gd name="connsiteY24" fmla="*/ 0 h 5596445"/>
              <a:gd name="connsiteX25" fmla="*/ 3616249 w 4916889"/>
              <a:gd name="connsiteY25" fmla="*/ 495 h 5596445"/>
              <a:gd name="connsiteX26" fmla="*/ 3615754 w 4916889"/>
              <a:gd name="connsiteY26" fmla="*/ 1579586 h 5596445"/>
              <a:gd name="connsiteX27" fmla="*/ 2036664 w 4916889"/>
              <a:gd name="connsiteY27" fmla="*/ 1579090 h 5596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16889" h="5596445">
                <a:moveTo>
                  <a:pt x="4045768" y="3658076"/>
                </a:moveTo>
                <a:lnTo>
                  <a:pt x="4909216" y="3658346"/>
                </a:lnTo>
                <a:lnTo>
                  <a:pt x="4908946" y="4521796"/>
                </a:lnTo>
                <a:lnTo>
                  <a:pt x="4045497" y="4521524"/>
                </a:lnTo>
                <a:close/>
                <a:moveTo>
                  <a:pt x="2021278" y="3657270"/>
                </a:moveTo>
                <a:lnTo>
                  <a:pt x="3959846" y="3657877"/>
                </a:lnTo>
                <a:lnTo>
                  <a:pt x="3959239" y="5596445"/>
                </a:lnTo>
                <a:lnTo>
                  <a:pt x="2020671" y="5595837"/>
                </a:lnTo>
                <a:close/>
                <a:moveTo>
                  <a:pt x="1161889" y="3652280"/>
                </a:moveTo>
                <a:lnTo>
                  <a:pt x="1932753" y="3652521"/>
                </a:lnTo>
                <a:lnTo>
                  <a:pt x="1932515" y="4410179"/>
                </a:lnTo>
                <a:lnTo>
                  <a:pt x="1161651" y="4409937"/>
                </a:lnTo>
                <a:close/>
                <a:moveTo>
                  <a:pt x="2020659" y="1673491"/>
                </a:moveTo>
                <a:lnTo>
                  <a:pt x="4916889" y="1674399"/>
                </a:lnTo>
                <a:lnTo>
                  <a:pt x="4916295" y="3571860"/>
                </a:lnTo>
                <a:lnTo>
                  <a:pt x="2020065" y="3570951"/>
                </a:lnTo>
                <a:close/>
                <a:moveTo>
                  <a:pt x="595" y="1667378"/>
                </a:moveTo>
                <a:lnTo>
                  <a:pt x="1931131" y="1667984"/>
                </a:lnTo>
                <a:lnTo>
                  <a:pt x="1930537" y="3565444"/>
                </a:lnTo>
                <a:lnTo>
                  <a:pt x="0" y="3564838"/>
                </a:lnTo>
                <a:close/>
                <a:moveTo>
                  <a:pt x="1168830" y="817467"/>
                </a:moveTo>
                <a:lnTo>
                  <a:pt x="1939694" y="817708"/>
                </a:lnTo>
                <a:lnTo>
                  <a:pt x="1939456" y="1575365"/>
                </a:lnTo>
                <a:lnTo>
                  <a:pt x="1168592" y="1575123"/>
                </a:lnTo>
                <a:close/>
                <a:moveTo>
                  <a:pt x="2037158" y="0"/>
                </a:moveTo>
                <a:lnTo>
                  <a:pt x="3616249" y="495"/>
                </a:lnTo>
                <a:lnTo>
                  <a:pt x="3615754" y="1579586"/>
                </a:lnTo>
                <a:lnTo>
                  <a:pt x="2036664" y="15790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16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F68F03C-01BD-42EA-A003-7175F08961F3}"/>
              </a:ext>
            </a:extLst>
          </p:cNvPr>
          <p:cNvSpPr/>
          <p:nvPr userDrawn="1"/>
        </p:nvSpPr>
        <p:spPr>
          <a:xfrm>
            <a:off x="1610832" y="1156675"/>
            <a:ext cx="4544647" cy="4544647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030232" y="403381"/>
            <a:ext cx="5705848" cy="6051237"/>
          </a:xfrm>
          <a:custGeom>
            <a:avLst/>
            <a:gdLst>
              <a:gd name="connsiteX0" fmla="*/ 1343449 w 4461827"/>
              <a:gd name="connsiteY0" fmla="*/ 5092249 h 6051237"/>
              <a:gd name="connsiteX1" fmla="*/ 1801194 w 4461827"/>
              <a:gd name="connsiteY1" fmla="*/ 5092249 h 6051237"/>
              <a:gd name="connsiteX2" fmla="*/ 1801194 w 4461827"/>
              <a:gd name="connsiteY2" fmla="*/ 5675093 h 6051237"/>
              <a:gd name="connsiteX3" fmla="*/ 1343449 w 4461827"/>
              <a:gd name="connsiteY3" fmla="*/ 5675093 h 6051237"/>
              <a:gd name="connsiteX4" fmla="*/ 1915802 w 4461827"/>
              <a:gd name="connsiteY4" fmla="*/ 5092248 h 6051237"/>
              <a:gd name="connsiteX5" fmla="*/ 2867940 w 4461827"/>
              <a:gd name="connsiteY5" fmla="*/ 5092248 h 6051237"/>
              <a:gd name="connsiteX6" fmla="*/ 2867940 w 4461827"/>
              <a:gd name="connsiteY6" fmla="*/ 6051237 h 6051237"/>
              <a:gd name="connsiteX7" fmla="*/ 1915802 w 4461827"/>
              <a:gd name="connsiteY7" fmla="*/ 6051237 h 6051237"/>
              <a:gd name="connsiteX8" fmla="*/ 355352 w 4461827"/>
              <a:gd name="connsiteY8" fmla="*/ 4794469 h 6051237"/>
              <a:gd name="connsiteX9" fmla="*/ 1228841 w 4461827"/>
              <a:gd name="connsiteY9" fmla="*/ 4794469 h 6051237"/>
              <a:gd name="connsiteX10" fmla="*/ 1228841 w 4461827"/>
              <a:gd name="connsiteY10" fmla="*/ 5674242 h 6051237"/>
              <a:gd name="connsiteX11" fmla="*/ 355352 w 4461827"/>
              <a:gd name="connsiteY11" fmla="*/ 5674242 h 6051237"/>
              <a:gd name="connsiteX12" fmla="*/ 2982548 w 4461827"/>
              <a:gd name="connsiteY12" fmla="*/ 4369328 h 6051237"/>
              <a:gd name="connsiteX13" fmla="*/ 3934687 w 4461827"/>
              <a:gd name="connsiteY13" fmla="*/ 4369328 h 6051237"/>
              <a:gd name="connsiteX14" fmla="*/ 3934687 w 4461827"/>
              <a:gd name="connsiteY14" fmla="*/ 5328317 h 6051237"/>
              <a:gd name="connsiteX15" fmla="*/ 2982548 w 4461827"/>
              <a:gd name="connsiteY15" fmla="*/ 5328317 h 6051237"/>
              <a:gd name="connsiteX16" fmla="*/ 0 w 4461827"/>
              <a:gd name="connsiteY16" fmla="*/ 3445265 h 6051237"/>
              <a:gd name="connsiteX17" fmla="*/ 1228841 w 4461827"/>
              <a:gd name="connsiteY17" fmla="*/ 3445265 h 6051237"/>
              <a:gd name="connsiteX18" fmla="*/ 1228841 w 4461827"/>
              <a:gd name="connsiteY18" fmla="*/ 4682947 h 6051237"/>
              <a:gd name="connsiteX19" fmla="*/ 0 w 4461827"/>
              <a:gd name="connsiteY19" fmla="*/ 4682947 h 6051237"/>
              <a:gd name="connsiteX20" fmla="*/ 1343449 w 4461827"/>
              <a:gd name="connsiteY20" fmla="*/ 3440211 h 6051237"/>
              <a:gd name="connsiteX21" fmla="*/ 2867940 w 4461827"/>
              <a:gd name="connsiteY21" fmla="*/ 3440211 h 6051237"/>
              <a:gd name="connsiteX22" fmla="*/ 2867940 w 4461827"/>
              <a:gd name="connsiteY22" fmla="*/ 4975671 h 6051237"/>
              <a:gd name="connsiteX23" fmla="*/ 1343449 w 4461827"/>
              <a:gd name="connsiteY23" fmla="*/ 4975671 h 6051237"/>
              <a:gd name="connsiteX24" fmla="*/ 2982548 w 4461827"/>
              <a:gd name="connsiteY24" fmla="*/ 2989610 h 6051237"/>
              <a:gd name="connsiteX25" fmla="*/ 4207986 w 4461827"/>
              <a:gd name="connsiteY25" fmla="*/ 2989610 h 6051237"/>
              <a:gd name="connsiteX26" fmla="*/ 4207986 w 4461827"/>
              <a:gd name="connsiteY26" fmla="*/ 4223864 h 6051237"/>
              <a:gd name="connsiteX27" fmla="*/ 2982548 w 4461827"/>
              <a:gd name="connsiteY27" fmla="*/ 4223864 h 6051237"/>
              <a:gd name="connsiteX28" fmla="*/ 1642503 w 4461827"/>
              <a:gd name="connsiteY28" fmla="*/ 2089381 h 6051237"/>
              <a:gd name="connsiteX29" fmla="*/ 2867940 w 4461827"/>
              <a:gd name="connsiteY29" fmla="*/ 2089381 h 6051237"/>
              <a:gd name="connsiteX30" fmla="*/ 2867940 w 4461827"/>
              <a:gd name="connsiteY30" fmla="*/ 3323634 h 6051237"/>
              <a:gd name="connsiteX31" fmla="*/ 1642503 w 4461827"/>
              <a:gd name="connsiteY31" fmla="*/ 3323634 h 6051237"/>
              <a:gd name="connsiteX32" fmla="*/ 48616 w 4461827"/>
              <a:gd name="connsiteY32" fmla="*/ 1843823 h 6051237"/>
              <a:gd name="connsiteX33" fmla="*/ 1527895 w 4461827"/>
              <a:gd name="connsiteY33" fmla="*/ 1843823 h 6051237"/>
              <a:gd name="connsiteX34" fmla="*/ 1527895 w 4461827"/>
              <a:gd name="connsiteY34" fmla="*/ 3333743 h 6051237"/>
              <a:gd name="connsiteX35" fmla="*/ 48616 w 4461827"/>
              <a:gd name="connsiteY35" fmla="*/ 3333743 h 6051237"/>
              <a:gd name="connsiteX36" fmla="*/ 2982548 w 4461827"/>
              <a:gd name="connsiteY36" fmla="*/ 1354224 h 6051237"/>
              <a:gd name="connsiteX37" fmla="*/ 4461827 w 4461827"/>
              <a:gd name="connsiteY37" fmla="*/ 1354224 h 6051237"/>
              <a:gd name="connsiteX38" fmla="*/ 4461827 w 4461827"/>
              <a:gd name="connsiteY38" fmla="*/ 2844145 h 6051237"/>
              <a:gd name="connsiteX39" fmla="*/ 2982548 w 4461827"/>
              <a:gd name="connsiteY39" fmla="*/ 2844145 h 6051237"/>
              <a:gd name="connsiteX40" fmla="*/ 2109353 w 4461827"/>
              <a:gd name="connsiteY40" fmla="*/ 1208759 h 6051237"/>
              <a:gd name="connsiteX41" fmla="*/ 2867941 w 4461827"/>
              <a:gd name="connsiteY41" fmla="*/ 1208759 h 6051237"/>
              <a:gd name="connsiteX42" fmla="*/ 2867941 w 4461827"/>
              <a:gd name="connsiteY42" fmla="*/ 1972804 h 6051237"/>
              <a:gd name="connsiteX43" fmla="*/ 2109353 w 4461827"/>
              <a:gd name="connsiteY43" fmla="*/ 1972804 h 6051237"/>
              <a:gd name="connsiteX44" fmla="*/ 1642503 w 4461827"/>
              <a:gd name="connsiteY44" fmla="*/ 1208759 h 6051237"/>
              <a:gd name="connsiteX45" fmla="*/ 1985640 w 4461827"/>
              <a:gd name="connsiteY45" fmla="*/ 1208759 h 6051237"/>
              <a:gd name="connsiteX46" fmla="*/ 1985640 w 4461827"/>
              <a:gd name="connsiteY46" fmla="*/ 1972804 h 6051237"/>
              <a:gd name="connsiteX47" fmla="*/ 1642503 w 4461827"/>
              <a:gd name="connsiteY47" fmla="*/ 1972804 h 6051237"/>
              <a:gd name="connsiteX48" fmla="*/ 302457 w 4461827"/>
              <a:gd name="connsiteY48" fmla="*/ 640117 h 6051237"/>
              <a:gd name="connsiteX49" fmla="*/ 1527895 w 4461827"/>
              <a:gd name="connsiteY49" fmla="*/ 640117 h 6051237"/>
              <a:gd name="connsiteX50" fmla="*/ 1527895 w 4461827"/>
              <a:gd name="connsiteY50" fmla="*/ 1732299 h 6051237"/>
              <a:gd name="connsiteX51" fmla="*/ 302457 w 4461827"/>
              <a:gd name="connsiteY51" fmla="*/ 1732299 h 6051237"/>
              <a:gd name="connsiteX52" fmla="*/ 2982548 w 4461827"/>
              <a:gd name="connsiteY52" fmla="*/ 249770 h 6051237"/>
              <a:gd name="connsiteX53" fmla="*/ 3934687 w 4461827"/>
              <a:gd name="connsiteY53" fmla="*/ 249770 h 6051237"/>
              <a:gd name="connsiteX54" fmla="*/ 3934687 w 4461827"/>
              <a:gd name="connsiteY54" fmla="*/ 1208759 h 6051237"/>
              <a:gd name="connsiteX55" fmla="*/ 2982548 w 4461827"/>
              <a:gd name="connsiteY55" fmla="*/ 1208759 h 6051237"/>
              <a:gd name="connsiteX56" fmla="*/ 1642504 w 4461827"/>
              <a:gd name="connsiteY56" fmla="*/ 0 h 6051237"/>
              <a:gd name="connsiteX57" fmla="*/ 2867941 w 4461827"/>
              <a:gd name="connsiteY57" fmla="*/ 0 h 6051237"/>
              <a:gd name="connsiteX58" fmla="*/ 2867941 w 4461827"/>
              <a:gd name="connsiteY58" fmla="*/ 1092182 h 6051237"/>
              <a:gd name="connsiteX59" fmla="*/ 1642504 w 4461827"/>
              <a:gd name="connsiteY59" fmla="*/ 1092182 h 605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461827" h="6051237">
                <a:moveTo>
                  <a:pt x="1343449" y="5092249"/>
                </a:moveTo>
                <a:lnTo>
                  <a:pt x="1801194" y="5092249"/>
                </a:lnTo>
                <a:lnTo>
                  <a:pt x="1801194" y="5675093"/>
                </a:lnTo>
                <a:lnTo>
                  <a:pt x="1343449" y="5675093"/>
                </a:lnTo>
                <a:close/>
                <a:moveTo>
                  <a:pt x="1915802" y="5092248"/>
                </a:moveTo>
                <a:lnTo>
                  <a:pt x="2867940" y="5092248"/>
                </a:lnTo>
                <a:lnTo>
                  <a:pt x="2867940" y="6051237"/>
                </a:lnTo>
                <a:lnTo>
                  <a:pt x="1915802" y="6051237"/>
                </a:lnTo>
                <a:close/>
                <a:moveTo>
                  <a:pt x="355352" y="4794469"/>
                </a:moveTo>
                <a:lnTo>
                  <a:pt x="1228841" y="4794469"/>
                </a:lnTo>
                <a:lnTo>
                  <a:pt x="1228841" y="5674242"/>
                </a:lnTo>
                <a:lnTo>
                  <a:pt x="355352" y="5674242"/>
                </a:lnTo>
                <a:close/>
                <a:moveTo>
                  <a:pt x="2982548" y="4369328"/>
                </a:moveTo>
                <a:lnTo>
                  <a:pt x="3934687" y="4369328"/>
                </a:lnTo>
                <a:lnTo>
                  <a:pt x="3934687" y="5328317"/>
                </a:lnTo>
                <a:lnTo>
                  <a:pt x="2982548" y="5328317"/>
                </a:lnTo>
                <a:close/>
                <a:moveTo>
                  <a:pt x="0" y="3445265"/>
                </a:moveTo>
                <a:lnTo>
                  <a:pt x="1228841" y="3445265"/>
                </a:lnTo>
                <a:lnTo>
                  <a:pt x="1228841" y="4682947"/>
                </a:lnTo>
                <a:lnTo>
                  <a:pt x="0" y="4682947"/>
                </a:lnTo>
                <a:close/>
                <a:moveTo>
                  <a:pt x="1343449" y="3440211"/>
                </a:moveTo>
                <a:lnTo>
                  <a:pt x="2867940" y="3440211"/>
                </a:lnTo>
                <a:lnTo>
                  <a:pt x="2867940" y="4975671"/>
                </a:lnTo>
                <a:lnTo>
                  <a:pt x="1343449" y="4975671"/>
                </a:lnTo>
                <a:close/>
                <a:moveTo>
                  <a:pt x="2982548" y="2989610"/>
                </a:moveTo>
                <a:lnTo>
                  <a:pt x="4207986" y="2989610"/>
                </a:lnTo>
                <a:lnTo>
                  <a:pt x="4207986" y="4223864"/>
                </a:lnTo>
                <a:lnTo>
                  <a:pt x="2982548" y="4223864"/>
                </a:lnTo>
                <a:close/>
                <a:moveTo>
                  <a:pt x="1642503" y="2089381"/>
                </a:moveTo>
                <a:lnTo>
                  <a:pt x="2867940" y="2089381"/>
                </a:lnTo>
                <a:lnTo>
                  <a:pt x="2867940" y="3323634"/>
                </a:lnTo>
                <a:lnTo>
                  <a:pt x="1642503" y="3323634"/>
                </a:lnTo>
                <a:close/>
                <a:moveTo>
                  <a:pt x="48616" y="1843823"/>
                </a:moveTo>
                <a:lnTo>
                  <a:pt x="1527895" y="1843823"/>
                </a:lnTo>
                <a:lnTo>
                  <a:pt x="1527895" y="3333743"/>
                </a:lnTo>
                <a:lnTo>
                  <a:pt x="48616" y="3333743"/>
                </a:lnTo>
                <a:close/>
                <a:moveTo>
                  <a:pt x="2982548" y="1354224"/>
                </a:moveTo>
                <a:lnTo>
                  <a:pt x="4461827" y="1354224"/>
                </a:lnTo>
                <a:lnTo>
                  <a:pt x="4461827" y="2844145"/>
                </a:lnTo>
                <a:lnTo>
                  <a:pt x="2982548" y="2844145"/>
                </a:lnTo>
                <a:close/>
                <a:moveTo>
                  <a:pt x="2109353" y="1208759"/>
                </a:moveTo>
                <a:lnTo>
                  <a:pt x="2867941" y="1208759"/>
                </a:lnTo>
                <a:lnTo>
                  <a:pt x="2867941" y="1972804"/>
                </a:lnTo>
                <a:lnTo>
                  <a:pt x="2109353" y="1972804"/>
                </a:lnTo>
                <a:close/>
                <a:moveTo>
                  <a:pt x="1642503" y="1208759"/>
                </a:moveTo>
                <a:lnTo>
                  <a:pt x="1985640" y="1208759"/>
                </a:lnTo>
                <a:lnTo>
                  <a:pt x="1985640" y="1972804"/>
                </a:lnTo>
                <a:lnTo>
                  <a:pt x="1642503" y="1972804"/>
                </a:lnTo>
                <a:close/>
                <a:moveTo>
                  <a:pt x="302457" y="640117"/>
                </a:moveTo>
                <a:lnTo>
                  <a:pt x="1527895" y="640117"/>
                </a:lnTo>
                <a:lnTo>
                  <a:pt x="1527895" y="1732299"/>
                </a:lnTo>
                <a:lnTo>
                  <a:pt x="302457" y="1732299"/>
                </a:lnTo>
                <a:close/>
                <a:moveTo>
                  <a:pt x="2982548" y="249770"/>
                </a:moveTo>
                <a:lnTo>
                  <a:pt x="3934687" y="249770"/>
                </a:lnTo>
                <a:lnTo>
                  <a:pt x="3934687" y="1208759"/>
                </a:lnTo>
                <a:lnTo>
                  <a:pt x="2982548" y="1208759"/>
                </a:lnTo>
                <a:close/>
                <a:moveTo>
                  <a:pt x="1642504" y="0"/>
                </a:moveTo>
                <a:lnTo>
                  <a:pt x="2867941" y="0"/>
                </a:lnTo>
                <a:lnTo>
                  <a:pt x="2867941" y="1092182"/>
                </a:lnTo>
                <a:lnTo>
                  <a:pt x="1642504" y="10921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12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E2D616A-63D0-403F-B792-CBB8A06782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4388" y="3503526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9D70F0-516E-4A5B-AE97-7514A64291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4387" y="820161"/>
            <a:ext cx="4869873" cy="2473355"/>
          </a:xfrm>
          <a:custGeom>
            <a:avLst/>
            <a:gdLst>
              <a:gd name="connsiteX0" fmla="*/ 0 w 4869873"/>
              <a:gd name="connsiteY0" fmla="*/ 0 h 2473355"/>
              <a:gd name="connsiteX1" fmla="*/ 4869873 w 4869873"/>
              <a:gd name="connsiteY1" fmla="*/ 0 h 2473355"/>
              <a:gd name="connsiteX2" fmla="*/ 4869873 w 4869873"/>
              <a:gd name="connsiteY2" fmla="*/ 2473355 h 2473355"/>
              <a:gd name="connsiteX3" fmla="*/ 0 w 4869873"/>
              <a:gd name="connsiteY3" fmla="*/ 2473355 h 247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873" h="2473355">
                <a:moveTo>
                  <a:pt x="0" y="0"/>
                </a:moveTo>
                <a:lnTo>
                  <a:pt x="4869873" y="0"/>
                </a:lnTo>
                <a:lnTo>
                  <a:pt x="4869873" y="2473355"/>
                </a:lnTo>
                <a:lnTo>
                  <a:pt x="0" y="2473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84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31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0" r:id="rId3"/>
    <p:sldLayoutId id="2147483662" r:id="rId4"/>
    <p:sldLayoutId id="2147483663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hayurham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79770" y="752626"/>
            <a:ext cx="1203246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Penghasilan</a:t>
            </a:r>
            <a:r>
              <a:rPr lang="en-US" sz="8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Tidak</a:t>
            </a:r>
            <a:r>
              <a:rPr lang="en-US" sz="8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Tetap</a:t>
            </a:r>
            <a:endParaRPr lang="en-US" sz="8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US" sz="8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Dan</a:t>
            </a:r>
          </a:p>
          <a:p>
            <a:pPr algn="ctr"/>
            <a:r>
              <a:rPr lang="id-ID" sz="8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8000" dirty="0" err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Tunjangan</a:t>
            </a:r>
            <a:endParaRPr lang="en-US" sz="80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549676"/>
            <a:ext cx="5142271" cy="2308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dan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4993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5E9B9B-EF80-4E8C-89C0-94C87805CCF4}"/>
              </a:ext>
            </a:extLst>
          </p:cNvPr>
          <p:cNvSpPr/>
          <p:nvPr/>
        </p:nvSpPr>
        <p:spPr>
          <a:xfrm>
            <a:off x="0" y="310316"/>
            <a:ext cx="9261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dirty="0" err="1"/>
              <a:t>Penghasilan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Tidak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Tetap</a:t>
            </a:r>
            <a:r>
              <a:rPr lang="en-US" altLang="en-US" sz="3600" b="1" dirty="0"/>
              <a:t>: </a:t>
            </a:r>
            <a:r>
              <a:rPr lang="en-US" altLang="en-US" sz="3600" b="1" dirty="0" err="1"/>
              <a:t>Insetif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Untuk</a:t>
            </a:r>
            <a:r>
              <a:rPr lang="en-US" altLang="en-US" sz="3600" b="1" dirty="0"/>
              <a:t> Kinerja</a:t>
            </a:r>
            <a:endParaRPr lang="en-US" sz="3600" b="1" dirty="0"/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0414B5E1-585B-4B63-8680-50C9CF23A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850" y="4415017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85E5E"/>
              </a:gs>
              <a:gs pos="50000">
                <a:schemeClr val="hlink"/>
              </a:gs>
              <a:gs pos="100000">
                <a:srgbClr val="185E5E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ko-KR" altLang="en-US" sz="2400" b="1" dirty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Insentif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Individual</a:t>
            </a: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56D2B73A-2ECF-436E-9DCF-69955FD1E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850" y="4986517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F4269"/>
              </a:gs>
              <a:gs pos="50000">
                <a:schemeClr val="accent1"/>
              </a:gs>
              <a:gs pos="100000">
                <a:srgbClr val="1F4269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 </a:t>
            </a:r>
            <a:r>
              <a:rPr lang="en-US" altLang="x-none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2. Insentif Organisasional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9A0DEA01-9CD1-415F-8EA0-841855CBB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8162" y="3343454"/>
            <a:ext cx="5357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Jenis-jenis Pengasilan Tidak Tetap :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C1FDE9C2-EBCF-46F8-95D2-AC28C98BD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50" y="1200329"/>
            <a:ext cx="83581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200">
                <a:solidFill>
                  <a:schemeClr val="tx1"/>
                </a:solidFill>
                <a:latin typeface="Times New Roman" panose="02020603050405020304" pitchFamily="18" charset="0"/>
              </a:rPr>
              <a:t>APA ITU PENGHASILAN TIDAK TETAP?</a:t>
            </a:r>
          </a:p>
        </p:txBody>
      </p:sp>
      <p:sp>
        <p:nvSpPr>
          <p:cNvPr id="17" name="Down Arrow 11">
            <a:extLst>
              <a:ext uri="{FF2B5EF4-FFF2-40B4-BE49-F238E27FC236}">
                <a16:creationId xmlns:a16="http://schemas.microsoft.com/office/drawing/2014/main" id="{E21CC720-FB66-4E99-90F7-3CA70378E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9850" y="2271892"/>
            <a:ext cx="928687" cy="85725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F45E74-6FAB-474C-A2D3-9DC21FC722F3}"/>
              </a:ext>
            </a:extLst>
          </p:cNvPr>
          <p:cNvSpPr/>
          <p:nvPr/>
        </p:nvSpPr>
        <p:spPr>
          <a:xfrm>
            <a:off x="0" y="0"/>
            <a:ext cx="782320" cy="65024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C60335-CF22-45F9-BC24-2998889DE2EA}"/>
              </a:ext>
            </a:extLst>
          </p:cNvPr>
          <p:cNvSpPr/>
          <p:nvPr/>
        </p:nvSpPr>
        <p:spPr>
          <a:xfrm>
            <a:off x="847171" y="665480"/>
            <a:ext cx="463469" cy="38522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7F3DF4-B3C1-4FFC-93A6-C5CF8D9351CB}"/>
              </a:ext>
            </a:extLst>
          </p:cNvPr>
          <p:cNvSpPr/>
          <p:nvPr/>
        </p:nvSpPr>
        <p:spPr>
          <a:xfrm>
            <a:off x="3339412" y="211759"/>
            <a:ext cx="55131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 err="1">
                <a:ea typeface="Gulim" panose="020B0600000101010101" pitchFamily="34" charset="-127"/>
              </a:rPr>
              <a:t>Keberhasilan</a:t>
            </a:r>
            <a:r>
              <a:rPr lang="en-US" altLang="ko-KR" sz="3600" b="1" dirty="0">
                <a:ea typeface="Gulim" panose="020B0600000101010101" pitchFamily="34" charset="-127"/>
              </a:rPr>
              <a:t> dan </a:t>
            </a:r>
            <a:r>
              <a:rPr lang="en-US" altLang="ko-KR" sz="3600" b="1" dirty="0" err="1">
                <a:ea typeface="Gulim" panose="020B0600000101010101" pitchFamily="34" charset="-127"/>
              </a:rPr>
              <a:t>kegagalan</a:t>
            </a:r>
            <a:endParaRPr lang="en-US" sz="36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6C3A43-6902-4A3A-9E5C-615A0429D1F3}"/>
              </a:ext>
            </a:extLst>
          </p:cNvPr>
          <p:cNvSpPr/>
          <p:nvPr/>
        </p:nvSpPr>
        <p:spPr>
          <a:xfrm>
            <a:off x="782320" y="1595644"/>
            <a:ext cx="55557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 dirty="0" err="1">
                <a:latin typeface="Times New Roman" panose="02020603050405020304" pitchFamily="18" charset="0"/>
              </a:rPr>
              <a:t>Faktor-faktor</a:t>
            </a:r>
            <a:r>
              <a:rPr lang="en-US" altLang="en-US" sz="2800" b="1" dirty="0">
                <a:latin typeface="Times New Roman" panose="02020603050405020304" pitchFamily="18" charset="0"/>
              </a:rPr>
              <a:t> yang </a:t>
            </a:r>
            <a:r>
              <a:rPr lang="en-US" altLang="en-US" sz="2800" b="1" dirty="0" err="1">
                <a:latin typeface="Times New Roman" panose="02020603050405020304" pitchFamily="18" charset="0"/>
              </a:rPr>
              <a:t>mempengaruhi</a:t>
            </a:r>
            <a:endParaRPr lang="en-US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3649395D-98AE-48C5-A340-E3F677645E2C}"/>
              </a:ext>
            </a:extLst>
          </p:cNvPr>
          <p:cNvSpPr txBox="1">
            <a:spLocks noChangeArrowheads="1"/>
          </p:cNvSpPr>
          <p:nvPr/>
        </p:nvSpPr>
        <p:spPr>
          <a:xfrm>
            <a:off x="782320" y="2579549"/>
            <a:ext cx="8177213" cy="18539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err="1"/>
              <a:t>Apakah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perencanaan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tersebut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sesuai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organisasi</a:t>
            </a:r>
            <a:r>
              <a:rPr lang="en-US" altLang="en-US" sz="2400" dirty="0"/>
              <a:t>?</a:t>
            </a:r>
            <a:endParaRPr lang="en-US" altLang="en-US" sz="2400" dirty="0">
              <a:ea typeface="Gulim" panose="020B0600000101010101" pitchFamily="34" charset="-127"/>
            </a:endParaRPr>
          </a:p>
          <a:p>
            <a:pPr>
              <a:buClr>
                <a:schemeClr val="tx1"/>
              </a:buClr>
            </a:pPr>
            <a:r>
              <a:rPr lang="en-US" altLang="en-US" sz="2400" dirty="0" err="1"/>
              <a:t>Apakah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perilaku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didorong</a:t>
            </a:r>
            <a:r>
              <a:rPr lang="en-US" altLang="en-US" sz="2400" dirty="0"/>
              <a:t> oleh </a:t>
            </a:r>
            <a:r>
              <a:rPr lang="en-US" altLang="en-US" sz="2400" dirty="0" err="1"/>
              <a:t>perencanaan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tersebut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merupakan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perilaku</a:t>
            </a:r>
            <a:r>
              <a:rPr lang="en-US" altLang="en-US" sz="2400" dirty="0"/>
              <a:t> yang di </a:t>
            </a:r>
            <a:r>
              <a:rPr lang="en-US" altLang="en-US" sz="2400" dirty="0" err="1"/>
              <a:t>inginkan</a:t>
            </a:r>
            <a:r>
              <a:rPr lang="en-US" altLang="en-US" sz="2400" dirty="0"/>
              <a:t> ?</a:t>
            </a:r>
            <a:endParaRPr lang="en-US" altLang="en-US" sz="2000" dirty="0">
              <a:ea typeface="Gulim" panose="020B0600000101010101" pitchFamily="34" charset="-127"/>
            </a:endParaRPr>
          </a:p>
          <a:p>
            <a:r>
              <a:rPr lang="en-US" altLang="en-US" sz="2400" dirty="0" err="1"/>
              <a:t>Apakah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perencanaan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tersebut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diterapkan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baik</a:t>
            </a:r>
            <a:r>
              <a:rPr lang="en-US" altLang="en-US" sz="2400" dirty="0"/>
              <a:t> ?</a:t>
            </a:r>
          </a:p>
          <a:p>
            <a:pPr>
              <a:buFont typeface="Wingdings" panose="05000000000000000000" pitchFamily="2" charset="2"/>
              <a:buNone/>
            </a:pPr>
            <a:endParaRPr lang="ko-KR" altLang="en-US" sz="2400" dirty="0">
              <a:ea typeface="Gulim" panose="020B0600000101010101" pitchFamily="34" charset="-127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C7D42DC-EBE9-45A7-9862-AF5E9BE6474D}"/>
              </a:ext>
            </a:extLst>
          </p:cNvPr>
          <p:cNvSpPr/>
          <p:nvPr/>
        </p:nvSpPr>
        <p:spPr>
          <a:xfrm>
            <a:off x="10397571" y="959910"/>
            <a:ext cx="1221594" cy="1015351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25A027-B5E9-4E3B-B780-CD5637CB61B0}"/>
              </a:ext>
            </a:extLst>
          </p:cNvPr>
          <p:cNvSpPr/>
          <p:nvPr/>
        </p:nvSpPr>
        <p:spPr>
          <a:xfrm>
            <a:off x="6633754" y="6593840"/>
            <a:ext cx="1221594" cy="26416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B83FC0-2A46-4B52-B4B8-CF0563FB99D9}"/>
              </a:ext>
            </a:extLst>
          </p:cNvPr>
          <p:cNvSpPr/>
          <p:nvPr/>
        </p:nvSpPr>
        <p:spPr>
          <a:xfrm>
            <a:off x="3796145" y="313579"/>
            <a:ext cx="45997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dirty="0" err="1"/>
              <a:t>Insentif</a:t>
            </a:r>
            <a:r>
              <a:rPr lang="en-US" altLang="en-US" sz="3600" b="1" dirty="0"/>
              <a:t> Per </a:t>
            </a:r>
            <a:r>
              <a:rPr lang="en-US" altLang="en-US" sz="3600" b="1" dirty="0" err="1"/>
              <a:t>Karayawan</a:t>
            </a:r>
            <a:endParaRPr lang="en-US" sz="3600" b="1" dirty="0"/>
          </a:p>
        </p:txBody>
      </p:sp>
      <p:sp>
        <p:nvSpPr>
          <p:cNvPr id="17" name="AutoShape 3">
            <a:extLst>
              <a:ext uri="{FF2B5EF4-FFF2-40B4-BE49-F238E27FC236}">
                <a16:creationId xmlns:a16="http://schemas.microsoft.com/office/drawing/2014/main" id="{931365C8-7601-4B93-988C-D7F408C77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2154" y="1052512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85E5E"/>
              </a:gs>
              <a:gs pos="50000">
                <a:schemeClr val="hlink"/>
              </a:gs>
              <a:gs pos="100000">
                <a:srgbClr val="185E5E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 </a:t>
            </a:r>
            <a:r>
              <a:rPr lang="en-US" altLang="x-none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1. SISTEM TARIF SATUAN</a:t>
            </a:r>
          </a:p>
        </p:txBody>
      </p:sp>
      <p:sp>
        <p:nvSpPr>
          <p:cNvPr id="18" name="AutoShape 4">
            <a:extLst>
              <a:ext uri="{FF2B5EF4-FFF2-40B4-BE49-F238E27FC236}">
                <a16:creationId xmlns:a16="http://schemas.microsoft.com/office/drawing/2014/main" id="{9946C662-9418-4094-A8D4-5787A4936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341" y="2124075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F4269"/>
              </a:gs>
              <a:gs pos="50000">
                <a:schemeClr val="accent1"/>
              </a:gs>
              <a:gs pos="100000">
                <a:srgbClr val="1F4269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ko-KR" altLang="en-US" sz="2400" b="1" dirty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2. BONUS</a:t>
            </a:r>
          </a:p>
        </p:txBody>
      </p:sp>
      <p:sp>
        <p:nvSpPr>
          <p:cNvPr id="19" name="AutoShape 5">
            <a:extLst>
              <a:ext uri="{FF2B5EF4-FFF2-40B4-BE49-F238E27FC236}">
                <a16:creationId xmlns:a16="http://schemas.microsoft.com/office/drawing/2014/main" id="{4803F255-6C66-469C-8552-8DABAFFE7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2154" y="3195637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4747"/>
              </a:gs>
              <a:gs pos="50000">
                <a:srgbClr val="009999"/>
              </a:gs>
              <a:gs pos="100000">
                <a:srgbClr val="004747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>
                <a:latin typeface="Arial" charset="0"/>
                <a:ea typeface="Gulim" charset="-127"/>
              </a:rPr>
              <a:t> </a:t>
            </a:r>
            <a:r>
              <a:rPr lang="en-US" altLang="x-none" sz="2400" b="1">
                <a:solidFill>
                  <a:srgbClr val="FFFFFF"/>
                </a:solidFill>
                <a:latin typeface="Arial" charset="0"/>
                <a:ea typeface="Gulim" charset="-127"/>
              </a:rPr>
              <a:t>3. PROGRAM INSENTIF KHUSUS</a:t>
            </a:r>
            <a:endParaRPr lang="en-US" altLang="x-none" sz="2400">
              <a:latin typeface="Arial" charset="0"/>
              <a:ea typeface="Gulim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91159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7892E429-E9CA-4C6E-907C-DEB83FCCF734}"/>
              </a:ext>
            </a:extLst>
          </p:cNvPr>
          <p:cNvSpPr/>
          <p:nvPr/>
        </p:nvSpPr>
        <p:spPr>
          <a:xfrm>
            <a:off x="3148874" y="0"/>
            <a:ext cx="2419414" cy="3048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44D091-42C1-43D9-B0AB-3E076CABD876}"/>
              </a:ext>
            </a:extLst>
          </p:cNvPr>
          <p:cNvSpPr/>
          <p:nvPr/>
        </p:nvSpPr>
        <p:spPr>
          <a:xfrm>
            <a:off x="1371600" y="528889"/>
            <a:ext cx="944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dirty="0" err="1"/>
              <a:t>Penghasilan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Tidak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Tetap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Berbasis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Kelompok</a:t>
            </a:r>
            <a:r>
              <a:rPr lang="en-US" altLang="en-US" sz="3600" b="1" dirty="0"/>
              <a:t>/Tim</a:t>
            </a:r>
            <a:endParaRPr lang="en-US" sz="3600" b="1" dirty="0"/>
          </a:p>
        </p:txBody>
      </p:sp>
      <p:sp>
        <p:nvSpPr>
          <p:cNvPr id="24" name="AutoShape 3">
            <a:extLst>
              <a:ext uri="{FF2B5EF4-FFF2-40B4-BE49-F238E27FC236}">
                <a16:creationId xmlns:a16="http://schemas.microsoft.com/office/drawing/2014/main" id="{D28382E0-98ED-48D8-BFD0-617684FDF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8661" y="1719695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85E5E"/>
              </a:gs>
              <a:gs pos="50000">
                <a:schemeClr val="hlink"/>
              </a:gs>
              <a:gs pos="100000">
                <a:srgbClr val="185E5E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ko-KR" altLang="en-US" sz="2400" b="1" dirty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Mendistribusikan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Insentif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Tim</a:t>
            </a:r>
          </a:p>
        </p:txBody>
      </p:sp>
      <p:sp>
        <p:nvSpPr>
          <p:cNvPr id="25" name="AutoShape 4">
            <a:extLst>
              <a:ext uri="{FF2B5EF4-FFF2-40B4-BE49-F238E27FC236}">
                <a16:creationId xmlns:a16="http://schemas.microsoft.com/office/drawing/2014/main" id="{2D396E87-B8CB-43D1-98E0-0DBA4DE6F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1786" y="2791258"/>
            <a:ext cx="62865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F4269"/>
              </a:gs>
              <a:gs pos="50000">
                <a:schemeClr val="accent1"/>
              </a:gs>
              <a:gs pos="100000">
                <a:srgbClr val="1F4269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ko-KR" altLang="en-US" sz="2400" b="1" dirty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Masalah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Insentif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Berbasis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Tim</a:t>
            </a:r>
          </a:p>
        </p:txBody>
      </p:sp>
      <p:sp>
        <p:nvSpPr>
          <p:cNvPr id="26" name="AutoShape 5">
            <a:extLst>
              <a:ext uri="{FF2B5EF4-FFF2-40B4-BE49-F238E27FC236}">
                <a16:creationId xmlns:a16="http://schemas.microsoft.com/office/drawing/2014/main" id="{A124C47D-234E-43D5-A742-237CF6789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0099" y="3934258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4747"/>
              </a:gs>
              <a:gs pos="50000">
                <a:srgbClr val="009999"/>
              </a:gs>
              <a:gs pos="100000">
                <a:srgbClr val="004747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 </a:t>
            </a:r>
            <a:r>
              <a:rPr lang="en-US" altLang="x-none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3. Insentif Tim Yang Berhasil 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AFFEA19E-EA87-409B-97E9-1F2BEE517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349" y="5077258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F4269"/>
              </a:gs>
              <a:gs pos="50000">
                <a:schemeClr val="accent1"/>
              </a:gs>
              <a:gs pos="100000">
                <a:srgbClr val="1F4269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 </a:t>
            </a:r>
            <a:r>
              <a:rPr lang="en-US" altLang="x-none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4. Jenis-Jenis Insentif  Kelompok</a:t>
            </a:r>
          </a:p>
        </p:txBody>
      </p:sp>
    </p:spTree>
    <p:extLst>
      <p:ext uri="{BB962C8B-B14F-4D97-AF65-F5344CB8AC3E}">
        <p14:creationId xmlns:p14="http://schemas.microsoft.com/office/powerpoint/2010/main" val="1993587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EFA26E-3A57-4F76-95A8-EBCBE5267A09}"/>
              </a:ext>
            </a:extLst>
          </p:cNvPr>
          <p:cNvSpPr/>
          <p:nvPr/>
        </p:nvSpPr>
        <p:spPr>
          <a:xfrm>
            <a:off x="3248890" y="236456"/>
            <a:ext cx="4613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dirty="0" err="1"/>
              <a:t>Insentif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Organisasional</a:t>
            </a:r>
            <a:endParaRPr lang="en-US" sz="3600" b="1" dirty="0"/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F7C7920E-1F71-4283-A7A4-7D1F67AA6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7236" y="1267691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85E5E"/>
              </a:gs>
              <a:gs pos="50000">
                <a:schemeClr val="hlink"/>
              </a:gs>
              <a:gs pos="100000">
                <a:srgbClr val="185E5E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ko-KR" altLang="en-US" sz="2400" b="1" dirty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Pembagian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Keuntungan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B5BE68D3-E282-4579-AFC1-0A5ABBB1C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236" y="1894611"/>
            <a:ext cx="7858125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utama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perancanaan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pembagian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hal-hal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produktivitas</a:t>
            </a:r>
            <a:endParaRPr lang="en-US" altLang="en-US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Merekrut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endParaRPr lang="en-US" altLang="en-US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endParaRPr lang="en-US" altLang="en-US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semangat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alt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endParaRPr lang="en-US" altLang="en-US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573DD7C6-4B96-4129-94DB-8BD035060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799" y="4911004"/>
            <a:ext cx="8143875" cy="13239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saham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bursa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para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opsi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menjual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saham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Jika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jatuh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bawah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opsi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bernilai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AutoShape 4">
            <a:extLst>
              <a:ext uri="{FF2B5EF4-FFF2-40B4-BE49-F238E27FC236}">
                <a16:creationId xmlns:a16="http://schemas.microsoft.com/office/drawing/2014/main" id="{37474939-4AA7-4F39-B068-2AA87EEB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7236" y="4268066"/>
            <a:ext cx="62865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F4269"/>
              </a:gs>
              <a:gs pos="50000">
                <a:schemeClr val="accent1"/>
              </a:gs>
              <a:gs pos="100000">
                <a:srgbClr val="1F4269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 </a:t>
            </a:r>
            <a:r>
              <a:rPr lang="en-US" altLang="x-none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2. Opsi saham Karyawan</a:t>
            </a:r>
          </a:p>
        </p:txBody>
      </p:sp>
    </p:spTree>
    <p:extLst>
      <p:ext uri="{BB962C8B-B14F-4D97-AF65-F5344CB8AC3E}">
        <p14:creationId xmlns:p14="http://schemas.microsoft.com/office/powerpoint/2010/main" val="203029765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C8B23D-A9A7-4CC1-9D48-6DDAB8F6DBA8}"/>
              </a:ext>
            </a:extLst>
          </p:cNvPr>
          <p:cNvSpPr/>
          <p:nvPr/>
        </p:nvSpPr>
        <p:spPr>
          <a:xfrm>
            <a:off x="1951838" y="192915"/>
            <a:ext cx="8288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dirty="0" err="1"/>
              <a:t>Elemen-elemen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dari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kompensasi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Eksekutif</a:t>
            </a:r>
            <a:r>
              <a:rPr lang="en-US" altLang="en-US" sz="3600" b="1" dirty="0"/>
              <a:t> </a:t>
            </a:r>
            <a:endParaRPr lang="en-US" sz="3600" b="1" dirty="0"/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7167DBD1-333F-4F65-BA6C-0DDFD0EF9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273" y="1055544"/>
            <a:ext cx="10778836" cy="3544165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 eaLnBrk="1" latin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F8293044-52EE-49AE-8F55-9E927A685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1" y="1315747"/>
            <a:ext cx="1029392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Inti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sebagian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eksekutif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gagasan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eksekutif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seharusnya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penghargaan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bertumbuh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profitabilitas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Karena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golongan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pajak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kebenyakan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eksekutif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menginginkan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diberikan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cara-cara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menawarkan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penghemat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pajak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signifikan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Oleh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paket-paket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total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signifikan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dibandingkan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gaji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pokok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en-US" alt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96136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Rectangle"/>
          <p:cNvSpPr/>
          <p:nvPr/>
        </p:nvSpPr>
        <p:spPr>
          <a:xfrm>
            <a:off x="819656" y="1199294"/>
            <a:ext cx="10552688" cy="481455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41300" dist="25400" dir="5400000" rotWithShape="0">
              <a:srgbClr val="000000">
                <a:alpha val="7098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2400" b="0">
                <a:solidFill>
                  <a:srgbClr val="FFFFFF"/>
                </a:solidFill>
                <a:latin typeface="+mj-lt"/>
                <a:ea typeface="+mj-ea"/>
                <a:cs typeface="+mj-cs"/>
                <a:sym typeface="Roboto Slab Regular"/>
              </a:defRPr>
            </a:pPr>
            <a:endParaRPr sz="12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1F8D73-B30D-4633-A82C-06BFE034D42E}"/>
              </a:ext>
            </a:extLst>
          </p:cNvPr>
          <p:cNvSpPr/>
          <p:nvPr/>
        </p:nvSpPr>
        <p:spPr>
          <a:xfrm>
            <a:off x="2438400" y="197820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dirty="0" err="1"/>
              <a:t>Perspektif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Strategi</a:t>
            </a:r>
            <a:r>
              <a:rPr lang="en-US" altLang="en-US" sz="3600" b="1" dirty="0"/>
              <a:t> Pada </a:t>
            </a:r>
            <a:r>
              <a:rPr lang="en-US" altLang="en-US" sz="3600" b="1" dirty="0" err="1"/>
              <a:t>Tunjangan</a:t>
            </a:r>
            <a:endParaRPr lang="en-US" sz="3600" b="1" dirty="0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ACEF7AE6-1C1C-4CE2-88C3-3C22E575E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3204" y="1934008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85E5E"/>
              </a:gs>
              <a:gs pos="50000">
                <a:schemeClr val="hlink"/>
              </a:gs>
              <a:gs pos="100000">
                <a:srgbClr val="185E5E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ko-KR" altLang="en-US" sz="2400" b="1" dirty="0">
                <a:solidFill>
                  <a:schemeClr val="bg1"/>
                </a:solidFill>
                <a:ea typeface="Gulim" pitchFamily="34" charset="-127"/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a typeface="Gulim" pitchFamily="34" charset="-127"/>
                <a:cs typeface="Arial" pitchFamily="34" charset="0"/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cs typeface="Arial" pitchFamily="34" charset="0"/>
              </a:rPr>
              <a:t>Tujuan</a:t>
            </a:r>
            <a:r>
              <a:rPr lang="en-US" sz="24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cs typeface="Arial" pitchFamily="34" charset="0"/>
              </a:rPr>
              <a:t>Untuk</a:t>
            </a:r>
            <a:r>
              <a:rPr lang="en-US" sz="24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cs typeface="Arial" pitchFamily="34" charset="0"/>
              </a:rPr>
              <a:t>Tunjangan</a:t>
            </a:r>
            <a:endParaRPr 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BADC9D76-316B-4D77-8F0C-7FED43183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3204" y="4077133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F4269"/>
              </a:gs>
              <a:gs pos="50000">
                <a:schemeClr val="accent1"/>
              </a:gs>
              <a:gs pos="100000">
                <a:srgbClr val="1F4269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 dirty="0">
                <a:solidFill>
                  <a:schemeClr val="bg1"/>
                </a:solidFill>
                <a:latin typeface="+mn-lt"/>
                <a:ea typeface="Gulim" charset="-127"/>
                <a:cs typeface="Arial" charset="0"/>
              </a:rPr>
              <a:t> </a:t>
            </a:r>
            <a:r>
              <a:rPr lang="en-US" altLang="x-none" sz="2400" b="1" dirty="0">
                <a:solidFill>
                  <a:schemeClr val="bg1"/>
                </a:solidFill>
                <a:latin typeface="+mn-lt"/>
                <a:ea typeface="Gulim" charset="-127"/>
                <a:cs typeface="Arial" charset="0"/>
              </a:rPr>
              <a:t>2. </a:t>
            </a:r>
            <a:r>
              <a:rPr lang="en-US" altLang="x-none" sz="2400" b="1" dirty="0" err="1">
                <a:solidFill>
                  <a:schemeClr val="bg1"/>
                </a:solidFill>
                <a:latin typeface="+mn-lt"/>
                <a:ea typeface="Gulim" charset="-127"/>
                <a:cs typeface="Arial" charset="0"/>
              </a:rPr>
              <a:t>Analisis</a:t>
            </a:r>
            <a:r>
              <a:rPr lang="en-US" altLang="x-none" sz="2400" b="1" dirty="0">
                <a:solidFill>
                  <a:schemeClr val="bg1"/>
                </a:solidFill>
                <a:latin typeface="+mn-lt"/>
                <a:ea typeface="Gulim" charset="-127"/>
                <a:cs typeface="Arial" charset="0"/>
              </a:rPr>
              <a:t> </a:t>
            </a:r>
            <a:r>
              <a:rPr lang="en-US" altLang="x-none" sz="2400" b="1" dirty="0" err="1">
                <a:solidFill>
                  <a:schemeClr val="bg1"/>
                </a:solidFill>
                <a:latin typeface="+mn-lt"/>
                <a:ea typeface="Gulim" charset="-127"/>
                <a:cs typeface="Arial" charset="0"/>
              </a:rPr>
              <a:t>Kebutuhan</a:t>
            </a:r>
            <a:r>
              <a:rPr lang="en-US" altLang="x-none" sz="2400" b="1" dirty="0">
                <a:solidFill>
                  <a:schemeClr val="bg1"/>
                </a:solidFill>
                <a:latin typeface="+mn-lt"/>
                <a:ea typeface="Gulim" charset="-127"/>
                <a:cs typeface="Arial" charset="0"/>
              </a:rPr>
              <a:t> </a:t>
            </a:r>
            <a:r>
              <a:rPr lang="en-US" altLang="x-none" sz="2400" b="1" dirty="0" err="1">
                <a:solidFill>
                  <a:schemeClr val="bg1"/>
                </a:solidFill>
                <a:latin typeface="+mn-lt"/>
                <a:ea typeface="Gulim" charset="-127"/>
                <a:cs typeface="Arial" charset="0"/>
              </a:rPr>
              <a:t>Tunjangan</a:t>
            </a:r>
            <a:endParaRPr lang="en-US" altLang="x-none" sz="2400" b="1" dirty="0">
              <a:solidFill>
                <a:schemeClr val="bg1"/>
              </a:solidFill>
              <a:latin typeface="+mn-lt"/>
              <a:ea typeface="Gulim" charset="-127"/>
              <a:cs typeface="Arial" charset="0"/>
            </a:endParaRPr>
          </a:p>
        </p:txBody>
      </p:sp>
      <p:sp>
        <p:nvSpPr>
          <p:cNvPr id="10" name="Down Arrow 10">
            <a:extLst>
              <a:ext uri="{FF2B5EF4-FFF2-40B4-BE49-F238E27FC236}">
                <a16:creationId xmlns:a16="http://schemas.microsoft.com/office/drawing/2014/main" id="{0205B306-1B4B-488C-9A37-6B98E8EB2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4891" y="2719820"/>
            <a:ext cx="1071563" cy="100012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CC297C7-FB8A-4C38-8749-41A0AF877CC4}"/>
              </a:ext>
            </a:extLst>
          </p:cNvPr>
          <p:cNvSpPr/>
          <p:nvPr/>
        </p:nvSpPr>
        <p:spPr>
          <a:xfrm>
            <a:off x="0" y="0"/>
            <a:ext cx="12192000" cy="3638550"/>
          </a:xfrm>
          <a:prstGeom prst="rect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5ECB71-24E1-4FCE-B665-440E6F0ABA73}"/>
              </a:ext>
            </a:extLst>
          </p:cNvPr>
          <p:cNvSpPr/>
          <p:nvPr/>
        </p:nvSpPr>
        <p:spPr>
          <a:xfrm>
            <a:off x="3501276" y="162805"/>
            <a:ext cx="51842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dirty="0"/>
              <a:t>Sifat dan </a:t>
            </a:r>
            <a:r>
              <a:rPr lang="en-US" altLang="en-US" sz="3600" b="1" dirty="0" err="1"/>
              <a:t>Jenis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Tunjangan</a:t>
            </a:r>
            <a:endParaRPr lang="en-US" sz="3600" b="1" dirty="0"/>
          </a:p>
        </p:txBody>
      </p:sp>
      <p:sp>
        <p:nvSpPr>
          <p:cNvPr id="23" name="AutoShape 3">
            <a:extLst>
              <a:ext uri="{FF2B5EF4-FFF2-40B4-BE49-F238E27FC236}">
                <a16:creationId xmlns:a16="http://schemas.microsoft.com/office/drawing/2014/main" id="{587F5107-DCF2-4821-ADE3-452A7D233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9206" y="1484168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85E5E"/>
              </a:gs>
              <a:gs pos="50000">
                <a:schemeClr val="hlink"/>
              </a:gs>
              <a:gs pos="100000">
                <a:srgbClr val="185E5E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 </a:t>
            </a:r>
            <a:r>
              <a:rPr lang="en-US" altLang="x-none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1. Program Pensiun</a:t>
            </a:r>
          </a:p>
        </p:txBody>
      </p:sp>
      <p:sp>
        <p:nvSpPr>
          <p:cNvPr id="26" name="AutoShape 4">
            <a:extLst>
              <a:ext uri="{FF2B5EF4-FFF2-40B4-BE49-F238E27FC236}">
                <a16:creationId xmlns:a16="http://schemas.microsoft.com/office/drawing/2014/main" id="{F258C9EB-39B7-4C36-9BC0-24F9B0F68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3769" y="2341418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F4269"/>
              </a:gs>
              <a:gs pos="50000">
                <a:schemeClr val="accent1"/>
              </a:gs>
              <a:gs pos="100000">
                <a:srgbClr val="1F4269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 </a:t>
            </a:r>
            <a:r>
              <a:rPr lang="en-US" altLang="x-none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2. Tunjangan Finansial Dan Lainnya </a:t>
            </a:r>
          </a:p>
        </p:txBody>
      </p:sp>
      <p:sp>
        <p:nvSpPr>
          <p:cNvPr id="27" name="AutoShape 5">
            <a:extLst>
              <a:ext uri="{FF2B5EF4-FFF2-40B4-BE49-F238E27FC236}">
                <a16:creationId xmlns:a16="http://schemas.microsoft.com/office/drawing/2014/main" id="{4851E3FF-8372-4C4D-A779-1DDC598F9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769" y="3412981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4747"/>
              </a:gs>
              <a:gs pos="50000">
                <a:srgbClr val="009999"/>
              </a:gs>
              <a:gs pos="100000">
                <a:srgbClr val="004747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 </a:t>
            </a:r>
            <a:r>
              <a:rPr lang="en-US" altLang="x-none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3. Tunjangan Pendidikan</a:t>
            </a:r>
          </a:p>
        </p:txBody>
      </p:sp>
      <p:sp>
        <p:nvSpPr>
          <p:cNvPr id="28" name="AutoShape 6">
            <a:extLst>
              <a:ext uri="{FF2B5EF4-FFF2-40B4-BE49-F238E27FC236}">
                <a16:creationId xmlns:a16="http://schemas.microsoft.com/office/drawing/2014/main" id="{86433D4B-AC8F-455D-917B-6D2657FD4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3769" y="4341668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F4269"/>
              </a:gs>
              <a:gs pos="50000">
                <a:schemeClr val="accent1"/>
              </a:gs>
              <a:gs pos="100000">
                <a:srgbClr val="1F4269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 </a:t>
            </a:r>
            <a:r>
              <a:rPr lang="en-US" altLang="x-none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4. Tunjangan Sosial Dan Rekreasi</a:t>
            </a:r>
          </a:p>
        </p:txBody>
      </p:sp>
      <p:sp>
        <p:nvSpPr>
          <p:cNvPr id="29" name="AutoShape 5">
            <a:extLst>
              <a:ext uri="{FF2B5EF4-FFF2-40B4-BE49-F238E27FC236}">
                <a16:creationId xmlns:a16="http://schemas.microsoft.com/office/drawing/2014/main" id="{85899448-4766-42ED-AB1B-37EDFDE2C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9206" y="5413231"/>
            <a:ext cx="5473700" cy="466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4747"/>
              </a:gs>
              <a:gs pos="50000">
                <a:srgbClr val="009999"/>
              </a:gs>
              <a:gs pos="100000">
                <a:srgbClr val="004747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latinLnBrk="1" hangingPunct="1">
              <a:defRPr/>
            </a:pPr>
            <a:r>
              <a:rPr lang="ko-KR" altLang="en-US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 </a:t>
            </a:r>
            <a:r>
              <a:rPr lang="en-US" altLang="ko-KR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5</a:t>
            </a:r>
            <a:r>
              <a:rPr lang="en-US" altLang="x-none" sz="2400" b="1">
                <a:solidFill>
                  <a:schemeClr val="bg1"/>
                </a:solidFill>
                <a:latin typeface="Arial" charset="0"/>
                <a:ea typeface="Gulim" charset="-127"/>
                <a:cs typeface="Arial" charset="0"/>
              </a:rPr>
              <a:t>. Tunjangan Hari Libur</a:t>
            </a:r>
          </a:p>
        </p:txBody>
      </p:sp>
    </p:spTree>
    <p:extLst>
      <p:ext uri="{BB962C8B-B14F-4D97-AF65-F5344CB8AC3E}">
        <p14:creationId xmlns:p14="http://schemas.microsoft.com/office/powerpoint/2010/main" val="63018743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CC3852-6E1E-4965-B01B-4AD2106606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577B9-B939-4ADD-81E1-0F2E3885965F}"/>
              </a:ext>
            </a:extLst>
          </p:cNvPr>
          <p:cNvSpPr txBox="1"/>
          <p:nvPr/>
        </p:nvSpPr>
        <p:spPr>
          <a:xfrm>
            <a:off x="2337313" y="2705725"/>
            <a:ext cx="75173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8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 </a:t>
            </a:r>
            <a:r>
              <a:rPr lang="id-ID" sz="88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400000" scaled="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Kasih</a:t>
            </a:r>
            <a:endParaRPr lang="en-US" sz="88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400000" scaled="0"/>
              </a:gra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C63BB3-F4BC-4BF2-AE73-A3E12E18AED2}"/>
              </a:ext>
            </a:extLst>
          </p:cNvPr>
          <p:cNvGrpSpPr/>
          <p:nvPr/>
        </p:nvGrpSpPr>
        <p:grpSpPr>
          <a:xfrm>
            <a:off x="8077200" y="778933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7519E3-939F-443F-A2AD-75A9D2B39C76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D95B622-EAF6-40D3-B4A1-F6B704E2076D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0DEAE2C-5E83-4E1D-9533-86A54F0C2AA1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2CF09B-6F44-4BFE-BD5A-259C25F18385}"/>
              </a:ext>
            </a:extLst>
          </p:cNvPr>
          <p:cNvGrpSpPr/>
          <p:nvPr/>
        </p:nvGrpSpPr>
        <p:grpSpPr>
          <a:xfrm>
            <a:off x="1492348" y="752626"/>
            <a:ext cx="3123876" cy="5130800"/>
            <a:chOff x="8077200" y="778933"/>
            <a:chExt cx="3123876" cy="5130800"/>
          </a:xfrm>
          <a:solidFill>
            <a:srgbClr val="92D050">
              <a:alpha val="96000"/>
            </a:srgb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8D09A6-6125-43B2-9A91-9CC0D3AFD975}"/>
                </a:ext>
              </a:extLst>
            </p:cNvPr>
            <p:cNvSpPr/>
            <p:nvPr/>
          </p:nvSpPr>
          <p:spPr>
            <a:xfrm>
              <a:off x="8077200" y="778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1463BD-82C6-4A4F-9E47-CAF8362EB887}"/>
                </a:ext>
              </a:extLst>
            </p:cNvPr>
            <p:cNvSpPr/>
            <p:nvPr/>
          </p:nvSpPr>
          <p:spPr>
            <a:xfrm>
              <a:off x="10888132" y="5749189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CC61646-C44F-438F-BA34-310B2EB31BB5}"/>
                </a:ext>
              </a:extLst>
            </p:cNvPr>
            <p:cNvSpPr/>
            <p:nvPr/>
          </p:nvSpPr>
          <p:spPr>
            <a:xfrm>
              <a:off x="11040532" y="2379457"/>
              <a:ext cx="160544" cy="1605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83BB0194-7243-4941-B752-1604A4FB7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9729" y="4549676"/>
            <a:ext cx="5142271" cy="2308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Rhama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Ph.D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bhayurhama@fisip.upr.ac.id</a:t>
            </a:r>
          </a:p>
          <a:p>
            <a:pPr algn="r" eaLnBrk="1" hangingPunct="1">
              <a:buClr>
                <a:srgbClr val="000000"/>
              </a:buClr>
              <a:buSzPct val="100000"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www.bhayurhama.com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eaLnBrk="1" hangingPunct="1">
              <a:buClr>
                <a:srgbClr val="000000"/>
              </a:buClr>
              <a:buSzPct val="100000"/>
            </a:pP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Universitas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Palangka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Raya</a:t>
            </a:r>
          </a:p>
          <a:p>
            <a:pPr algn="r" defTabSz="914400" eaLnBrk="1" hangingPunct="1"/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Fakultas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Sosial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dan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Politik</a:t>
            </a:r>
            <a:endParaRPr lang="en-US" sz="24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6480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FF"/>
      </a:accent1>
      <a:accent2>
        <a:srgbClr val="00B0F0"/>
      </a:accent2>
      <a:accent3>
        <a:srgbClr val="00CCFF"/>
      </a:accent3>
      <a:accent4>
        <a:srgbClr val="00B0F0"/>
      </a:accent4>
      <a:accent5>
        <a:srgbClr val="00CCF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377</Words>
  <Application>Microsoft Office PowerPoint</Application>
  <PresentationFormat>Widescreen</PresentationFormat>
  <Paragraphs>56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Aharoni</vt:lpstr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Maranita</dc:creator>
  <cp:lastModifiedBy>bhayu</cp:lastModifiedBy>
  <cp:revision>65</cp:revision>
  <dcterms:created xsi:type="dcterms:W3CDTF">2018-12-02T06:07:05Z</dcterms:created>
  <dcterms:modified xsi:type="dcterms:W3CDTF">2020-09-28T15:23:56Z</dcterms:modified>
</cp:coreProperties>
</file>