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767" r:id="rId2"/>
    <p:sldId id="268" r:id="rId3"/>
    <p:sldId id="280" r:id="rId4"/>
    <p:sldId id="633" r:id="rId5"/>
    <p:sldId id="630" r:id="rId6"/>
    <p:sldId id="634" r:id="rId7"/>
    <p:sldId id="11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8085" autoAdjust="0"/>
  </p:normalViewPr>
  <p:slideViewPr>
    <p:cSldViewPr snapToGrid="0">
      <p:cViewPr varScale="1">
        <p:scale>
          <a:sx n="67" d="100"/>
          <a:sy n="67" d="100"/>
        </p:scale>
        <p:origin x="137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ADCD14-6AED-4DCC-B4E8-483561EAF38F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F7A137-0CDE-416F-9B4E-3A57896437CB}">
      <dgm:prSet phldrT="[Text]"/>
      <dgm:spPr/>
      <dgm:t>
        <a:bodyPr/>
        <a:lstStyle/>
        <a:p>
          <a:r>
            <a:rPr lang="en-US" dirty="0" err="1"/>
            <a:t>Sumber</a:t>
          </a:r>
          <a:r>
            <a:rPr lang="en-US" dirty="0"/>
            <a:t> </a:t>
          </a:r>
          <a:r>
            <a:rPr lang="en-US" dirty="0" err="1"/>
            <a:t>Daya</a:t>
          </a:r>
          <a:r>
            <a:rPr lang="en-US" dirty="0"/>
            <a:t> </a:t>
          </a:r>
          <a:r>
            <a:rPr lang="en-US" dirty="0" err="1"/>
            <a:t>Manusia</a:t>
          </a:r>
          <a:endParaRPr lang="en-US" dirty="0"/>
        </a:p>
      </dgm:t>
    </dgm:pt>
    <dgm:pt modelId="{53267A1D-A48E-4944-A8B6-AE5F860CF579}" type="parTrans" cxnId="{BE44CA0D-1A90-4993-AFDC-2ECF4156EF19}">
      <dgm:prSet/>
      <dgm:spPr/>
      <dgm:t>
        <a:bodyPr/>
        <a:lstStyle/>
        <a:p>
          <a:endParaRPr lang="en-US"/>
        </a:p>
      </dgm:t>
    </dgm:pt>
    <dgm:pt modelId="{6BC77FF6-7719-4A09-8F06-110191AF93D0}" type="sibTrans" cxnId="{BE44CA0D-1A90-4993-AFDC-2ECF4156EF19}">
      <dgm:prSet/>
      <dgm:spPr/>
      <dgm:t>
        <a:bodyPr/>
        <a:lstStyle/>
        <a:p>
          <a:endParaRPr lang="en-US"/>
        </a:p>
      </dgm:t>
    </dgm:pt>
    <dgm:pt modelId="{1CA6D4BE-086C-4B7E-A9E9-E94801A9B04D}">
      <dgm:prSet phldrT="[Text]"/>
      <dgm:spPr/>
      <dgm:t>
        <a:bodyPr/>
        <a:lstStyle/>
        <a:p>
          <a:r>
            <a:rPr lang="en-US" dirty="0" err="1"/>
            <a:t>Keterampilan</a:t>
          </a:r>
          <a:r>
            <a:rPr lang="en-US" dirty="0"/>
            <a:t> </a:t>
          </a:r>
          <a:r>
            <a:rPr lang="en-US" dirty="0" err="1"/>
            <a:t>Khusus</a:t>
          </a:r>
          <a:endParaRPr lang="en-US" dirty="0"/>
        </a:p>
      </dgm:t>
    </dgm:pt>
    <dgm:pt modelId="{49E746E0-45C3-48A7-A580-B0F1A7F87A91}" type="parTrans" cxnId="{B5A6FF1C-F13F-4D77-99B6-D8746A34422B}">
      <dgm:prSet/>
      <dgm:spPr/>
      <dgm:t>
        <a:bodyPr/>
        <a:lstStyle/>
        <a:p>
          <a:endParaRPr lang="en-US"/>
        </a:p>
      </dgm:t>
    </dgm:pt>
    <dgm:pt modelId="{573D45B1-EF72-4E95-BD08-0FD894C24CD3}" type="sibTrans" cxnId="{B5A6FF1C-F13F-4D77-99B6-D8746A34422B}">
      <dgm:prSet/>
      <dgm:spPr/>
      <dgm:t>
        <a:bodyPr/>
        <a:lstStyle/>
        <a:p>
          <a:endParaRPr lang="en-US"/>
        </a:p>
      </dgm:t>
    </dgm:pt>
    <dgm:pt modelId="{693BF7EC-207D-4120-997F-1DD7AB2AB885}">
      <dgm:prSet phldrT="[Text]"/>
      <dgm:spPr/>
      <dgm:t>
        <a:bodyPr/>
        <a:lstStyle/>
        <a:p>
          <a:r>
            <a:rPr lang="en-US" dirty="0" err="1"/>
            <a:t>Pelayanan</a:t>
          </a:r>
          <a:r>
            <a:rPr lang="en-US" dirty="0"/>
            <a:t> yang </a:t>
          </a:r>
          <a:r>
            <a:rPr lang="en-US" dirty="0" err="1"/>
            <a:t>Memuaskan</a:t>
          </a:r>
          <a:endParaRPr lang="en-US" dirty="0"/>
        </a:p>
      </dgm:t>
    </dgm:pt>
    <dgm:pt modelId="{97F008F2-FBCB-4C7F-BB3C-128A68ECCE7E}" type="parTrans" cxnId="{1088F119-516D-4591-9481-6D981CB82C5C}">
      <dgm:prSet/>
      <dgm:spPr/>
      <dgm:t>
        <a:bodyPr/>
        <a:lstStyle/>
        <a:p>
          <a:endParaRPr lang="en-US"/>
        </a:p>
      </dgm:t>
    </dgm:pt>
    <dgm:pt modelId="{85691046-1898-4F56-B512-836D72980A68}" type="sibTrans" cxnId="{1088F119-516D-4591-9481-6D981CB82C5C}">
      <dgm:prSet/>
      <dgm:spPr/>
      <dgm:t>
        <a:bodyPr/>
        <a:lstStyle/>
        <a:p>
          <a:endParaRPr lang="en-US"/>
        </a:p>
      </dgm:t>
    </dgm:pt>
    <dgm:pt modelId="{5C348C74-2F4F-4170-9C47-1B920A6FE491}">
      <dgm:prSet phldrT="[Text]"/>
      <dgm:spPr/>
      <dgm:t>
        <a:bodyPr/>
        <a:lstStyle/>
        <a:p>
          <a:r>
            <a:rPr lang="en-US" dirty="0" err="1"/>
            <a:t>Kualitas</a:t>
          </a:r>
          <a:r>
            <a:rPr lang="en-US" dirty="0"/>
            <a:t> </a:t>
          </a:r>
          <a:r>
            <a:rPr lang="en-US" dirty="0" err="1"/>
            <a:t>Luar</a:t>
          </a:r>
          <a:r>
            <a:rPr lang="en-US" dirty="0"/>
            <a:t> </a:t>
          </a:r>
          <a:r>
            <a:rPr lang="en-US" dirty="0" err="1"/>
            <a:t>Biasa</a:t>
          </a:r>
          <a:endParaRPr lang="en-US" dirty="0"/>
        </a:p>
      </dgm:t>
    </dgm:pt>
    <dgm:pt modelId="{C5FF8C2F-1D70-474E-94EA-60E0774F5A2E}" type="parTrans" cxnId="{A5050A03-69C5-47A5-9D2E-E52EB5026A98}">
      <dgm:prSet/>
      <dgm:spPr/>
      <dgm:t>
        <a:bodyPr/>
        <a:lstStyle/>
        <a:p>
          <a:endParaRPr lang="en-US"/>
        </a:p>
      </dgm:t>
    </dgm:pt>
    <dgm:pt modelId="{7C5BC33C-F961-4EC7-887A-ECBAF505A8C2}" type="sibTrans" cxnId="{A5050A03-69C5-47A5-9D2E-E52EB5026A98}">
      <dgm:prSet/>
      <dgm:spPr/>
      <dgm:t>
        <a:bodyPr/>
        <a:lstStyle/>
        <a:p>
          <a:endParaRPr lang="en-US"/>
        </a:p>
      </dgm:t>
    </dgm:pt>
    <dgm:pt modelId="{E417C6DC-B795-4AFF-B9CA-3AB72E1CC76B}">
      <dgm:prSet phldrT="[Text]"/>
      <dgm:spPr/>
      <dgm:t>
        <a:bodyPr/>
        <a:lstStyle/>
        <a:p>
          <a:r>
            <a:rPr lang="en-US" dirty="0" err="1"/>
            <a:t>Inovasi</a:t>
          </a:r>
          <a:endParaRPr lang="en-US" dirty="0"/>
        </a:p>
      </dgm:t>
    </dgm:pt>
    <dgm:pt modelId="{1F5AC111-2697-44E7-A56E-24D87FEA95BE}" type="parTrans" cxnId="{6870E488-D0C7-41A0-9232-15E382FDE123}">
      <dgm:prSet/>
      <dgm:spPr/>
      <dgm:t>
        <a:bodyPr/>
        <a:lstStyle/>
        <a:p>
          <a:endParaRPr lang="en-US"/>
        </a:p>
      </dgm:t>
    </dgm:pt>
    <dgm:pt modelId="{A62CE88F-F0D2-4386-9A3F-C98902813866}" type="sibTrans" cxnId="{6870E488-D0C7-41A0-9232-15E382FDE123}">
      <dgm:prSet/>
      <dgm:spPr/>
      <dgm:t>
        <a:bodyPr/>
        <a:lstStyle/>
        <a:p>
          <a:endParaRPr lang="en-US"/>
        </a:p>
      </dgm:t>
    </dgm:pt>
    <dgm:pt modelId="{67619339-A507-4955-83FF-482711715E20}">
      <dgm:prSet phldrT="[Text]"/>
      <dgm:spPr/>
      <dgm:t>
        <a:bodyPr/>
        <a:lstStyle/>
        <a:p>
          <a:r>
            <a:rPr lang="en-US" dirty="0" err="1"/>
            <a:t>Produktivitas</a:t>
          </a:r>
          <a:endParaRPr lang="en-US" dirty="0"/>
        </a:p>
      </dgm:t>
    </dgm:pt>
    <dgm:pt modelId="{2DB35684-A9A3-46B8-9BF5-76C47D70F010}" type="parTrans" cxnId="{74793676-B10D-47B0-8AB6-12322B3E49C1}">
      <dgm:prSet/>
      <dgm:spPr/>
      <dgm:t>
        <a:bodyPr/>
        <a:lstStyle/>
        <a:p>
          <a:endParaRPr lang="en-US"/>
        </a:p>
      </dgm:t>
    </dgm:pt>
    <dgm:pt modelId="{F874A24A-48D0-417F-BD7B-5C6BF19F61ED}" type="sibTrans" cxnId="{74793676-B10D-47B0-8AB6-12322B3E49C1}">
      <dgm:prSet/>
      <dgm:spPr/>
      <dgm:t>
        <a:bodyPr/>
        <a:lstStyle/>
        <a:p>
          <a:endParaRPr lang="en-US"/>
        </a:p>
      </dgm:t>
    </dgm:pt>
    <dgm:pt modelId="{A374F71E-D81F-46A1-BF7E-348353EEB8CB}" type="pres">
      <dgm:prSet presAssocID="{83ADCD14-6AED-4DCC-B4E8-483561EAF38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610F00E-F80E-4C11-9316-BE8534B36A52}" type="pres">
      <dgm:prSet presAssocID="{79F7A137-0CDE-416F-9B4E-3A57896437CB}" presName="centerShape" presStyleLbl="node0" presStyleIdx="0" presStyleCnt="1" custScaleX="160454" custLinFactNeighborY="-6534"/>
      <dgm:spPr/>
    </dgm:pt>
    <dgm:pt modelId="{96740123-E0EE-49DD-8536-B48400921201}" type="pres">
      <dgm:prSet presAssocID="{49E746E0-45C3-48A7-A580-B0F1A7F87A91}" presName="parTrans" presStyleLbl="sibTrans2D1" presStyleIdx="0" presStyleCnt="5"/>
      <dgm:spPr/>
    </dgm:pt>
    <dgm:pt modelId="{9721D0D6-C6ED-46EF-AF8B-2E4EA050DC47}" type="pres">
      <dgm:prSet presAssocID="{49E746E0-45C3-48A7-A580-B0F1A7F87A91}" presName="connectorText" presStyleLbl="sibTrans2D1" presStyleIdx="0" presStyleCnt="5"/>
      <dgm:spPr/>
    </dgm:pt>
    <dgm:pt modelId="{F5087779-4E18-4C30-A705-C95D9B5C492B}" type="pres">
      <dgm:prSet presAssocID="{1CA6D4BE-086C-4B7E-A9E9-E94801A9B04D}" presName="node" presStyleLbl="node1" presStyleIdx="0" presStyleCnt="5" custScaleX="170048" custRadScaleRad="77614" custRadScaleInc="-500000">
        <dgm:presLayoutVars>
          <dgm:bulletEnabled val="1"/>
        </dgm:presLayoutVars>
      </dgm:prSet>
      <dgm:spPr/>
    </dgm:pt>
    <dgm:pt modelId="{5E5FCC3B-2EEE-4021-8C1A-357D9BD547BB}" type="pres">
      <dgm:prSet presAssocID="{97F008F2-FBCB-4C7F-BB3C-128A68ECCE7E}" presName="parTrans" presStyleLbl="sibTrans2D1" presStyleIdx="1" presStyleCnt="5"/>
      <dgm:spPr/>
    </dgm:pt>
    <dgm:pt modelId="{FB6DF783-BE1F-41DB-BD14-E998F289FD7F}" type="pres">
      <dgm:prSet presAssocID="{97F008F2-FBCB-4C7F-BB3C-128A68ECCE7E}" presName="connectorText" presStyleLbl="sibTrans2D1" presStyleIdx="1" presStyleCnt="5"/>
      <dgm:spPr/>
    </dgm:pt>
    <dgm:pt modelId="{4DBCE62C-254E-40BF-A65C-AFF3B66B2964}" type="pres">
      <dgm:prSet presAssocID="{693BF7EC-207D-4120-997F-1DD7AB2AB885}" presName="node" presStyleLbl="node1" presStyleIdx="1" presStyleCnt="5" custScaleX="156554" custScaleY="88469" custRadScaleRad="124692" custRadScaleInc="-68556">
        <dgm:presLayoutVars>
          <dgm:bulletEnabled val="1"/>
        </dgm:presLayoutVars>
      </dgm:prSet>
      <dgm:spPr/>
    </dgm:pt>
    <dgm:pt modelId="{4DAE3798-7DA0-460A-9856-0BA1B415096F}" type="pres">
      <dgm:prSet presAssocID="{C5FF8C2F-1D70-474E-94EA-60E0774F5A2E}" presName="parTrans" presStyleLbl="sibTrans2D1" presStyleIdx="2" presStyleCnt="5"/>
      <dgm:spPr/>
    </dgm:pt>
    <dgm:pt modelId="{530B1BA0-E549-42BA-ABF8-29DAC903EA0B}" type="pres">
      <dgm:prSet presAssocID="{C5FF8C2F-1D70-474E-94EA-60E0774F5A2E}" presName="connectorText" presStyleLbl="sibTrans2D1" presStyleIdx="2" presStyleCnt="5"/>
      <dgm:spPr/>
    </dgm:pt>
    <dgm:pt modelId="{000B2B88-3DFA-4840-8C3A-3198AE0313C4}" type="pres">
      <dgm:prSet presAssocID="{5C348C74-2F4F-4170-9C47-1B920A6FE491}" presName="node" presStyleLbl="node1" presStyleIdx="2" presStyleCnt="5" custScaleX="144686" custScaleY="83574" custRadScaleRad="109388" custRadScaleInc="-107606">
        <dgm:presLayoutVars>
          <dgm:bulletEnabled val="1"/>
        </dgm:presLayoutVars>
      </dgm:prSet>
      <dgm:spPr/>
    </dgm:pt>
    <dgm:pt modelId="{F694B232-1C50-49E8-A40E-D11E8DA1EAD5}" type="pres">
      <dgm:prSet presAssocID="{1F5AC111-2697-44E7-A56E-24D87FEA95BE}" presName="parTrans" presStyleLbl="sibTrans2D1" presStyleIdx="3" presStyleCnt="5"/>
      <dgm:spPr/>
    </dgm:pt>
    <dgm:pt modelId="{781B58D9-00A9-47AA-A95C-564D7A9C5068}" type="pres">
      <dgm:prSet presAssocID="{1F5AC111-2697-44E7-A56E-24D87FEA95BE}" presName="connectorText" presStyleLbl="sibTrans2D1" presStyleIdx="3" presStyleCnt="5"/>
      <dgm:spPr/>
    </dgm:pt>
    <dgm:pt modelId="{6A09B3F8-52F9-4BDC-B661-8821DFC1224A}" type="pres">
      <dgm:prSet presAssocID="{E417C6DC-B795-4AFF-B9CA-3AB72E1CC76B}" presName="node" presStyleLbl="node1" presStyleIdx="3" presStyleCnt="5" custScaleX="173668" custScaleY="91334" custRadScaleRad="125267" custRadScaleInc="281465">
        <dgm:presLayoutVars>
          <dgm:bulletEnabled val="1"/>
        </dgm:presLayoutVars>
      </dgm:prSet>
      <dgm:spPr/>
    </dgm:pt>
    <dgm:pt modelId="{E414C71B-0621-4063-9FA1-2F228055822F}" type="pres">
      <dgm:prSet presAssocID="{2DB35684-A9A3-46B8-9BF5-76C47D70F010}" presName="parTrans" presStyleLbl="sibTrans2D1" presStyleIdx="4" presStyleCnt="5"/>
      <dgm:spPr/>
    </dgm:pt>
    <dgm:pt modelId="{5E468115-7647-4801-80FD-6039FD3C9FC2}" type="pres">
      <dgm:prSet presAssocID="{2DB35684-A9A3-46B8-9BF5-76C47D70F010}" presName="connectorText" presStyleLbl="sibTrans2D1" presStyleIdx="4" presStyleCnt="5"/>
      <dgm:spPr/>
    </dgm:pt>
    <dgm:pt modelId="{2CD20194-789D-426F-9173-8DFCBAB1DCC0}" type="pres">
      <dgm:prSet presAssocID="{67619339-A507-4955-83FF-482711715E20}" presName="node" presStyleLbl="node1" presStyleIdx="4" presStyleCnt="5" custScaleX="150205" custScaleY="81727" custRadScaleRad="121993" custRadScaleInc="-79827">
        <dgm:presLayoutVars>
          <dgm:bulletEnabled val="1"/>
        </dgm:presLayoutVars>
      </dgm:prSet>
      <dgm:spPr/>
    </dgm:pt>
  </dgm:ptLst>
  <dgm:cxnLst>
    <dgm:cxn modelId="{A5050A03-69C5-47A5-9D2E-E52EB5026A98}" srcId="{79F7A137-0CDE-416F-9B4E-3A57896437CB}" destId="{5C348C74-2F4F-4170-9C47-1B920A6FE491}" srcOrd="2" destOrd="0" parTransId="{C5FF8C2F-1D70-474E-94EA-60E0774F5A2E}" sibTransId="{7C5BC33C-F961-4EC7-887A-ECBAF505A8C2}"/>
    <dgm:cxn modelId="{137DB50D-362B-4958-9A5D-CB8957A6E488}" type="presOf" srcId="{C5FF8C2F-1D70-474E-94EA-60E0774F5A2E}" destId="{4DAE3798-7DA0-460A-9856-0BA1B415096F}" srcOrd="0" destOrd="0" presId="urn:microsoft.com/office/officeart/2005/8/layout/radial5"/>
    <dgm:cxn modelId="{BE44CA0D-1A90-4993-AFDC-2ECF4156EF19}" srcId="{83ADCD14-6AED-4DCC-B4E8-483561EAF38F}" destId="{79F7A137-0CDE-416F-9B4E-3A57896437CB}" srcOrd="0" destOrd="0" parTransId="{53267A1D-A48E-4944-A8B6-AE5F860CF579}" sibTransId="{6BC77FF6-7719-4A09-8F06-110191AF93D0}"/>
    <dgm:cxn modelId="{1088F119-516D-4591-9481-6D981CB82C5C}" srcId="{79F7A137-0CDE-416F-9B4E-3A57896437CB}" destId="{693BF7EC-207D-4120-997F-1DD7AB2AB885}" srcOrd="1" destOrd="0" parTransId="{97F008F2-FBCB-4C7F-BB3C-128A68ECCE7E}" sibTransId="{85691046-1898-4F56-B512-836D72980A68}"/>
    <dgm:cxn modelId="{B5A6FF1C-F13F-4D77-99B6-D8746A34422B}" srcId="{79F7A137-0CDE-416F-9B4E-3A57896437CB}" destId="{1CA6D4BE-086C-4B7E-A9E9-E94801A9B04D}" srcOrd="0" destOrd="0" parTransId="{49E746E0-45C3-48A7-A580-B0F1A7F87A91}" sibTransId="{573D45B1-EF72-4E95-BD08-0FD894C24CD3}"/>
    <dgm:cxn modelId="{E85DF237-1DF6-4891-8357-BEFD3F42F809}" type="presOf" srcId="{2DB35684-A9A3-46B8-9BF5-76C47D70F010}" destId="{5E468115-7647-4801-80FD-6039FD3C9FC2}" srcOrd="1" destOrd="0" presId="urn:microsoft.com/office/officeart/2005/8/layout/radial5"/>
    <dgm:cxn modelId="{0688E65C-83ED-46A3-9B1B-84FA1F008522}" type="presOf" srcId="{97F008F2-FBCB-4C7F-BB3C-128A68ECCE7E}" destId="{FB6DF783-BE1F-41DB-BD14-E998F289FD7F}" srcOrd="1" destOrd="0" presId="urn:microsoft.com/office/officeart/2005/8/layout/radial5"/>
    <dgm:cxn modelId="{8440DA62-A527-4DDE-9812-B12CA1FD2524}" type="presOf" srcId="{5C348C74-2F4F-4170-9C47-1B920A6FE491}" destId="{000B2B88-3DFA-4840-8C3A-3198AE0313C4}" srcOrd="0" destOrd="0" presId="urn:microsoft.com/office/officeart/2005/8/layout/radial5"/>
    <dgm:cxn modelId="{63CF476B-C2F5-4C1F-A560-D629FBBBFFCE}" type="presOf" srcId="{1F5AC111-2697-44E7-A56E-24D87FEA95BE}" destId="{F694B232-1C50-49E8-A40E-D11E8DA1EAD5}" srcOrd="0" destOrd="0" presId="urn:microsoft.com/office/officeart/2005/8/layout/radial5"/>
    <dgm:cxn modelId="{123F4C4D-F61A-494C-8EFE-961E07E97B46}" type="presOf" srcId="{2DB35684-A9A3-46B8-9BF5-76C47D70F010}" destId="{E414C71B-0621-4063-9FA1-2F228055822F}" srcOrd="0" destOrd="0" presId="urn:microsoft.com/office/officeart/2005/8/layout/radial5"/>
    <dgm:cxn modelId="{74793676-B10D-47B0-8AB6-12322B3E49C1}" srcId="{79F7A137-0CDE-416F-9B4E-3A57896437CB}" destId="{67619339-A507-4955-83FF-482711715E20}" srcOrd="4" destOrd="0" parTransId="{2DB35684-A9A3-46B8-9BF5-76C47D70F010}" sibTransId="{F874A24A-48D0-417F-BD7B-5C6BF19F61ED}"/>
    <dgm:cxn modelId="{74102278-9E99-4AB7-85D7-B18B8FF5A287}" type="presOf" srcId="{E417C6DC-B795-4AFF-B9CA-3AB72E1CC76B}" destId="{6A09B3F8-52F9-4BDC-B661-8821DFC1224A}" srcOrd="0" destOrd="0" presId="urn:microsoft.com/office/officeart/2005/8/layout/radial5"/>
    <dgm:cxn modelId="{38108979-8874-4D92-9D23-772AD4AC6369}" type="presOf" srcId="{79F7A137-0CDE-416F-9B4E-3A57896437CB}" destId="{4610F00E-F80E-4C11-9316-BE8534B36A52}" srcOrd="0" destOrd="0" presId="urn:microsoft.com/office/officeart/2005/8/layout/radial5"/>
    <dgm:cxn modelId="{C8219586-2127-437A-9F44-68DB79F94240}" type="presOf" srcId="{1CA6D4BE-086C-4B7E-A9E9-E94801A9B04D}" destId="{F5087779-4E18-4C30-A705-C95D9B5C492B}" srcOrd="0" destOrd="0" presId="urn:microsoft.com/office/officeart/2005/8/layout/radial5"/>
    <dgm:cxn modelId="{6870E488-D0C7-41A0-9232-15E382FDE123}" srcId="{79F7A137-0CDE-416F-9B4E-3A57896437CB}" destId="{E417C6DC-B795-4AFF-B9CA-3AB72E1CC76B}" srcOrd="3" destOrd="0" parTransId="{1F5AC111-2697-44E7-A56E-24D87FEA95BE}" sibTransId="{A62CE88F-F0D2-4386-9A3F-C98902813866}"/>
    <dgm:cxn modelId="{06488E9E-BF0C-4817-9DA2-BA6F46440163}" type="presOf" srcId="{693BF7EC-207D-4120-997F-1DD7AB2AB885}" destId="{4DBCE62C-254E-40BF-A65C-AFF3B66B2964}" srcOrd="0" destOrd="0" presId="urn:microsoft.com/office/officeart/2005/8/layout/radial5"/>
    <dgm:cxn modelId="{E92A62A1-A397-4368-B0F2-8EE3C50E60A5}" type="presOf" srcId="{49E746E0-45C3-48A7-A580-B0F1A7F87A91}" destId="{9721D0D6-C6ED-46EF-AF8B-2E4EA050DC47}" srcOrd="1" destOrd="0" presId="urn:microsoft.com/office/officeart/2005/8/layout/radial5"/>
    <dgm:cxn modelId="{DD90D6C8-B557-4CCD-8BF6-94DF77EC58BA}" type="presOf" srcId="{1F5AC111-2697-44E7-A56E-24D87FEA95BE}" destId="{781B58D9-00A9-47AA-A95C-564D7A9C5068}" srcOrd="1" destOrd="0" presId="urn:microsoft.com/office/officeart/2005/8/layout/radial5"/>
    <dgm:cxn modelId="{5A7BB2D6-DAB1-408F-A81F-AB4CEC5FCED6}" type="presOf" srcId="{49E746E0-45C3-48A7-A580-B0F1A7F87A91}" destId="{96740123-E0EE-49DD-8536-B48400921201}" srcOrd="0" destOrd="0" presId="urn:microsoft.com/office/officeart/2005/8/layout/radial5"/>
    <dgm:cxn modelId="{0F1790D8-27F2-4B1B-B5BA-01B929987005}" type="presOf" srcId="{67619339-A507-4955-83FF-482711715E20}" destId="{2CD20194-789D-426F-9173-8DFCBAB1DCC0}" srcOrd="0" destOrd="0" presId="urn:microsoft.com/office/officeart/2005/8/layout/radial5"/>
    <dgm:cxn modelId="{6DC651E0-D781-4875-A684-98A5606B9319}" type="presOf" srcId="{C5FF8C2F-1D70-474E-94EA-60E0774F5A2E}" destId="{530B1BA0-E549-42BA-ABF8-29DAC903EA0B}" srcOrd="1" destOrd="0" presId="urn:microsoft.com/office/officeart/2005/8/layout/radial5"/>
    <dgm:cxn modelId="{EAE6DAF3-F064-493E-9F2B-D08C36F5A365}" type="presOf" srcId="{83ADCD14-6AED-4DCC-B4E8-483561EAF38F}" destId="{A374F71E-D81F-46A1-BF7E-348353EEB8CB}" srcOrd="0" destOrd="0" presId="urn:microsoft.com/office/officeart/2005/8/layout/radial5"/>
    <dgm:cxn modelId="{B56207FF-7088-4312-A03C-A66ADB6747C5}" type="presOf" srcId="{97F008F2-FBCB-4C7F-BB3C-128A68ECCE7E}" destId="{5E5FCC3B-2EEE-4021-8C1A-357D9BD547BB}" srcOrd="0" destOrd="0" presId="urn:microsoft.com/office/officeart/2005/8/layout/radial5"/>
    <dgm:cxn modelId="{28849D46-E7CF-400C-BD19-D0FBD0B443B6}" type="presParOf" srcId="{A374F71E-D81F-46A1-BF7E-348353EEB8CB}" destId="{4610F00E-F80E-4C11-9316-BE8534B36A52}" srcOrd="0" destOrd="0" presId="urn:microsoft.com/office/officeart/2005/8/layout/radial5"/>
    <dgm:cxn modelId="{CE0AC8C7-E5BA-4776-8677-3A68CEB36247}" type="presParOf" srcId="{A374F71E-D81F-46A1-BF7E-348353EEB8CB}" destId="{96740123-E0EE-49DD-8536-B48400921201}" srcOrd="1" destOrd="0" presId="urn:microsoft.com/office/officeart/2005/8/layout/radial5"/>
    <dgm:cxn modelId="{B2131FA3-6258-48CD-8056-CE473B1510B5}" type="presParOf" srcId="{96740123-E0EE-49DD-8536-B48400921201}" destId="{9721D0D6-C6ED-46EF-AF8B-2E4EA050DC47}" srcOrd="0" destOrd="0" presId="urn:microsoft.com/office/officeart/2005/8/layout/radial5"/>
    <dgm:cxn modelId="{46215C82-3E84-41CE-8271-2F69C9EBF90F}" type="presParOf" srcId="{A374F71E-D81F-46A1-BF7E-348353EEB8CB}" destId="{F5087779-4E18-4C30-A705-C95D9B5C492B}" srcOrd="2" destOrd="0" presId="urn:microsoft.com/office/officeart/2005/8/layout/radial5"/>
    <dgm:cxn modelId="{F8E71864-66E0-45BA-8DE7-7636F70BE54E}" type="presParOf" srcId="{A374F71E-D81F-46A1-BF7E-348353EEB8CB}" destId="{5E5FCC3B-2EEE-4021-8C1A-357D9BD547BB}" srcOrd="3" destOrd="0" presId="urn:microsoft.com/office/officeart/2005/8/layout/radial5"/>
    <dgm:cxn modelId="{D1D5565B-43DF-40CE-BD61-80EEC1E1BBF5}" type="presParOf" srcId="{5E5FCC3B-2EEE-4021-8C1A-357D9BD547BB}" destId="{FB6DF783-BE1F-41DB-BD14-E998F289FD7F}" srcOrd="0" destOrd="0" presId="urn:microsoft.com/office/officeart/2005/8/layout/radial5"/>
    <dgm:cxn modelId="{EAAEF385-A30D-44F7-80BD-1D21971D0486}" type="presParOf" srcId="{A374F71E-D81F-46A1-BF7E-348353EEB8CB}" destId="{4DBCE62C-254E-40BF-A65C-AFF3B66B2964}" srcOrd="4" destOrd="0" presId="urn:microsoft.com/office/officeart/2005/8/layout/radial5"/>
    <dgm:cxn modelId="{E61CF5DE-9CCE-4B3A-99E2-33F8DDC7C73E}" type="presParOf" srcId="{A374F71E-D81F-46A1-BF7E-348353EEB8CB}" destId="{4DAE3798-7DA0-460A-9856-0BA1B415096F}" srcOrd="5" destOrd="0" presId="urn:microsoft.com/office/officeart/2005/8/layout/radial5"/>
    <dgm:cxn modelId="{C29A7117-13B6-477D-B040-3E6BC9E2C734}" type="presParOf" srcId="{4DAE3798-7DA0-460A-9856-0BA1B415096F}" destId="{530B1BA0-E549-42BA-ABF8-29DAC903EA0B}" srcOrd="0" destOrd="0" presId="urn:microsoft.com/office/officeart/2005/8/layout/radial5"/>
    <dgm:cxn modelId="{0957C7E3-3686-43D9-838B-BDA0E703A8EC}" type="presParOf" srcId="{A374F71E-D81F-46A1-BF7E-348353EEB8CB}" destId="{000B2B88-3DFA-4840-8C3A-3198AE0313C4}" srcOrd="6" destOrd="0" presId="urn:microsoft.com/office/officeart/2005/8/layout/radial5"/>
    <dgm:cxn modelId="{DCA990F4-F8F1-4F3F-B44E-1CED8AB8D17C}" type="presParOf" srcId="{A374F71E-D81F-46A1-BF7E-348353EEB8CB}" destId="{F694B232-1C50-49E8-A40E-D11E8DA1EAD5}" srcOrd="7" destOrd="0" presId="urn:microsoft.com/office/officeart/2005/8/layout/radial5"/>
    <dgm:cxn modelId="{855F6F5E-5629-46C6-9501-C5007BE22629}" type="presParOf" srcId="{F694B232-1C50-49E8-A40E-D11E8DA1EAD5}" destId="{781B58D9-00A9-47AA-A95C-564D7A9C5068}" srcOrd="0" destOrd="0" presId="urn:microsoft.com/office/officeart/2005/8/layout/radial5"/>
    <dgm:cxn modelId="{3FA96377-E6DC-46BB-AE7B-CDAA013DBEE8}" type="presParOf" srcId="{A374F71E-D81F-46A1-BF7E-348353EEB8CB}" destId="{6A09B3F8-52F9-4BDC-B661-8821DFC1224A}" srcOrd="8" destOrd="0" presId="urn:microsoft.com/office/officeart/2005/8/layout/radial5"/>
    <dgm:cxn modelId="{1AE5A0F5-96A8-4D0C-80A5-179636474BF1}" type="presParOf" srcId="{A374F71E-D81F-46A1-BF7E-348353EEB8CB}" destId="{E414C71B-0621-4063-9FA1-2F228055822F}" srcOrd="9" destOrd="0" presId="urn:microsoft.com/office/officeart/2005/8/layout/radial5"/>
    <dgm:cxn modelId="{FEFEE725-6FEA-4E74-B6D0-8385348CD61A}" type="presParOf" srcId="{E414C71B-0621-4063-9FA1-2F228055822F}" destId="{5E468115-7647-4801-80FD-6039FD3C9FC2}" srcOrd="0" destOrd="0" presId="urn:microsoft.com/office/officeart/2005/8/layout/radial5"/>
    <dgm:cxn modelId="{178A3035-86DC-41DD-87C2-580CB1FD22E5}" type="presParOf" srcId="{A374F71E-D81F-46A1-BF7E-348353EEB8CB}" destId="{2CD20194-789D-426F-9173-8DFCBAB1DCC0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ADCD14-6AED-4DCC-B4E8-483561EAF38F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F7A137-0CDE-416F-9B4E-3A57896437CB}">
      <dgm:prSet phldrT="[Text]" custT="1"/>
      <dgm:spPr/>
      <dgm:t>
        <a:bodyPr/>
        <a:lstStyle/>
        <a:p>
          <a:r>
            <a:rPr lang="en-US" sz="1800" dirty="0" err="1"/>
            <a:t>Ramalan</a:t>
          </a:r>
          <a:r>
            <a:rPr lang="en-US" sz="1800" dirty="0"/>
            <a:t> </a:t>
          </a:r>
          <a:r>
            <a:rPr lang="en-US" sz="1800" dirty="0" err="1"/>
            <a:t>Rasio</a:t>
          </a:r>
          <a:endParaRPr lang="en-US" sz="1800" dirty="0"/>
        </a:p>
      </dgm:t>
    </dgm:pt>
    <dgm:pt modelId="{53267A1D-A48E-4944-A8B6-AE5F860CF579}" type="parTrans" cxnId="{BE44CA0D-1A90-4993-AFDC-2ECF4156EF19}">
      <dgm:prSet/>
      <dgm:spPr/>
      <dgm:t>
        <a:bodyPr/>
        <a:lstStyle/>
        <a:p>
          <a:endParaRPr lang="en-US"/>
        </a:p>
      </dgm:t>
    </dgm:pt>
    <dgm:pt modelId="{6BC77FF6-7719-4A09-8F06-110191AF93D0}" type="sibTrans" cxnId="{BE44CA0D-1A90-4993-AFDC-2ECF4156EF19}">
      <dgm:prSet/>
      <dgm:spPr/>
      <dgm:t>
        <a:bodyPr/>
        <a:lstStyle/>
        <a:p>
          <a:endParaRPr lang="en-US"/>
        </a:p>
      </dgm:t>
    </dgm:pt>
    <dgm:pt modelId="{1CA6D4BE-086C-4B7E-A9E9-E94801A9B04D}">
      <dgm:prSet phldrT="[Text]" custT="1"/>
      <dgm:spPr/>
      <dgm:t>
        <a:bodyPr/>
        <a:lstStyle/>
        <a:p>
          <a:r>
            <a:rPr lang="en-US" sz="1800" dirty="0"/>
            <a:t>Survey SDM yang </a:t>
          </a:r>
          <a:r>
            <a:rPr lang="en-US" sz="1800" dirty="0" err="1"/>
            <a:t>ada</a:t>
          </a:r>
          <a:endParaRPr lang="en-US" sz="1800" dirty="0"/>
        </a:p>
      </dgm:t>
    </dgm:pt>
    <dgm:pt modelId="{49E746E0-45C3-48A7-A580-B0F1A7F87A91}" type="parTrans" cxnId="{B5A6FF1C-F13F-4D77-99B6-D8746A34422B}">
      <dgm:prSet/>
      <dgm:spPr/>
      <dgm:t>
        <a:bodyPr/>
        <a:lstStyle/>
        <a:p>
          <a:endParaRPr lang="en-US"/>
        </a:p>
      </dgm:t>
    </dgm:pt>
    <dgm:pt modelId="{573D45B1-EF72-4E95-BD08-0FD894C24CD3}" type="sibTrans" cxnId="{B5A6FF1C-F13F-4D77-99B6-D8746A34422B}">
      <dgm:prSet/>
      <dgm:spPr/>
      <dgm:t>
        <a:bodyPr/>
        <a:lstStyle/>
        <a:p>
          <a:endParaRPr lang="en-US"/>
        </a:p>
      </dgm:t>
    </dgm:pt>
    <dgm:pt modelId="{693BF7EC-207D-4120-997F-1DD7AB2AB885}">
      <dgm:prSet phldrT="[Text]" custT="1"/>
      <dgm:spPr/>
      <dgm:t>
        <a:bodyPr/>
        <a:lstStyle/>
        <a:p>
          <a:r>
            <a:rPr lang="en-US" sz="1800" dirty="0" err="1"/>
            <a:t>Tujuan</a:t>
          </a:r>
          <a:r>
            <a:rPr lang="en-US" sz="1800" dirty="0"/>
            <a:t> </a:t>
          </a:r>
          <a:r>
            <a:rPr lang="en-US" sz="1800" dirty="0" err="1"/>
            <a:t>Organisasi</a:t>
          </a:r>
          <a:endParaRPr lang="en-US" sz="1800" dirty="0"/>
        </a:p>
      </dgm:t>
    </dgm:pt>
    <dgm:pt modelId="{97F008F2-FBCB-4C7F-BB3C-128A68ECCE7E}" type="parTrans" cxnId="{1088F119-516D-4591-9481-6D981CB82C5C}">
      <dgm:prSet/>
      <dgm:spPr/>
      <dgm:t>
        <a:bodyPr/>
        <a:lstStyle/>
        <a:p>
          <a:endParaRPr lang="en-US"/>
        </a:p>
      </dgm:t>
    </dgm:pt>
    <dgm:pt modelId="{85691046-1898-4F56-B512-836D72980A68}" type="sibTrans" cxnId="{1088F119-516D-4591-9481-6D981CB82C5C}">
      <dgm:prSet/>
      <dgm:spPr/>
      <dgm:t>
        <a:bodyPr/>
        <a:lstStyle/>
        <a:p>
          <a:endParaRPr lang="en-US"/>
        </a:p>
      </dgm:t>
    </dgm:pt>
    <dgm:pt modelId="{5C348C74-2F4F-4170-9C47-1B920A6FE491}">
      <dgm:prSet phldrT="[Text]" custT="1"/>
      <dgm:spPr/>
      <dgm:t>
        <a:bodyPr/>
        <a:lstStyle/>
        <a:p>
          <a:pPr algn="just"/>
          <a:r>
            <a:rPr lang="en-US" sz="1800" dirty="0" err="1"/>
            <a:t>Analisis</a:t>
          </a:r>
          <a:r>
            <a:rPr lang="en-US" sz="1800" dirty="0"/>
            <a:t> Internal SDM</a:t>
          </a:r>
        </a:p>
        <a:p>
          <a:pPr algn="l"/>
          <a:r>
            <a:rPr lang="en-US" sz="1800" dirty="0"/>
            <a:t>Audit </a:t>
          </a:r>
          <a:r>
            <a:rPr lang="en-US" sz="1800" dirty="0" err="1"/>
            <a:t>pekerjaan</a:t>
          </a:r>
          <a:r>
            <a:rPr lang="en-US" sz="1800" dirty="0"/>
            <a:t> dan </a:t>
          </a:r>
          <a:r>
            <a:rPr lang="en-US" sz="1800" dirty="0" err="1"/>
            <a:t>keterampilan</a:t>
          </a:r>
          <a:endParaRPr lang="en-US" sz="1800" dirty="0"/>
        </a:p>
        <a:p>
          <a:pPr algn="just"/>
          <a:r>
            <a:rPr lang="en-US" sz="1800" dirty="0" err="1"/>
            <a:t>Evaluasi</a:t>
          </a:r>
          <a:r>
            <a:rPr lang="en-US" sz="1800" dirty="0"/>
            <a:t> </a:t>
          </a:r>
          <a:r>
            <a:rPr lang="en-US" sz="1800" dirty="0" err="1"/>
            <a:t>kinerja</a:t>
          </a:r>
          <a:endParaRPr lang="en-US" sz="1800" dirty="0"/>
        </a:p>
        <a:p>
          <a:pPr algn="just"/>
          <a:r>
            <a:rPr lang="en-US" sz="1800" dirty="0"/>
            <a:t>Data </a:t>
          </a:r>
          <a:r>
            <a:rPr lang="en-US" sz="1800" dirty="0" err="1"/>
            <a:t>karyawan</a:t>
          </a:r>
          <a:r>
            <a:rPr lang="en-US" sz="1800" dirty="0"/>
            <a:t> (</a:t>
          </a:r>
          <a:r>
            <a:rPr lang="en-US" sz="1800" dirty="0" err="1"/>
            <a:t>Profil</a:t>
          </a:r>
          <a:r>
            <a:rPr lang="en-US" sz="1800" dirty="0"/>
            <a:t>)</a:t>
          </a:r>
        </a:p>
      </dgm:t>
    </dgm:pt>
    <dgm:pt modelId="{C5FF8C2F-1D70-474E-94EA-60E0774F5A2E}" type="parTrans" cxnId="{A5050A03-69C5-47A5-9D2E-E52EB5026A98}">
      <dgm:prSet/>
      <dgm:spPr/>
      <dgm:t>
        <a:bodyPr/>
        <a:lstStyle/>
        <a:p>
          <a:endParaRPr lang="en-US"/>
        </a:p>
      </dgm:t>
    </dgm:pt>
    <dgm:pt modelId="{7C5BC33C-F961-4EC7-887A-ECBAF505A8C2}" type="sibTrans" cxnId="{A5050A03-69C5-47A5-9D2E-E52EB5026A98}">
      <dgm:prSet/>
      <dgm:spPr/>
      <dgm:t>
        <a:bodyPr/>
        <a:lstStyle/>
        <a:p>
          <a:endParaRPr lang="en-US"/>
        </a:p>
      </dgm:t>
    </dgm:pt>
    <dgm:pt modelId="{E417C6DC-B795-4AFF-B9CA-3AB72E1CC76B}">
      <dgm:prSet phldrT="[Text]" custT="1"/>
      <dgm:spPr/>
      <dgm:t>
        <a:bodyPr/>
        <a:lstStyle/>
        <a:p>
          <a:r>
            <a:rPr lang="en-US" sz="1800" dirty="0" err="1"/>
            <a:t>Kebutuhan</a:t>
          </a:r>
          <a:endParaRPr lang="en-US" sz="1800" dirty="0"/>
        </a:p>
      </dgm:t>
    </dgm:pt>
    <dgm:pt modelId="{1F5AC111-2697-44E7-A56E-24D87FEA95BE}" type="parTrans" cxnId="{6870E488-D0C7-41A0-9232-15E382FDE123}">
      <dgm:prSet/>
      <dgm:spPr/>
      <dgm:t>
        <a:bodyPr/>
        <a:lstStyle/>
        <a:p>
          <a:endParaRPr lang="en-US"/>
        </a:p>
      </dgm:t>
    </dgm:pt>
    <dgm:pt modelId="{A62CE88F-F0D2-4386-9A3F-C98902813866}" type="sibTrans" cxnId="{6870E488-D0C7-41A0-9232-15E382FDE123}">
      <dgm:prSet/>
      <dgm:spPr/>
      <dgm:t>
        <a:bodyPr/>
        <a:lstStyle/>
        <a:p>
          <a:endParaRPr lang="en-US"/>
        </a:p>
      </dgm:t>
    </dgm:pt>
    <dgm:pt modelId="{67619339-A507-4955-83FF-482711715E20}">
      <dgm:prSet phldrT="[Text]" custT="1"/>
      <dgm:spPr/>
      <dgm:t>
        <a:bodyPr/>
        <a:lstStyle/>
        <a:p>
          <a:r>
            <a:rPr lang="en-US" sz="1800" dirty="0" err="1"/>
            <a:t>Strategi</a:t>
          </a:r>
          <a:r>
            <a:rPr lang="en-US" sz="1800" dirty="0"/>
            <a:t> SDM</a:t>
          </a:r>
        </a:p>
      </dgm:t>
    </dgm:pt>
    <dgm:pt modelId="{2DB35684-A9A3-46B8-9BF5-76C47D70F010}" type="parTrans" cxnId="{74793676-B10D-47B0-8AB6-12322B3E49C1}">
      <dgm:prSet/>
      <dgm:spPr/>
      <dgm:t>
        <a:bodyPr/>
        <a:lstStyle/>
        <a:p>
          <a:endParaRPr lang="en-US"/>
        </a:p>
      </dgm:t>
    </dgm:pt>
    <dgm:pt modelId="{F874A24A-48D0-417F-BD7B-5C6BF19F61ED}" type="sibTrans" cxnId="{74793676-B10D-47B0-8AB6-12322B3E49C1}">
      <dgm:prSet/>
      <dgm:spPr/>
      <dgm:t>
        <a:bodyPr/>
        <a:lstStyle/>
        <a:p>
          <a:endParaRPr lang="en-US"/>
        </a:p>
      </dgm:t>
    </dgm:pt>
    <dgm:pt modelId="{9CDFC42B-40BC-4632-AD68-E3F6AFFF1B94}">
      <dgm:prSet phldrT="[Text]" custT="1"/>
      <dgm:spPr/>
      <dgm:t>
        <a:bodyPr/>
        <a:lstStyle/>
        <a:p>
          <a:pPr marL="185738" indent="0" algn="l"/>
          <a:r>
            <a:rPr lang="en-US" sz="1800" dirty="0" err="1"/>
            <a:t>Membaca</a:t>
          </a:r>
          <a:r>
            <a:rPr lang="en-US" sz="1800" dirty="0"/>
            <a:t> </a:t>
          </a:r>
          <a:r>
            <a:rPr lang="en-US" sz="1800" dirty="0" err="1"/>
            <a:t>Lingkungan</a:t>
          </a:r>
          <a:endParaRPr lang="en-US" sz="1800" dirty="0"/>
        </a:p>
        <a:p>
          <a:pPr marL="185738" indent="0" algn="l"/>
          <a:r>
            <a:rPr lang="en-US" sz="1800" dirty="0"/>
            <a:t>-</a:t>
          </a:r>
          <a:r>
            <a:rPr lang="en-US" sz="1800" dirty="0" err="1"/>
            <a:t>Pemerintah</a:t>
          </a:r>
          <a:endParaRPr lang="en-US" sz="1800" dirty="0"/>
        </a:p>
        <a:p>
          <a:pPr marL="185738" indent="0" algn="l"/>
          <a:r>
            <a:rPr lang="en-US" sz="1800" dirty="0"/>
            <a:t>-</a:t>
          </a:r>
          <a:r>
            <a:rPr lang="en-US" sz="1800" dirty="0" err="1"/>
            <a:t>Ekonomi</a:t>
          </a:r>
          <a:endParaRPr lang="en-US" sz="1800" dirty="0"/>
        </a:p>
        <a:p>
          <a:pPr marL="185738" indent="0" algn="l"/>
          <a:r>
            <a:rPr lang="en-US" sz="1800" dirty="0"/>
            <a:t>-</a:t>
          </a:r>
          <a:r>
            <a:rPr lang="en-US" sz="1800" dirty="0" err="1"/>
            <a:t>Geografis</a:t>
          </a:r>
          <a:endParaRPr lang="en-US" sz="1800" dirty="0"/>
        </a:p>
      </dgm:t>
    </dgm:pt>
    <dgm:pt modelId="{5D7D8304-616F-444C-8A28-E47C0423099A}" type="parTrans" cxnId="{2268BA30-B0A3-483B-98B9-0ABC3AEA8E51}">
      <dgm:prSet/>
      <dgm:spPr/>
      <dgm:t>
        <a:bodyPr/>
        <a:lstStyle/>
        <a:p>
          <a:endParaRPr lang="en-US"/>
        </a:p>
      </dgm:t>
    </dgm:pt>
    <dgm:pt modelId="{64E7CC12-DD98-44E9-9994-78A6F55E758D}" type="sibTrans" cxnId="{2268BA30-B0A3-483B-98B9-0ABC3AEA8E51}">
      <dgm:prSet/>
      <dgm:spPr/>
      <dgm:t>
        <a:bodyPr/>
        <a:lstStyle/>
        <a:p>
          <a:endParaRPr lang="en-US"/>
        </a:p>
      </dgm:t>
    </dgm:pt>
    <dgm:pt modelId="{A374F71E-D81F-46A1-BF7E-348353EEB8CB}" type="pres">
      <dgm:prSet presAssocID="{83ADCD14-6AED-4DCC-B4E8-483561EAF38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610F00E-F80E-4C11-9316-BE8534B36A52}" type="pres">
      <dgm:prSet presAssocID="{79F7A137-0CDE-416F-9B4E-3A57896437CB}" presName="centerShape" presStyleLbl="node0" presStyleIdx="0" presStyleCnt="1" custScaleX="160454" custLinFactNeighborX="-10666" custLinFactNeighborY="-7874"/>
      <dgm:spPr/>
    </dgm:pt>
    <dgm:pt modelId="{96740123-E0EE-49DD-8536-B48400921201}" type="pres">
      <dgm:prSet presAssocID="{49E746E0-45C3-48A7-A580-B0F1A7F87A91}" presName="parTrans" presStyleLbl="sibTrans2D1" presStyleIdx="0" presStyleCnt="6" custAng="6433507" custScaleX="203315" custScaleY="79719" custLinFactX="-11160" custLinFactY="53083" custLinFactNeighborX="-100000" custLinFactNeighborY="100000"/>
      <dgm:spPr/>
    </dgm:pt>
    <dgm:pt modelId="{9721D0D6-C6ED-46EF-AF8B-2E4EA050DC47}" type="pres">
      <dgm:prSet presAssocID="{49E746E0-45C3-48A7-A580-B0F1A7F87A91}" presName="connectorText" presStyleLbl="sibTrans2D1" presStyleIdx="0" presStyleCnt="6"/>
      <dgm:spPr/>
    </dgm:pt>
    <dgm:pt modelId="{F5087779-4E18-4C30-A705-C95D9B5C492B}" type="pres">
      <dgm:prSet presAssocID="{1CA6D4BE-086C-4B7E-A9E9-E94801A9B04D}" presName="node" presStyleLbl="node1" presStyleIdx="0" presStyleCnt="6" custScaleX="170048" custRadScaleRad="102274" custRadScaleInc="379810">
        <dgm:presLayoutVars>
          <dgm:bulletEnabled val="1"/>
        </dgm:presLayoutVars>
      </dgm:prSet>
      <dgm:spPr/>
    </dgm:pt>
    <dgm:pt modelId="{5E5FCC3B-2EEE-4021-8C1A-357D9BD547BB}" type="pres">
      <dgm:prSet presAssocID="{97F008F2-FBCB-4C7F-BB3C-128A68ECCE7E}" presName="parTrans" presStyleLbl="sibTrans2D1" presStyleIdx="1" presStyleCnt="6" custAng="6863838" custScaleX="349877" custScaleY="80063" custLinFactX="300000" custLinFactY="-4152" custLinFactNeighborX="387300" custLinFactNeighborY="-100000"/>
      <dgm:spPr/>
    </dgm:pt>
    <dgm:pt modelId="{FB6DF783-BE1F-41DB-BD14-E998F289FD7F}" type="pres">
      <dgm:prSet presAssocID="{97F008F2-FBCB-4C7F-BB3C-128A68ECCE7E}" presName="connectorText" presStyleLbl="sibTrans2D1" presStyleIdx="1" presStyleCnt="6"/>
      <dgm:spPr/>
    </dgm:pt>
    <dgm:pt modelId="{4DBCE62C-254E-40BF-A65C-AFF3B66B2964}" type="pres">
      <dgm:prSet presAssocID="{693BF7EC-207D-4120-997F-1DD7AB2AB885}" presName="node" presStyleLbl="node1" presStyleIdx="1" presStyleCnt="6" custScaleX="156554" custScaleY="88469" custRadScaleRad="105624" custRadScaleInc="-238822">
        <dgm:presLayoutVars>
          <dgm:bulletEnabled val="1"/>
        </dgm:presLayoutVars>
      </dgm:prSet>
      <dgm:spPr/>
    </dgm:pt>
    <dgm:pt modelId="{4DAE3798-7DA0-460A-9856-0BA1B415096F}" type="pres">
      <dgm:prSet presAssocID="{C5FF8C2F-1D70-474E-94EA-60E0774F5A2E}" presName="parTrans" presStyleLbl="sibTrans2D1" presStyleIdx="2" presStyleCnt="6" custAng="3607308" custScaleX="102686" custScaleY="93304" custLinFactY="48866" custLinFactNeighborX="-24525" custLinFactNeighborY="100000"/>
      <dgm:spPr/>
    </dgm:pt>
    <dgm:pt modelId="{530B1BA0-E549-42BA-ABF8-29DAC903EA0B}" type="pres">
      <dgm:prSet presAssocID="{C5FF8C2F-1D70-474E-94EA-60E0774F5A2E}" presName="connectorText" presStyleLbl="sibTrans2D1" presStyleIdx="2" presStyleCnt="6"/>
      <dgm:spPr/>
    </dgm:pt>
    <dgm:pt modelId="{000B2B88-3DFA-4840-8C3A-3198AE0313C4}" type="pres">
      <dgm:prSet presAssocID="{5C348C74-2F4F-4170-9C47-1B920A6FE491}" presName="node" presStyleLbl="node1" presStyleIdx="2" presStyleCnt="6" custScaleX="239772" custScaleY="175327" custRadScaleRad="165738" custRadScaleInc="-171085">
        <dgm:presLayoutVars>
          <dgm:bulletEnabled val="1"/>
        </dgm:presLayoutVars>
      </dgm:prSet>
      <dgm:spPr/>
    </dgm:pt>
    <dgm:pt modelId="{F694B232-1C50-49E8-A40E-D11E8DA1EAD5}" type="pres">
      <dgm:prSet presAssocID="{1F5AC111-2697-44E7-A56E-24D87FEA95BE}" presName="parTrans" presStyleLbl="sibTrans2D1" presStyleIdx="3" presStyleCnt="6" custAng="20100996" custScaleX="223581" custScaleY="101001" custLinFactNeighborX="-75511" custLinFactNeighborY="-32044"/>
      <dgm:spPr/>
    </dgm:pt>
    <dgm:pt modelId="{781B58D9-00A9-47AA-A95C-564D7A9C5068}" type="pres">
      <dgm:prSet presAssocID="{1F5AC111-2697-44E7-A56E-24D87FEA95BE}" presName="connectorText" presStyleLbl="sibTrans2D1" presStyleIdx="3" presStyleCnt="6"/>
      <dgm:spPr/>
    </dgm:pt>
    <dgm:pt modelId="{6A09B3F8-52F9-4BDC-B661-8821DFC1224A}" type="pres">
      <dgm:prSet presAssocID="{E417C6DC-B795-4AFF-B9CA-3AB72E1CC76B}" presName="node" presStyleLbl="node1" presStyleIdx="3" presStyleCnt="6" custScaleX="172325" custScaleY="91334" custRadScaleRad="143106" custRadScaleInc="264496">
        <dgm:presLayoutVars>
          <dgm:bulletEnabled val="1"/>
        </dgm:presLayoutVars>
      </dgm:prSet>
      <dgm:spPr/>
    </dgm:pt>
    <dgm:pt modelId="{E414C71B-0621-4063-9FA1-2F228055822F}" type="pres">
      <dgm:prSet presAssocID="{2DB35684-A9A3-46B8-9BF5-76C47D70F010}" presName="parTrans" presStyleLbl="sibTrans2D1" presStyleIdx="4" presStyleCnt="6" custAng="19180802" custScaleX="150636" custScaleY="83510" custLinFactX="-100591" custLinFactNeighborX="-200000" custLinFactNeighborY="89024"/>
      <dgm:spPr/>
    </dgm:pt>
    <dgm:pt modelId="{5E468115-7647-4801-80FD-6039FD3C9FC2}" type="pres">
      <dgm:prSet presAssocID="{2DB35684-A9A3-46B8-9BF5-76C47D70F010}" presName="connectorText" presStyleLbl="sibTrans2D1" presStyleIdx="4" presStyleCnt="6"/>
      <dgm:spPr/>
    </dgm:pt>
    <dgm:pt modelId="{2CD20194-789D-426F-9173-8DFCBAB1DCC0}" type="pres">
      <dgm:prSet presAssocID="{67619339-A507-4955-83FF-482711715E20}" presName="node" presStyleLbl="node1" presStyleIdx="4" presStyleCnt="6" custScaleX="150205" custScaleY="81727" custRadScaleRad="89941" custRadScaleInc="-144785">
        <dgm:presLayoutVars>
          <dgm:bulletEnabled val="1"/>
        </dgm:presLayoutVars>
      </dgm:prSet>
      <dgm:spPr/>
    </dgm:pt>
    <dgm:pt modelId="{3AF8474D-A634-468D-ABBC-28FF56D33BDC}" type="pres">
      <dgm:prSet presAssocID="{5D7D8304-616F-444C-8A28-E47C0423099A}" presName="parTrans" presStyleLbl="sibTrans2D1" presStyleIdx="5" presStyleCnt="6" custAng="17935491" custScaleX="173590" custScaleY="87063" custLinFactY="-100000" custLinFactNeighborX="-27758" custLinFactNeighborY="-128225"/>
      <dgm:spPr/>
    </dgm:pt>
    <dgm:pt modelId="{1AE7DC2E-E10C-4AE9-A5DC-1CF96661622B}" type="pres">
      <dgm:prSet presAssocID="{5D7D8304-616F-444C-8A28-E47C0423099A}" presName="connectorText" presStyleLbl="sibTrans2D1" presStyleIdx="5" presStyleCnt="6"/>
      <dgm:spPr/>
    </dgm:pt>
    <dgm:pt modelId="{63D32CCC-3301-4615-BB88-7E90D9CB2171}" type="pres">
      <dgm:prSet presAssocID="{9CDFC42B-40BC-4632-AD68-E3F6AFFF1B94}" presName="node" presStyleLbl="node1" presStyleIdx="5" presStyleCnt="6" custScaleX="174296" custScaleY="142830" custRadScaleRad="176270" custRadScaleInc="-32638">
        <dgm:presLayoutVars>
          <dgm:bulletEnabled val="1"/>
        </dgm:presLayoutVars>
      </dgm:prSet>
      <dgm:spPr/>
    </dgm:pt>
  </dgm:ptLst>
  <dgm:cxnLst>
    <dgm:cxn modelId="{A5050A03-69C5-47A5-9D2E-E52EB5026A98}" srcId="{79F7A137-0CDE-416F-9B4E-3A57896437CB}" destId="{5C348C74-2F4F-4170-9C47-1B920A6FE491}" srcOrd="2" destOrd="0" parTransId="{C5FF8C2F-1D70-474E-94EA-60E0774F5A2E}" sibTransId="{7C5BC33C-F961-4EC7-887A-ECBAF505A8C2}"/>
    <dgm:cxn modelId="{137DB50D-362B-4958-9A5D-CB8957A6E488}" type="presOf" srcId="{C5FF8C2F-1D70-474E-94EA-60E0774F5A2E}" destId="{4DAE3798-7DA0-460A-9856-0BA1B415096F}" srcOrd="0" destOrd="0" presId="urn:microsoft.com/office/officeart/2005/8/layout/radial5"/>
    <dgm:cxn modelId="{BE44CA0D-1A90-4993-AFDC-2ECF4156EF19}" srcId="{83ADCD14-6AED-4DCC-B4E8-483561EAF38F}" destId="{79F7A137-0CDE-416F-9B4E-3A57896437CB}" srcOrd="0" destOrd="0" parTransId="{53267A1D-A48E-4944-A8B6-AE5F860CF579}" sibTransId="{6BC77FF6-7719-4A09-8F06-110191AF93D0}"/>
    <dgm:cxn modelId="{1088F119-516D-4591-9481-6D981CB82C5C}" srcId="{79F7A137-0CDE-416F-9B4E-3A57896437CB}" destId="{693BF7EC-207D-4120-997F-1DD7AB2AB885}" srcOrd="1" destOrd="0" parTransId="{97F008F2-FBCB-4C7F-BB3C-128A68ECCE7E}" sibTransId="{85691046-1898-4F56-B512-836D72980A68}"/>
    <dgm:cxn modelId="{B5A6FF1C-F13F-4D77-99B6-D8746A34422B}" srcId="{79F7A137-0CDE-416F-9B4E-3A57896437CB}" destId="{1CA6D4BE-086C-4B7E-A9E9-E94801A9B04D}" srcOrd="0" destOrd="0" parTransId="{49E746E0-45C3-48A7-A580-B0F1A7F87A91}" sibTransId="{573D45B1-EF72-4E95-BD08-0FD894C24CD3}"/>
    <dgm:cxn modelId="{2268BA30-B0A3-483B-98B9-0ABC3AEA8E51}" srcId="{79F7A137-0CDE-416F-9B4E-3A57896437CB}" destId="{9CDFC42B-40BC-4632-AD68-E3F6AFFF1B94}" srcOrd="5" destOrd="0" parTransId="{5D7D8304-616F-444C-8A28-E47C0423099A}" sibTransId="{64E7CC12-DD98-44E9-9994-78A6F55E758D}"/>
    <dgm:cxn modelId="{E85DF237-1DF6-4891-8357-BEFD3F42F809}" type="presOf" srcId="{2DB35684-A9A3-46B8-9BF5-76C47D70F010}" destId="{5E468115-7647-4801-80FD-6039FD3C9FC2}" srcOrd="1" destOrd="0" presId="urn:microsoft.com/office/officeart/2005/8/layout/radial5"/>
    <dgm:cxn modelId="{0688E65C-83ED-46A3-9B1B-84FA1F008522}" type="presOf" srcId="{97F008F2-FBCB-4C7F-BB3C-128A68ECCE7E}" destId="{FB6DF783-BE1F-41DB-BD14-E998F289FD7F}" srcOrd="1" destOrd="0" presId="urn:microsoft.com/office/officeart/2005/8/layout/radial5"/>
    <dgm:cxn modelId="{8440DA62-A527-4DDE-9812-B12CA1FD2524}" type="presOf" srcId="{5C348C74-2F4F-4170-9C47-1B920A6FE491}" destId="{000B2B88-3DFA-4840-8C3A-3198AE0313C4}" srcOrd="0" destOrd="0" presId="urn:microsoft.com/office/officeart/2005/8/layout/radial5"/>
    <dgm:cxn modelId="{B8636C64-4A88-4CC5-A8D9-D5755A1DDB4D}" type="presOf" srcId="{5D7D8304-616F-444C-8A28-E47C0423099A}" destId="{3AF8474D-A634-468D-ABBC-28FF56D33BDC}" srcOrd="0" destOrd="0" presId="urn:microsoft.com/office/officeart/2005/8/layout/radial5"/>
    <dgm:cxn modelId="{63CF476B-C2F5-4C1F-A560-D629FBBBFFCE}" type="presOf" srcId="{1F5AC111-2697-44E7-A56E-24D87FEA95BE}" destId="{F694B232-1C50-49E8-A40E-D11E8DA1EAD5}" srcOrd="0" destOrd="0" presId="urn:microsoft.com/office/officeart/2005/8/layout/radial5"/>
    <dgm:cxn modelId="{123F4C4D-F61A-494C-8EFE-961E07E97B46}" type="presOf" srcId="{2DB35684-A9A3-46B8-9BF5-76C47D70F010}" destId="{E414C71B-0621-4063-9FA1-2F228055822F}" srcOrd="0" destOrd="0" presId="urn:microsoft.com/office/officeart/2005/8/layout/radial5"/>
    <dgm:cxn modelId="{74793676-B10D-47B0-8AB6-12322B3E49C1}" srcId="{79F7A137-0CDE-416F-9B4E-3A57896437CB}" destId="{67619339-A507-4955-83FF-482711715E20}" srcOrd="4" destOrd="0" parTransId="{2DB35684-A9A3-46B8-9BF5-76C47D70F010}" sibTransId="{F874A24A-48D0-417F-BD7B-5C6BF19F61ED}"/>
    <dgm:cxn modelId="{74102278-9E99-4AB7-85D7-B18B8FF5A287}" type="presOf" srcId="{E417C6DC-B795-4AFF-B9CA-3AB72E1CC76B}" destId="{6A09B3F8-52F9-4BDC-B661-8821DFC1224A}" srcOrd="0" destOrd="0" presId="urn:microsoft.com/office/officeart/2005/8/layout/radial5"/>
    <dgm:cxn modelId="{38108979-8874-4D92-9D23-772AD4AC6369}" type="presOf" srcId="{79F7A137-0CDE-416F-9B4E-3A57896437CB}" destId="{4610F00E-F80E-4C11-9316-BE8534B36A52}" srcOrd="0" destOrd="0" presId="urn:microsoft.com/office/officeart/2005/8/layout/radial5"/>
    <dgm:cxn modelId="{C8219586-2127-437A-9F44-68DB79F94240}" type="presOf" srcId="{1CA6D4BE-086C-4B7E-A9E9-E94801A9B04D}" destId="{F5087779-4E18-4C30-A705-C95D9B5C492B}" srcOrd="0" destOrd="0" presId="urn:microsoft.com/office/officeart/2005/8/layout/radial5"/>
    <dgm:cxn modelId="{6870E488-D0C7-41A0-9232-15E382FDE123}" srcId="{79F7A137-0CDE-416F-9B4E-3A57896437CB}" destId="{E417C6DC-B795-4AFF-B9CA-3AB72E1CC76B}" srcOrd="3" destOrd="0" parTransId="{1F5AC111-2697-44E7-A56E-24D87FEA95BE}" sibTransId="{A62CE88F-F0D2-4386-9A3F-C98902813866}"/>
    <dgm:cxn modelId="{06488E9E-BF0C-4817-9DA2-BA6F46440163}" type="presOf" srcId="{693BF7EC-207D-4120-997F-1DD7AB2AB885}" destId="{4DBCE62C-254E-40BF-A65C-AFF3B66B2964}" srcOrd="0" destOrd="0" presId="urn:microsoft.com/office/officeart/2005/8/layout/radial5"/>
    <dgm:cxn modelId="{E92A62A1-A397-4368-B0F2-8EE3C50E60A5}" type="presOf" srcId="{49E746E0-45C3-48A7-A580-B0F1A7F87A91}" destId="{9721D0D6-C6ED-46EF-AF8B-2E4EA050DC47}" srcOrd="1" destOrd="0" presId="urn:microsoft.com/office/officeart/2005/8/layout/radial5"/>
    <dgm:cxn modelId="{672BAAA3-956D-4421-9FD0-0289C40A7A23}" type="presOf" srcId="{5D7D8304-616F-444C-8A28-E47C0423099A}" destId="{1AE7DC2E-E10C-4AE9-A5DC-1CF96661622B}" srcOrd="1" destOrd="0" presId="urn:microsoft.com/office/officeart/2005/8/layout/radial5"/>
    <dgm:cxn modelId="{DD90D6C8-B557-4CCD-8BF6-94DF77EC58BA}" type="presOf" srcId="{1F5AC111-2697-44E7-A56E-24D87FEA95BE}" destId="{781B58D9-00A9-47AA-A95C-564D7A9C5068}" srcOrd="1" destOrd="0" presId="urn:microsoft.com/office/officeart/2005/8/layout/radial5"/>
    <dgm:cxn modelId="{B07A98D6-2376-40C1-9FBE-50D1B87CF34A}" type="presOf" srcId="{9CDFC42B-40BC-4632-AD68-E3F6AFFF1B94}" destId="{63D32CCC-3301-4615-BB88-7E90D9CB2171}" srcOrd="0" destOrd="0" presId="urn:microsoft.com/office/officeart/2005/8/layout/radial5"/>
    <dgm:cxn modelId="{5A7BB2D6-DAB1-408F-A81F-AB4CEC5FCED6}" type="presOf" srcId="{49E746E0-45C3-48A7-A580-B0F1A7F87A91}" destId="{96740123-E0EE-49DD-8536-B48400921201}" srcOrd="0" destOrd="0" presId="urn:microsoft.com/office/officeart/2005/8/layout/radial5"/>
    <dgm:cxn modelId="{0F1790D8-27F2-4B1B-B5BA-01B929987005}" type="presOf" srcId="{67619339-A507-4955-83FF-482711715E20}" destId="{2CD20194-789D-426F-9173-8DFCBAB1DCC0}" srcOrd="0" destOrd="0" presId="urn:microsoft.com/office/officeart/2005/8/layout/radial5"/>
    <dgm:cxn modelId="{6DC651E0-D781-4875-A684-98A5606B9319}" type="presOf" srcId="{C5FF8C2F-1D70-474E-94EA-60E0774F5A2E}" destId="{530B1BA0-E549-42BA-ABF8-29DAC903EA0B}" srcOrd="1" destOrd="0" presId="urn:microsoft.com/office/officeart/2005/8/layout/radial5"/>
    <dgm:cxn modelId="{EAE6DAF3-F064-493E-9F2B-D08C36F5A365}" type="presOf" srcId="{83ADCD14-6AED-4DCC-B4E8-483561EAF38F}" destId="{A374F71E-D81F-46A1-BF7E-348353EEB8CB}" srcOrd="0" destOrd="0" presId="urn:microsoft.com/office/officeart/2005/8/layout/radial5"/>
    <dgm:cxn modelId="{B56207FF-7088-4312-A03C-A66ADB6747C5}" type="presOf" srcId="{97F008F2-FBCB-4C7F-BB3C-128A68ECCE7E}" destId="{5E5FCC3B-2EEE-4021-8C1A-357D9BD547BB}" srcOrd="0" destOrd="0" presId="urn:microsoft.com/office/officeart/2005/8/layout/radial5"/>
    <dgm:cxn modelId="{28849D46-E7CF-400C-BD19-D0FBD0B443B6}" type="presParOf" srcId="{A374F71E-D81F-46A1-BF7E-348353EEB8CB}" destId="{4610F00E-F80E-4C11-9316-BE8534B36A52}" srcOrd="0" destOrd="0" presId="urn:microsoft.com/office/officeart/2005/8/layout/radial5"/>
    <dgm:cxn modelId="{CE0AC8C7-E5BA-4776-8677-3A68CEB36247}" type="presParOf" srcId="{A374F71E-D81F-46A1-BF7E-348353EEB8CB}" destId="{96740123-E0EE-49DD-8536-B48400921201}" srcOrd="1" destOrd="0" presId="urn:microsoft.com/office/officeart/2005/8/layout/radial5"/>
    <dgm:cxn modelId="{B2131FA3-6258-48CD-8056-CE473B1510B5}" type="presParOf" srcId="{96740123-E0EE-49DD-8536-B48400921201}" destId="{9721D0D6-C6ED-46EF-AF8B-2E4EA050DC47}" srcOrd="0" destOrd="0" presId="urn:microsoft.com/office/officeart/2005/8/layout/radial5"/>
    <dgm:cxn modelId="{46215C82-3E84-41CE-8271-2F69C9EBF90F}" type="presParOf" srcId="{A374F71E-D81F-46A1-BF7E-348353EEB8CB}" destId="{F5087779-4E18-4C30-A705-C95D9B5C492B}" srcOrd="2" destOrd="0" presId="urn:microsoft.com/office/officeart/2005/8/layout/radial5"/>
    <dgm:cxn modelId="{F8E71864-66E0-45BA-8DE7-7636F70BE54E}" type="presParOf" srcId="{A374F71E-D81F-46A1-BF7E-348353EEB8CB}" destId="{5E5FCC3B-2EEE-4021-8C1A-357D9BD547BB}" srcOrd="3" destOrd="0" presId="urn:microsoft.com/office/officeart/2005/8/layout/radial5"/>
    <dgm:cxn modelId="{D1D5565B-43DF-40CE-BD61-80EEC1E1BBF5}" type="presParOf" srcId="{5E5FCC3B-2EEE-4021-8C1A-357D9BD547BB}" destId="{FB6DF783-BE1F-41DB-BD14-E998F289FD7F}" srcOrd="0" destOrd="0" presId="urn:microsoft.com/office/officeart/2005/8/layout/radial5"/>
    <dgm:cxn modelId="{EAAEF385-A30D-44F7-80BD-1D21971D0486}" type="presParOf" srcId="{A374F71E-D81F-46A1-BF7E-348353EEB8CB}" destId="{4DBCE62C-254E-40BF-A65C-AFF3B66B2964}" srcOrd="4" destOrd="0" presId="urn:microsoft.com/office/officeart/2005/8/layout/radial5"/>
    <dgm:cxn modelId="{E61CF5DE-9CCE-4B3A-99E2-33F8DDC7C73E}" type="presParOf" srcId="{A374F71E-D81F-46A1-BF7E-348353EEB8CB}" destId="{4DAE3798-7DA0-460A-9856-0BA1B415096F}" srcOrd="5" destOrd="0" presId="urn:microsoft.com/office/officeart/2005/8/layout/radial5"/>
    <dgm:cxn modelId="{C29A7117-13B6-477D-B040-3E6BC9E2C734}" type="presParOf" srcId="{4DAE3798-7DA0-460A-9856-0BA1B415096F}" destId="{530B1BA0-E549-42BA-ABF8-29DAC903EA0B}" srcOrd="0" destOrd="0" presId="urn:microsoft.com/office/officeart/2005/8/layout/radial5"/>
    <dgm:cxn modelId="{0957C7E3-3686-43D9-838B-BDA0E703A8EC}" type="presParOf" srcId="{A374F71E-D81F-46A1-BF7E-348353EEB8CB}" destId="{000B2B88-3DFA-4840-8C3A-3198AE0313C4}" srcOrd="6" destOrd="0" presId="urn:microsoft.com/office/officeart/2005/8/layout/radial5"/>
    <dgm:cxn modelId="{DCA990F4-F8F1-4F3F-B44E-1CED8AB8D17C}" type="presParOf" srcId="{A374F71E-D81F-46A1-BF7E-348353EEB8CB}" destId="{F694B232-1C50-49E8-A40E-D11E8DA1EAD5}" srcOrd="7" destOrd="0" presId="urn:microsoft.com/office/officeart/2005/8/layout/radial5"/>
    <dgm:cxn modelId="{855F6F5E-5629-46C6-9501-C5007BE22629}" type="presParOf" srcId="{F694B232-1C50-49E8-A40E-D11E8DA1EAD5}" destId="{781B58D9-00A9-47AA-A95C-564D7A9C5068}" srcOrd="0" destOrd="0" presId="urn:microsoft.com/office/officeart/2005/8/layout/radial5"/>
    <dgm:cxn modelId="{3FA96377-E6DC-46BB-AE7B-CDAA013DBEE8}" type="presParOf" srcId="{A374F71E-D81F-46A1-BF7E-348353EEB8CB}" destId="{6A09B3F8-52F9-4BDC-B661-8821DFC1224A}" srcOrd="8" destOrd="0" presId="urn:microsoft.com/office/officeart/2005/8/layout/radial5"/>
    <dgm:cxn modelId="{1AE5A0F5-96A8-4D0C-80A5-179636474BF1}" type="presParOf" srcId="{A374F71E-D81F-46A1-BF7E-348353EEB8CB}" destId="{E414C71B-0621-4063-9FA1-2F228055822F}" srcOrd="9" destOrd="0" presId="urn:microsoft.com/office/officeart/2005/8/layout/radial5"/>
    <dgm:cxn modelId="{FEFEE725-6FEA-4E74-B6D0-8385348CD61A}" type="presParOf" srcId="{E414C71B-0621-4063-9FA1-2F228055822F}" destId="{5E468115-7647-4801-80FD-6039FD3C9FC2}" srcOrd="0" destOrd="0" presId="urn:microsoft.com/office/officeart/2005/8/layout/radial5"/>
    <dgm:cxn modelId="{178A3035-86DC-41DD-87C2-580CB1FD22E5}" type="presParOf" srcId="{A374F71E-D81F-46A1-BF7E-348353EEB8CB}" destId="{2CD20194-789D-426F-9173-8DFCBAB1DCC0}" srcOrd="10" destOrd="0" presId="urn:microsoft.com/office/officeart/2005/8/layout/radial5"/>
    <dgm:cxn modelId="{5310B48F-B190-4CE9-AB3F-C01D930C790D}" type="presParOf" srcId="{A374F71E-D81F-46A1-BF7E-348353EEB8CB}" destId="{3AF8474D-A634-468D-ABBC-28FF56D33BDC}" srcOrd="11" destOrd="0" presId="urn:microsoft.com/office/officeart/2005/8/layout/radial5"/>
    <dgm:cxn modelId="{51DE78F1-1793-4F81-80C5-B0C79C84A843}" type="presParOf" srcId="{3AF8474D-A634-468D-ABBC-28FF56D33BDC}" destId="{1AE7DC2E-E10C-4AE9-A5DC-1CF96661622B}" srcOrd="0" destOrd="0" presId="urn:microsoft.com/office/officeart/2005/8/layout/radial5"/>
    <dgm:cxn modelId="{DD3A84BC-9068-4A50-B5EF-EBC10D63E119}" type="presParOf" srcId="{A374F71E-D81F-46A1-BF7E-348353EEB8CB}" destId="{63D32CCC-3301-4615-BB88-7E90D9CB2171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10F00E-F80E-4C11-9316-BE8534B36A52}">
      <dsp:nvSpPr>
        <dsp:cNvPr id="0" name=""/>
        <dsp:cNvSpPr/>
      </dsp:nvSpPr>
      <dsp:spPr>
        <a:xfrm>
          <a:off x="2810656" y="1901073"/>
          <a:ext cx="2458054" cy="15319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Sumber</a:t>
          </a:r>
          <a:r>
            <a:rPr lang="en-US" sz="2300" kern="1200" dirty="0"/>
            <a:t> </a:t>
          </a:r>
          <a:r>
            <a:rPr lang="en-US" sz="2300" kern="1200" dirty="0" err="1"/>
            <a:t>Daya</a:t>
          </a:r>
          <a:r>
            <a:rPr lang="en-US" sz="2300" kern="1200" dirty="0"/>
            <a:t> </a:t>
          </a:r>
          <a:r>
            <a:rPr lang="en-US" sz="2300" kern="1200" dirty="0" err="1"/>
            <a:t>Manusia</a:t>
          </a:r>
          <a:endParaRPr lang="en-US" sz="2300" kern="1200" dirty="0"/>
        </a:p>
      </dsp:txBody>
      <dsp:txXfrm>
        <a:off x="3170630" y="2125420"/>
        <a:ext cx="1738106" cy="1083243"/>
      </dsp:txXfrm>
    </dsp:sp>
    <dsp:sp modelId="{96740123-E0EE-49DD-8536-B48400921201}">
      <dsp:nvSpPr>
        <dsp:cNvPr id="0" name=""/>
        <dsp:cNvSpPr/>
      </dsp:nvSpPr>
      <dsp:spPr>
        <a:xfrm rot="5400000">
          <a:off x="3930181" y="3372991"/>
          <a:ext cx="219004" cy="520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3963032" y="3444313"/>
        <a:ext cx="153303" cy="312514"/>
      </dsp:txXfrm>
    </dsp:sp>
    <dsp:sp modelId="{F5087779-4E18-4C30-A705-C95D9B5C492B}">
      <dsp:nvSpPr>
        <dsp:cNvPr id="0" name=""/>
        <dsp:cNvSpPr/>
      </dsp:nvSpPr>
      <dsp:spPr>
        <a:xfrm>
          <a:off x="2737169" y="3846227"/>
          <a:ext cx="2605029" cy="15319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Keterampilan</a:t>
          </a:r>
          <a:r>
            <a:rPr lang="en-US" sz="2100" kern="1200" dirty="0"/>
            <a:t> </a:t>
          </a:r>
          <a:r>
            <a:rPr lang="en-US" sz="2100" kern="1200" dirty="0" err="1"/>
            <a:t>Khusus</a:t>
          </a:r>
          <a:endParaRPr lang="en-US" sz="2100" kern="1200" dirty="0"/>
        </a:p>
      </dsp:txBody>
      <dsp:txXfrm>
        <a:off x="3118667" y="4070574"/>
        <a:ext cx="1842033" cy="1083243"/>
      </dsp:txXfrm>
    </dsp:sp>
    <dsp:sp modelId="{5E5FCC3B-2EEE-4021-8C1A-357D9BD547BB}">
      <dsp:nvSpPr>
        <dsp:cNvPr id="0" name=""/>
        <dsp:cNvSpPr/>
      </dsp:nvSpPr>
      <dsp:spPr>
        <a:xfrm rot="19323658">
          <a:off x="4880887" y="1621157"/>
          <a:ext cx="332683" cy="520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891433" y="1756010"/>
        <a:ext cx="232878" cy="312514"/>
      </dsp:txXfrm>
    </dsp:sp>
    <dsp:sp modelId="{4DBCE62C-254E-40BF-A65C-AFF3B66B2964}">
      <dsp:nvSpPr>
        <dsp:cNvPr id="0" name=""/>
        <dsp:cNvSpPr/>
      </dsp:nvSpPr>
      <dsp:spPr>
        <a:xfrm>
          <a:off x="4806817" y="456532"/>
          <a:ext cx="2398309" cy="13552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Pelayanan</a:t>
          </a:r>
          <a:r>
            <a:rPr lang="en-US" sz="2100" kern="1200" dirty="0"/>
            <a:t> yang </a:t>
          </a:r>
          <a:r>
            <a:rPr lang="en-US" sz="2100" kern="1200" dirty="0" err="1"/>
            <a:t>Memuaskan</a:t>
          </a:r>
          <a:endParaRPr lang="en-US" sz="2100" kern="1200" dirty="0"/>
        </a:p>
      </dsp:txBody>
      <dsp:txXfrm>
        <a:off x="5158041" y="655009"/>
        <a:ext cx="1695861" cy="958335"/>
      </dsp:txXfrm>
    </dsp:sp>
    <dsp:sp modelId="{4DAE3798-7DA0-460A-9856-0BA1B415096F}">
      <dsp:nvSpPr>
        <dsp:cNvPr id="0" name=""/>
        <dsp:cNvSpPr/>
      </dsp:nvSpPr>
      <dsp:spPr>
        <a:xfrm rot="1298250">
          <a:off x="5139130" y="2878175"/>
          <a:ext cx="178619" cy="520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141018" y="2972468"/>
        <a:ext cx="125033" cy="312514"/>
      </dsp:txXfrm>
    </dsp:sp>
    <dsp:sp modelId="{000B2B88-3DFA-4840-8C3A-3198AE0313C4}">
      <dsp:nvSpPr>
        <dsp:cNvPr id="0" name=""/>
        <dsp:cNvSpPr/>
      </dsp:nvSpPr>
      <dsp:spPr>
        <a:xfrm>
          <a:off x="5195086" y="2924849"/>
          <a:ext cx="2216499" cy="12803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Kualitas</a:t>
          </a:r>
          <a:r>
            <a:rPr lang="en-US" sz="2100" kern="1200" dirty="0"/>
            <a:t> </a:t>
          </a:r>
          <a:r>
            <a:rPr lang="en-US" sz="2100" kern="1200" dirty="0" err="1"/>
            <a:t>Luar</a:t>
          </a:r>
          <a:r>
            <a:rPr lang="en-US" sz="2100" kern="1200" dirty="0"/>
            <a:t> </a:t>
          </a:r>
          <a:r>
            <a:rPr lang="en-US" sz="2100" kern="1200" dirty="0" err="1"/>
            <a:t>Biasa</a:t>
          </a:r>
          <a:endParaRPr lang="en-US" sz="2100" kern="1200" dirty="0"/>
        </a:p>
      </dsp:txBody>
      <dsp:txXfrm>
        <a:off x="5519685" y="3112345"/>
        <a:ext cx="1567301" cy="905309"/>
      </dsp:txXfrm>
    </dsp:sp>
    <dsp:sp modelId="{F694B232-1C50-49E8-A40E-D11E8DA1EAD5}">
      <dsp:nvSpPr>
        <dsp:cNvPr id="0" name=""/>
        <dsp:cNvSpPr/>
      </dsp:nvSpPr>
      <dsp:spPr>
        <a:xfrm rot="13376881">
          <a:off x="2946671" y="1552026"/>
          <a:ext cx="349824" cy="520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037554" y="1691950"/>
        <a:ext cx="244877" cy="312514"/>
      </dsp:txXfrm>
    </dsp:sp>
    <dsp:sp modelId="{6A09B3F8-52F9-4BDC-B661-8821DFC1224A}">
      <dsp:nvSpPr>
        <dsp:cNvPr id="0" name=""/>
        <dsp:cNvSpPr/>
      </dsp:nvSpPr>
      <dsp:spPr>
        <a:xfrm>
          <a:off x="888163" y="272169"/>
          <a:ext cx="2660485" cy="13991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Inovasi</a:t>
          </a:r>
          <a:endParaRPr lang="en-US" sz="2100" kern="1200" dirty="0"/>
        </a:p>
      </dsp:txBody>
      <dsp:txXfrm>
        <a:off x="1277782" y="477074"/>
        <a:ext cx="1881247" cy="989369"/>
      </dsp:txXfrm>
    </dsp:sp>
    <dsp:sp modelId="{E414C71B-0621-4063-9FA1-2F228055822F}">
      <dsp:nvSpPr>
        <dsp:cNvPr id="0" name=""/>
        <dsp:cNvSpPr/>
      </dsp:nvSpPr>
      <dsp:spPr>
        <a:xfrm rot="9802261">
          <a:off x="2585553" y="2803404"/>
          <a:ext cx="251155" cy="520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2659323" y="2896795"/>
        <a:ext cx="175809" cy="312514"/>
      </dsp:txXfrm>
    </dsp:sp>
    <dsp:sp modelId="{2CD20194-789D-426F-9173-8DFCBAB1DCC0}">
      <dsp:nvSpPr>
        <dsp:cNvPr id="0" name=""/>
        <dsp:cNvSpPr/>
      </dsp:nvSpPr>
      <dsp:spPr>
        <a:xfrm>
          <a:off x="318196" y="2808893"/>
          <a:ext cx="2301046" cy="1252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Produktivitas</a:t>
          </a:r>
          <a:endParaRPr lang="en-US" sz="2100" kern="1200" dirty="0"/>
        </a:p>
      </dsp:txBody>
      <dsp:txXfrm>
        <a:off x="655176" y="2992245"/>
        <a:ext cx="1627086" cy="8853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10F00E-F80E-4C11-9316-BE8534B36A52}">
      <dsp:nvSpPr>
        <dsp:cNvPr id="0" name=""/>
        <dsp:cNvSpPr/>
      </dsp:nvSpPr>
      <dsp:spPr>
        <a:xfrm>
          <a:off x="3026519" y="1714361"/>
          <a:ext cx="2284211" cy="14235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Ramalan</a:t>
          </a:r>
          <a:r>
            <a:rPr lang="en-US" sz="1800" kern="1200" dirty="0"/>
            <a:t> </a:t>
          </a:r>
          <a:r>
            <a:rPr lang="en-US" sz="1800" kern="1200" dirty="0" err="1"/>
            <a:t>Rasio</a:t>
          </a:r>
          <a:endParaRPr lang="en-US" sz="1800" kern="1200" dirty="0"/>
        </a:p>
      </dsp:txBody>
      <dsp:txXfrm>
        <a:off x="3361034" y="1922841"/>
        <a:ext cx="1615181" cy="1006632"/>
      </dsp:txXfrm>
    </dsp:sp>
    <dsp:sp modelId="{96740123-E0EE-49DD-8536-B48400921201}">
      <dsp:nvSpPr>
        <dsp:cNvPr id="0" name=""/>
        <dsp:cNvSpPr/>
      </dsp:nvSpPr>
      <dsp:spPr>
        <a:xfrm rot="8023838">
          <a:off x="4692570" y="3533631"/>
          <a:ext cx="571166" cy="3858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4790458" y="3568979"/>
        <a:ext cx="455409" cy="231515"/>
      </dsp:txXfrm>
    </dsp:sp>
    <dsp:sp modelId="{F5087779-4E18-4C30-A705-C95D9B5C492B}">
      <dsp:nvSpPr>
        <dsp:cNvPr id="0" name=""/>
        <dsp:cNvSpPr/>
      </dsp:nvSpPr>
      <dsp:spPr>
        <a:xfrm>
          <a:off x="5247464" y="2856007"/>
          <a:ext cx="2420790" cy="14235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Survey SDM yang </a:t>
          </a:r>
          <a:r>
            <a:rPr lang="en-US" sz="1800" kern="1200" dirty="0" err="1"/>
            <a:t>ada</a:t>
          </a:r>
          <a:endParaRPr lang="en-US" sz="1800" kern="1200" dirty="0"/>
        </a:p>
      </dsp:txBody>
      <dsp:txXfrm>
        <a:off x="5601980" y="3064487"/>
        <a:ext cx="1711758" cy="1006632"/>
      </dsp:txXfrm>
    </dsp:sp>
    <dsp:sp modelId="{5E5FCC3B-2EEE-4021-8C1A-357D9BD547BB}">
      <dsp:nvSpPr>
        <dsp:cNvPr id="0" name=""/>
        <dsp:cNvSpPr/>
      </dsp:nvSpPr>
      <dsp:spPr>
        <a:xfrm rot="1464199">
          <a:off x="5274648" y="818960"/>
          <a:ext cx="755206" cy="3875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279841" y="872448"/>
        <a:ext cx="638949" cy="232514"/>
      </dsp:txXfrm>
    </dsp:sp>
    <dsp:sp modelId="{4DBCE62C-254E-40BF-A65C-AFF3B66B2964}">
      <dsp:nvSpPr>
        <dsp:cNvPr id="0" name=""/>
        <dsp:cNvSpPr/>
      </dsp:nvSpPr>
      <dsp:spPr>
        <a:xfrm>
          <a:off x="3054462" y="47661"/>
          <a:ext cx="2228691" cy="12594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Tujuan</a:t>
          </a:r>
          <a:r>
            <a:rPr lang="en-US" sz="1800" kern="1200" dirty="0"/>
            <a:t> </a:t>
          </a:r>
          <a:r>
            <a:rPr lang="en-US" sz="1800" kern="1200" dirty="0" err="1"/>
            <a:t>Organisasi</a:t>
          </a:r>
          <a:endParaRPr lang="en-US" sz="1800" kern="1200" dirty="0"/>
        </a:p>
      </dsp:txBody>
      <dsp:txXfrm>
        <a:off x="3380846" y="232101"/>
        <a:ext cx="1575923" cy="890558"/>
      </dsp:txXfrm>
    </dsp:sp>
    <dsp:sp modelId="{4DAE3798-7DA0-460A-9856-0BA1B415096F}">
      <dsp:nvSpPr>
        <dsp:cNvPr id="0" name=""/>
        <dsp:cNvSpPr/>
      </dsp:nvSpPr>
      <dsp:spPr>
        <a:xfrm rot="2754190">
          <a:off x="5285122" y="2550407"/>
          <a:ext cx="467843" cy="4516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305724" y="2592079"/>
        <a:ext cx="332360" cy="270967"/>
      </dsp:txXfrm>
    </dsp:sp>
    <dsp:sp modelId="{000B2B88-3DFA-4840-8C3A-3198AE0313C4}">
      <dsp:nvSpPr>
        <dsp:cNvPr id="0" name=""/>
        <dsp:cNvSpPr/>
      </dsp:nvSpPr>
      <dsp:spPr>
        <a:xfrm>
          <a:off x="5965856" y="290346"/>
          <a:ext cx="3413376" cy="24959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Analisis</a:t>
          </a:r>
          <a:r>
            <a:rPr lang="en-US" sz="1800" kern="1200" dirty="0"/>
            <a:t> Internal SDM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Audit </a:t>
          </a:r>
          <a:r>
            <a:rPr lang="en-US" sz="1800" kern="1200" dirty="0" err="1"/>
            <a:t>pekerjaan</a:t>
          </a:r>
          <a:r>
            <a:rPr lang="en-US" sz="1800" kern="1200" dirty="0"/>
            <a:t> dan </a:t>
          </a:r>
          <a:r>
            <a:rPr lang="en-US" sz="1800" kern="1200" dirty="0" err="1"/>
            <a:t>keterampilan</a:t>
          </a:r>
          <a:endParaRPr lang="en-US" sz="1800" kern="1200" dirty="0"/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Evaluasi</a:t>
          </a:r>
          <a:r>
            <a:rPr lang="en-US" sz="1800" kern="1200" dirty="0"/>
            <a:t> </a:t>
          </a:r>
          <a:r>
            <a:rPr lang="en-US" sz="1800" kern="1200" dirty="0" err="1"/>
            <a:t>kinerja</a:t>
          </a:r>
          <a:endParaRPr lang="en-US" sz="1800" kern="1200" dirty="0"/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Data </a:t>
          </a:r>
          <a:r>
            <a:rPr lang="en-US" sz="1800" kern="1200" dirty="0" err="1"/>
            <a:t>karyawan</a:t>
          </a:r>
          <a:r>
            <a:rPr lang="en-US" sz="1800" kern="1200" dirty="0"/>
            <a:t> (</a:t>
          </a:r>
          <a:r>
            <a:rPr lang="en-US" sz="1800" kern="1200" dirty="0" err="1"/>
            <a:t>Profil</a:t>
          </a:r>
          <a:r>
            <a:rPr lang="en-US" sz="1800" kern="1200" dirty="0"/>
            <a:t>)</a:t>
          </a:r>
        </a:p>
      </dsp:txBody>
      <dsp:txXfrm>
        <a:off x="6465733" y="655868"/>
        <a:ext cx="2413622" cy="1764898"/>
      </dsp:txXfrm>
    </dsp:sp>
    <dsp:sp modelId="{F694B232-1C50-49E8-A40E-D11E8DA1EAD5}">
      <dsp:nvSpPr>
        <dsp:cNvPr id="0" name=""/>
        <dsp:cNvSpPr/>
      </dsp:nvSpPr>
      <dsp:spPr>
        <a:xfrm rot="8132304">
          <a:off x="2613287" y="2440633"/>
          <a:ext cx="459333" cy="4888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10800000">
        <a:off x="2731362" y="2490146"/>
        <a:ext cx="321533" cy="293320"/>
      </dsp:txXfrm>
    </dsp:sp>
    <dsp:sp modelId="{6A09B3F8-52F9-4BDC-B661-8821DFC1224A}">
      <dsp:nvSpPr>
        <dsp:cNvPr id="0" name=""/>
        <dsp:cNvSpPr/>
      </dsp:nvSpPr>
      <dsp:spPr>
        <a:xfrm>
          <a:off x="562995" y="2617485"/>
          <a:ext cx="2453205" cy="13002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Kebutuhan</a:t>
          </a:r>
          <a:endParaRPr lang="en-US" sz="1800" kern="1200" dirty="0"/>
        </a:p>
      </dsp:txBody>
      <dsp:txXfrm>
        <a:off x="922259" y="2807898"/>
        <a:ext cx="1734677" cy="919398"/>
      </dsp:txXfrm>
    </dsp:sp>
    <dsp:sp modelId="{E414C71B-0621-4063-9FA1-2F228055822F}">
      <dsp:nvSpPr>
        <dsp:cNvPr id="0" name=""/>
        <dsp:cNvSpPr/>
      </dsp:nvSpPr>
      <dsp:spPr>
        <a:xfrm rot="3126029">
          <a:off x="2647946" y="3725351"/>
          <a:ext cx="591242" cy="4042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10800000">
        <a:off x="2671333" y="3758349"/>
        <a:ext cx="469980" cy="242524"/>
      </dsp:txXfrm>
    </dsp:sp>
    <dsp:sp modelId="{2CD20194-789D-426F-9173-8DFCBAB1DCC0}">
      <dsp:nvSpPr>
        <dsp:cNvPr id="0" name=""/>
        <dsp:cNvSpPr/>
      </dsp:nvSpPr>
      <dsp:spPr>
        <a:xfrm>
          <a:off x="3013535" y="3877454"/>
          <a:ext cx="2138307" cy="11634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Strategi</a:t>
          </a:r>
          <a:r>
            <a:rPr lang="en-US" sz="1800" kern="1200" dirty="0"/>
            <a:t> SDM</a:t>
          </a:r>
        </a:p>
      </dsp:txBody>
      <dsp:txXfrm>
        <a:off x="3326683" y="4047839"/>
        <a:ext cx="1512011" cy="822689"/>
      </dsp:txXfrm>
    </dsp:sp>
    <dsp:sp modelId="{3AF8474D-A634-468D-ABBC-28FF56D33BDC}">
      <dsp:nvSpPr>
        <dsp:cNvPr id="0" name=""/>
        <dsp:cNvSpPr/>
      </dsp:nvSpPr>
      <dsp:spPr>
        <a:xfrm rot="8179239">
          <a:off x="2370217" y="685665"/>
          <a:ext cx="668971" cy="4214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2479142" y="726291"/>
        <a:ext cx="542550" cy="252841"/>
      </dsp:txXfrm>
    </dsp:sp>
    <dsp:sp modelId="{63D32CCC-3301-4615-BB88-7E90D9CB2171}">
      <dsp:nvSpPr>
        <dsp:cNvPr id="0" name=""/>
        <dsp:cNvSpPr/>
      </dsp:nvSpPr>
      <dsp:spPr>
        <a:xfrm>
          <a:off x="54875" y="509350"/>
          <a:ext cx="2481264" cy="20333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18573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Membaca</a:t>
          </a:r>
          <a:r>
            <a:rPr lang="en-US" sz="1800" kern="1200" dirty="0"/>
            <a:t> </a:t>
          </a:r>
          <a:r>
            <a:rPr lang="en-US" sz="1800" kern="1200" dirty="0" err="1"/>
            <a:t>Lingkungan</a:t>
          </a:r>
          <a:endParaRPr lang="en-US" sz="1800" kern="1200" dirty="0"/>
        </a:p>
        <a:p>
          <a:pPr marL="18573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</a:t>
          </a:r>
          <a:r>
            <a:rPr lang="en-US" sz="1800" kern="1200" dirty="0" err="1"/>
            <a:t>Pemerintah</a:t>
          </a:r>
          <a:endParaRPr lang="en-US" sz="1800" kern="1200" dirty="0"/>
        </a:p>
        <a:p>
          <a:pPr marL="18573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</a:t>
          </a:r>
          <a:r>
            <a:rPr lang="en-US" sz="1800" kern="1200" dirty="0" err="1"/>
            <a:t>Ekonomi</a:t>
          </a:r>
          <a:endParaRPr lang="en-US" sz="1800" kern="1200" dirty="0"/>
        </a:p>
        <a:p>
          <a:pPr marL="18573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</a:t>
          </a:r>
          <a:r>
            <a:rPr lang="en-US" sz="1800" kern="1200" dirty="0" err="1"/>
            <a:t>Geografis</a:t>
          </a:r>
          <a:endParaRPr lang="en-US" sz="1800" kern="1200" dirty="0"/>
        </a:p>
      </dsp:txBody>
      <dsp:txXfrm>
        <a:off x="418248" y="807122"/>
        <a:ext cx="1754518" cy="14377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19FCC-F4F2-4842-92F7-494F2EB5CE2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0538B-CBBB-419E-8485-BF4A1896A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3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0538B-CBBB-419E-8485-BF4A1896AC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95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F8C7-A8DC-4C34-A22E-315180C324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0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00C2EB-693C-40C7-8D39-6CB1085BD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45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py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0FB656-9409-4586-90BC-DFD8AD9941D7}"/>
              </a:ext>
            </a:extLst>
          </p:cNvPr>
          <p:cNvSpPr/>
          <p:nvPr userDrawn="1"/>
        </p:nvSpPr>
        <p:spPr>
          <a:xfrm>
            <a:off x="8180107" y="0"/>
            <a:ext cx="4011893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rop.png"/>
          <p:cNvSpPr>
            <a:spLocks noGrp="1"/>
          </p:cNvSpPr>
          <p:nvPr>
            <p:ph type="pic" sz="quarter" idx="14"/>
          </p:nvPr>
        </p:nvSpPr>
        <p:spPr>
          <a:xfrm>
            <a:off x="8180107" y="1020923"/>
            <a:ext cx="3145899" cy="23307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9" name="drop.png"/>
          <p:cNvSpPr>
            <a:spLocks noGrp="1"/>
          </p:cNvSpPr>
          <p:nvPr>
            <p:ph type="pic" sz="quarter" idx="15"/>
          </p:nvPr>
        </p:nvSpPr>
        <p:spPr>
          <a:xfrm>
            <a:off x="4858789" y="3536833"/>
            <a:ext cx="6467218" cy="23307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601490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rop.png"/>
          <p:cNvSpPr>
            <a:spLocks noGrp="1"/>
          </p:cNvSpPr>
          <p:nvPr>
            <p:ph type="pic" sz="quarter" idx="13"/>
          </p:nvPr>
        </p:nvSpPr>
        <p:spPr>
          <a:xfrm>
            <a:off x="0" y="2044250"/>
            <a:ext cx="3258982" cy="44022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4" name="drop.png"/>
          <p:cNvSpPr>
            <a:spLocks noGrp="1"/>
          </p:cNvSpPr>
          <p:nvPr>
            <p:ph type="pic" sz="quarter" idx="14"/>
          </p:nvPr>
        </p:nvSpPr>
        <p:spPr>
          <a:xfrm>
            <a:off x="3545062" y="0"/>
            <a:ext cx="3236739" cy="35352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01949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568288" cy="6857999"/>
          </a:xfrm>
          <a:custGeom>
            <a:avLst/>
            <a:gdLst>
              <a:gd name="connsiteX0" fmla="*/ 0 w 5568288"/>
              <a:gd name="connsiteY0" fmla="*/ 4287077 h 6857999"/>
              <a:gd name="connsiteX1" fmla="*/ 2394392 w 5568288"/>
              <a:gd name="connsiteY1" fmla="*/ 4287077 h 6857999"/>
              <a:gd name="connsiteX2" fmla="*/ 2394392 w 5568288"/>
              <a:gd name="connsiteY2" fmla="*/ 6857999 h 6857999"/>
              <a:gd name="connsiteX3" fmla="*/ 0 w 5568288"/>
              <a:gd name="connsiteY3" fmla="*/ 6857999 h 6857999"/>
              <a:gd name="connsiteX4" fmla="*/ 2653638 w 5568288"/>
              <a:gd name="connsiteY4" fmla="*/ 1866901 h 6857999"/>
              <a:gd name="connsiteX5" fmla="*/ 5568288 w 5568288"/>
              <a:gd name="connsiteY5" fmla="*/ 1866901 h 6857999"/>
              <a:gd name="connsiteX6" fmla="*/ 5568288 w 5568288"/>
              <a:gd name="connsiteY6" fmla="*/ 6857999 h 6857999"/>
              <a:gd name="connsiteX7" fmla="*/ 2653638 w 5568288"/>
              <a:gd name="connsiteY7" fmla="*/ 6857999 h 6857999"/>
              <a:gd name="connsiteX8" fmla="*/ 0 w 5568288"/>
              <a:gd name="connsiteY8" fmla="*/ 0 h 6857999"/>
              <a:gd name="connsiteX9" fmla="*/ 516340 w 5568288"/>
              <a:gd name="connsiteY9" fmla="*/ 0 h 6857999"/>
              <a:gd name="connsiteX10" fmla="*/ 2407928 w 5568288"/>
              <a:gd name="connsiteY10" fmla="*/ 0 h 6857999"/>
              <a:gd name="connsiteX11" fmla="*/ 2924268 w 5568288"/>
              <a:gd name="connsiteY11" fmla="*/ 0 h 6857999"/>
              <a:gd name="connsiteX12" fmla="*/ 2924268 w 5568288"/>
              <a:gd name="connsiteY12" fmla="*/ 1685497 h 6857999"/>
              <a:gd name="connsiteX13" fmla="*/ 2407928 w 5568288"/>
              <a:gd name="connsiteY13" fmla="*/ 1685497 h 6857999"/>
              <a:gd name="connsiteX14" fmla="*/ 2407928 w 5568288"/>
              <a:gd name="connsiteY14" fmla="*/ 4114800 h 6857999"/>
              <a:gd name="connsiteX15" fmla="*/ 0 w 5568288"/>
              <a:gd name="connsiteY15" fmla="*/ 41148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68288" h="6857999">
                <a:moveTo>
                  <a:pt x="0" y="4287077"/>
                </a:moveTo>
                <a:lnTo>
                  <a:pt x="2394392" y="4287077"/>
                </a:lnTo>
                <a:lnTo>
                  <a:pt x="2394392" y="6857999"/>
                </a:lnTo>
                <a:lnTo>
                  <a:pt x="0" y="6857999"/>
                </a:lnTo>
                <a:close/>
                <a:moveTo>
                  <a:pt x="2653638" y="1866901"/>
                </a:moveTo>
                <a:lnTo>
                  <a:pt x="5568288" y="1866901"/>
                </a:lnTo>
                <a:lnTo>
                  <a:pt x="5568288" y="6857999"/>
                </a:lnTo>
                <a:lnTo>
                  <a:pt x="2653638" y="6857999"/>
                </a:lnTo>
                <a:close/>
                <a:moveTo>
                  <a:pt x="0" y="0"/>
                </a:moveTo>
                <a:lnTo>
                  <a:pt x="516340" y="0"/>
                </a:lnTo>
                <a:lnTo>
                  <a:pt x="2407928" y="0"/>
                </a:lnTo>
                <a:lnTo>
                  <a:pt x="2924268" y="0"/>
                </a:lnTo>
                <a:lnTo>
                  <a:pt x="2924268" y="1685497"/>
                </a:lnTo>
                <a:lnTo>
                  <a:pt x="2407928" y="1685497"/>
                </a:lnTo>
                <a:lnTo>
                  <a:pt x="240792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389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251818" y="630777"/>
            <a:ext cx="4916889" cy="5596445"/>
          </a:xfrm>
          <a:custGeom>
            <a:avLst/>
            <a:gdLst>
              <a:gd name="connsiteX0" fmla="*/ 4045768 w 4916889"/>
              <a:gd name="connsiteY0" fmla="*/ 3658076 h 5596445"/>
              <a:gd name="connsiteX1" fmla="*/ 4909216 w 4916889"/>
              <a:gd name="connsiteY1" fmla="*/ 3658346 h 5596445"/>
              <a:gd name="connsiteX2" fmla="*/ 4908946 w 4916889"/>
              <a:gd name="connsiteY2" fmla="*/ 4521796 h 5596445"/>
              <a:gd name="connsiteX3" fmla="*/ 4045497 w 4916889"/>
              <a:gd name="connsiteY3" fmla="*/ 4521524 h 5596445"/>
              <a:gd name="connsiteX4" fmla="*/ 2021278 w 4916889"/>
              <a:gd name="connsiteY4" fmla="*/ 3657270 h 5596445"/>
              <a:gd name="connsiteX5" fmla="*/ 3959846 w 4916889"/>
              <a:gd name="connsiteY5" fmla="*/ 3657877 h 5596445"/>
              <a:gd name="connsiteX6" fmla="*/ 3959239 w 4916889"/>
              <a:gd name="connsiteY6" fmla="*/ 5596445 h 5596445"/>
              <a:gd name="connsiteX7" fmla="*/ 2020671 w 4916889"/>
              <a:gd name="connsiteY7" fmla="*/ 5595837 h 5596445"/>
              <a:gd name="connsiteX8" fmla="*/ 1161889 w 4916889"/>
              <a:gd name="connsiteY8" fmla="*/ 3652280 h 5596445"/>
              <a:gd name="connsiteX9" fmla="*/ 1932753 w 4916889"/>
              <a:gd name="connsiteY9" fmla="*/ 3652521 h 5596445"/>
              <a:gd name="connsiteX10" fmla="*/ 1932515 w 4916889"/>
              <a:gd name="connsiteY10" fmla="*/ 4410179 h 5596445"/>
              <a:gd name="connsiteX11" fmla="*/ 1161651 w 4916889"/>
              <a:gd name="connsiteY11" fmla="*/ 4409937 h 5596445"/>
              <a:gd name="connsiteX12" fmla="*/ 2020659 w 4916889"/>
              <a:gd name="connsiteY12" fmla="*/ 1673491 h 5596445"/>
              <a:gd name="connsiteX13" fmla="*/ 4916889 w 4916889"/>
              <a:gd name="connsiteY13" fmla="*/ 1674399 h 5596445"/>
              <a:gd name="connsiteX14" fmla="*/ 4916295 w 4916889"/>
              <a:gd name="connsiteY14" fmla="*/ 3571860 h 5596445"/>
              <a:gd name="connsiteX15" fmla="*/ 2020065 w 4916889"/>
              <a:gd name="connsiteY15" fmla="*/ 3570951 h 5596445"/>
              <a:gd name="connsiteX16" fmla="*/ 595 w 4916889"/>
              <a:gd name="connsiteY16" fmla="*/ 1667378 h 5596445"/>
              <a:gd name="connsiteX17" fmla="*/ 1931131 w 4916889"/>
              <a:gd name="connsiteY17" fmla="*/ 1667984 h 5596445"/>
              <a:gd name="connsiteX18" fmla="*/ 1930537 w 4916889"/>
              <a:gd name="connsiteY18" fmla="*/ 3565444 h 5596445"/>
              <a:gd name="connsiteX19" fmla="*/ 0 w 4916889"/>
              <a:gd name="connsiteY19" fmla="*/ 3564838 h 5596445"/>
              <a:gd name="connsiteX20" fmla="*/ 1168830 w 4916889"/>
              <a:gd name="connsiteY20" fmla="*/ 817467 h 5596445"/>
              <a:gd name="connsiteX21" fmla="*/ 1939694 w 4916889"/>
              <a:gd name="connsiteY21" fmla="*/ 817708 h 5596445"/>
              <a:gd name="connsiteX22" fmla="*/ 1939456 w 4916889"/>
              <a:gd name="connsiteY22" fmla="*/ 1575365 h 5596445"/>
              <a:gd name="connsiteX23" fmla="*/ 1168592 w 4916889"/>
              <a:gd name="connsiteY23" fmla="*/ 1575123 h 5596445"/>
              <a:gd name="connsiteX24" fmla="*/ 2037158 w 4916889"/>
              <a:gd name="connsiteY24" fmla="*/ 0 h 5596445"/>
              <a:gd name="connsiteX25" fmla="*/ 3616249 w 4916889"/>
              <a:gd name="connsiteY25" fmla="*/ 495 h 5596445"/>
              <a:gd name="connsiteX26" fmla="*/ 3615754 w 4916889"/>
              <a:gd name="connsiteY26" fmla="*/ 1579586 h 5596445"/>
              <a:gd name="connsiteX27" fmla="*/ 2036664 w 4916889"/>
              <a:gd name="connsiteY27" fmla="*/ 1579090 h 559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16889" h="5596445">
                <a:moveTo>
                  <a:pt x="4045768" y="3658076"/>
                </a:moveTo>
                <a:lnTo>
                  <a:pt x="4909216" y="3658346"/>
                </a:lnTo>
                <a:lnTo>
                  <a:pt x="4908946" y="4521796"/>
                </a:lnTo>
                <a:lnTo>
                  <a:pt x="4045497" y="4521524"/>
                </a:lnTo>
                <a:close/>
                <a:moveTo>
                  <a:pt x="2021278" y="3657270"/>
                </a:moveTo>
                <a:lnTo>
                  <a:pt x="3959846" y="3657877"/>
                </a:lnTo>
                <a:lnTo>
                  <a:pt x="3959239" y="5596445"/>
                </a:lnTo>
                <a:lnTo>
                  <a:pt x="2020671" y="5595837"/>
                </a:lnTo>
                <a:close/>
                <a:moveTo>
                  <a:pt x="1161889" y="3652280"/>
                </a:moveTo>
                <a:lnTo>
                  <a:pt x="1932753" y="3652521"/>
                </a:lnTo>
                <a:lnTo>
                  <a:pt x="1932515" y="4410179"/>
                </a:lnTo>
                <a:lnTo>
                  <a:pt x="1161651" y="4409937"/>
                </a:lnTo>
                <a:close/>
                <a:moveTo>
                  <a:pt x="2020659" y="1673491"/>
                </a:moveTo>
                <a:lnTo>
                  <a:pt x="4916889" y="1674399"/>
                </a:lnTo>
                <a:lnTo>
                  <a:pt x="4916295" y="3571860"/>
                </a:lnTo>
                <a:lnTo>
                  <a:pt x="2020065" y="3570951"/>
                </a:lnTo>
                <a:close/>
                <a:moveTo>
                  <a:pt x="595" y="1667378"/>
                </a:moveTo>
                <a:lnTo>
                  <a:pt x="1931131" y="1667984"/>
                </a:lnTo>
                <a:lnTo>
                  <a:pt x="1930537" y="3565444"/>
                </a:lnTo>
                <a:lnTo>
                  <a:pt x="0" y="3564838"/>
                </a:lnTo>
                <a:close/>
                <a:moveTo>
                  <a:pt x="1168830" y="817467"/>
                </a:moveTo>
                <a:lnTo>
                  <a:pt x="1939694" y="817708"/>
                </a:lnTo>
                <a:lnTo>
                  <a:pt x="1939456" y="1575365"/>
                </a:lnTo>
                <a:lnTo>
                  <a:pt x="1168592" y="1575123"/>
                </a:lnTo>
                <a:close/>
                <a:moveTo>
                  <a:pt x="2037158" y="0"/>
                </a:moveTo>
                <a:lnTo>
                  <a:pt x="3616249" y="495"/>
                </a:lnTo>
                <a:lnTo>
                  <a:pt x="3615754" y="1579586"/>
                </a:lnTo>
                <a:lnTo>
                  <a:pt x="2036664" y="157909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16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F68F03C-01BD-42EA-A003-7175F08961F3}"/>
              </a:ext>
            </a:extLst>
          </p:cNvPr>
          <p:cNvSpPr/>
          <p:nvPr userDrawn="1"/>
        </p:nvSpPr>
        <p:spPr>
          <a:xfrm>
            <a:off x="1610832" y="1156675"/>
            <a:ext cx="4544647" cy="4544647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030232" y="403381"/>
            <a:ext cx="5705848" cy="6051237"/>
          </a:xfrm>
          <a:custGeom>
            <a:avLst/>
            <a:gdLst>
              <a:gd name="connsiteX0" fmla="*/ 1343449 w 4461827"/>
              <a:gd name="connsiteY0" fmla="*/ 5092249 h 6051237"/>
              <a:gd name="connsiteX1" fmla="*/ 1801194 w 4461827"/>
              <a:gd name="connsiteY1" fmla="*/ 5092249 h 6051237"/>
              <a:gd name="connsiteX2" fmla="*/ 1801194 w 4461827"/>
              <a:gd name="connsiteY2" fmla="*/ 5675093 h 6051237"/>
              <a:gd name="connsiteX3" fmla="*/ 1343449 w 4461827"/>
              <a:gd name="connsiteY3" fmla="*/ 5675093 h 6051237"/>
              <a:gd name="connsiteX4" fmla="*/ 1915802 w 4461827"/>
              <a:gd name="connsiteY4" fmla="*/ 5092248 h 6051237"/>
              <a:gd name="connsiteX5" fmla="*/ 2867940 w 4461827"/>
              <a:gd name="connsiteY5" fmla="*/ 5092248 h 6051237"/>
              <a:gd name="connsiteX6" fmla="*/ 2867940 w 4461827"/>
              <a:gd name="connsiteY6" fmla="*/ 6051237 h 6051237"/>
              <a:gd name="connsiteX7" fmla="*/ 1915802 w 4461827"/>
              <a:gd name="connsiteY7" fmla="*/ 6051237 h 6051237"/>
              <a:gd name="connsiteX8" fmla="*/ 355352 w 4461827"/>
              <a:gd name="connsiteY8" fmla="*/ 4794469 h 6051237"/>
              <a:gd name="connsiteX9" fmla="*/ 1228841 w 4461827"/>
              <a:gd name="connsiteY9" fmla="*/ 4794469 h 6051237"/>
              <a:gd name="connsiteX10" fmla="*/ 1228841 w 4461827"/>
              <a:gd name="connsiteY10" fmla="*/ 5674242 h 6051237"/>
              <a:gd name="connsiteX11" fmla="*/ 355352 w 4461827"/>
              <a:gd name="connsiteY11" fmla="*/ 5674242 h 6051237"/>
              <a:gd name="connsiteX12" fmla="*/ 2982548 w 4461827"/>
              <a:gd name="connsiteY12" fmla="*/ 4369328 h 6051237"/>
              <a:gd name="connsiteX13" fmla="*/ 3934687 w 4461827"/>
              <a:gd name="connsiteY13" fmla="*/ 4369328 h 6051237"/>
              <a:gd name="connsiteX14" fmla="*/ 3934687 w 4461827"/>
              <a:gd name="connsiteY14" fmla="*/ 5328317 h 6051237"/>
              <a:gd name="connsiteX15" fmla="*/ 2982548 w 4461827"/>
              <a:gd name="connsiteY15" fmla="*/ 5328317 h 6051237"/>
              <a:gd name="connsiteX16" fmla="*/ 0 w 4461827"/>
              <a:gd name="connsiteY16" fmla="*/ 3445265 h 6051237"/>
              <a:gd name="connsiteX17" fmla="*/ 1228841 w 4461827"/>
              <a:gd name="connsiteY17" fmla="*/ 3445265 h 6051237"/>
              <a:gd name="connsiteX18" fmla="*/ 1228841 w 4461827"/>
              <a:gd name="connsiteY18" fmla="*/ 4682947 h 6051237"/>
              <a:gd name="connsiteX19" fmla="*/ 0 w 4461827"/>
              <a:gd name="connsiteY19" fmla="*/ 4682947 h 6051237"/>
              <a:gd name="connsiteX20" fmla="*/ 1343449 w 4461827"/>
              <a:gd name="connsiteY20" fmla="*/ 3440211 h 6051237"/>
              <a:gd name="connsiteX21" fmla="*/ 2867940 w 4461827"/>
              <a:gd name="connsiteY21" fmla="*/ 3440211 h 6051237"/>
              <a:gd name="connsiteX22" fmla="*/ 2867940 w 4461827"/>
              <a:gd name="connsiteY22" fmla="*/ 4975671 h 6051237"/>
              <a:gd name="connsiteX23" fmla="*/ 1343449 w 4461827"/>
              <a:gd name="connsiteY23" fmla="*/ 4975671 h 6051237"/>
              <a:gd name="connsiteX24" fmla="*/ 2982548 w 4461827"/>
              <a:gd name="connsiteY24" fmla="*/ 2989610 h 6051237"/>
              <a:gd name="connsiteX25" fmla="*/ 4207986 w 4461827"/>
              <a:gd name="connsiteY25" fmla="*/ 2989610 h 6051237"/>
              <a:gd name="connsiteX26" fmla="*/ 4207986 w 4461827"/>
              <a:gd name="connsiteY26" fmla="*/ 4223864 h 6051237"/>
              <a:gd name="connsiteX27" fmla="*/ 2982548 w 4461827"/>
              <a:gd name="connsiteY27" fmla="*/ 4223864 h 6051237"/>
              <a:gd name="connsiteX28" fmla="*/ 1642503 w 4461827"/>
              <a:gd name="connsiteY28" fmla="*/ 2089381 h 6051237"/>
              <a:gd name="connsiteX29" fmla="*/ 2867940 w 4461827"/>
              <a:gd name="connsiteY29" fmla="*/ 2089381 h 6051237"/>
              <a:gd name="connsiteX30" fmla="*/ 2867940 w 4461827"/>
              <a:gd name="connsiteY30" fmla="*/ 3323634 h 6051237"/>
              <a:gd name="connsiteX31" fmla="*/ 1642503 w 4461827"/>
              <a:gd name="connsiteY31" fmla="*/ 3323634 h 6051237"/>
              <a:gd name="connsiteX32" fmla="*/ 48616 w 4461827"/>
              <a:gd name="connsiteY32" fmla="*/ 1843823 h 6051237"/>
              <a:gd name="connsiteX33" fmla="*/ 1527895 w 4461827"/>
              <a:gd name="connsiteY33" fmla="*/ 1843823 h 6051237"/>
              <a:gd name="connsiteX34" fmla="*/ 1527895 w 4461827"/>
              <a:gd name="connsiteY34" fmla="*/ 3333743 h 6051237"/>
              <a:gd name="connsiteX35" fmla="*/ 48616 w 4461827"/>
              <a:gd name="connsiteY35" fmla="*/ 3333743 h 6051237"/>
              <a:gd name="connsiteX36" fmla="*/ 2982548 w 4461827"/>
              <a:gd name="connsiteY36" fmla="*/ 1354224 h 6051237"/>
              <a:gd name="connsiteX37" fmla="*/ 4461827 w 4461827"/>
              <a:gd name="connsiteY37" fmla="*/ 1354224 h 6051237"/>
              <a:gd name="connsiteX38" fmla="*/ 4461827 w 4461827"/>
              <a:gd name="connsiteY38" fmla="*/ 2844145 h 6051237"/>
              <a:gd name="connsiteX39" fmla="*/ 2982548 w 4461827"/>
              <a:gd name="connsiteY39" fmla="*/ 2844145 h 6051237"/>
              <a:gd name="connsiteX40" fmla="*/ 2109353 w 4461827"/>
              <a:gd name="connsiteY40" fmla="*/ 1208759 h 6051237"/>
              <a:gd name="connsiteX41" fmla="*/ 2867941 w 4461827"/>
              <a:gd name="connsiteY41" fmla="*/ 1208759 h 6051237"/>
              <a:gd name="connsiteX42" fmla="*/ 2867941 w 4461827"/>
              <a:gd name="connsiteY42" fmla="*/ 1972804 h 6051237"/>
              <a:gd name="connsiteX43" fmla="*/ 2109353 w 4461827"/>
              <a:gd name="connsiteY43" fmla="*/ 1972804 h 6051237"/>
              <a:gd name="connsiteX44" fmla="*/ 1642503 w 4461827"/>
              <a:gd name="connsiteY44" fmla="*/ 1208759 h 6051237"/>
              <a:gd name="connsiteX45" fmla="*/ 1985640 w 4461827"/>
              <a:gd name="connsiteY45" fmla="*/ 1208759 h 6051237"/>
              <a:gd name="connsiteX46" fmla="*/ 1985640 w 4461827"/>
              <a:gd name="connsiteY46" fmla="*/ 1972804 h 6051237"/>
              <a:gd name="connsiteX47" fmla="*/ 1642503 w 4461827"/>
              <a:gd name="connsiteY47" fmla="*/ 1972804 h 6051237"/>
              <a:gd name="connsiteX48" fmla="*/ 302457 w 4461827"/>
              <a:gd name="connsiteY48" fmla="*/ 640117 h 6051237"/>
              <a:gd name="connsiteX49" fmla="*/ 1527895 w 4461827"/>
              <a:gd name="connsiteY49" fmla="*/ 640117 h 6051237"/>
              <a:gd name="connsiteX50" fmla="*/ 1527895 w 4461827"/>
              <a:gd name="connsiteY50" fmla="*/ 1732299 h 6051237"/>
              <a:gd name="connsiteX51" fmla="*/ 302457 w 4461827"/>
              <a:gd name="connsiteY51" fmla="*/ 1732299 h 6051237"/>
              <a:gd name="connsiteX52" fmla="*/ 2982548 w 4461827"/>
              <a:gd name="connsiteY52" fmla="*/ 249770 h 6051237"/>
              <a:gd name="connsiteX53" fmla="*/ 3934687 w 4461827"/>
              <a:gd name="connsiteY53" fmla="*/ 249770 h 6051237"/>
              <a:gd name="connsiteX54" fmla="*/ 3934687 w 4461827"/>
              <a:gd name="connsiteY54" fmla="*/ 1208759 h 6051237"/>
              <a:gd name="connsiteX55" fmla="*/ 2982548 w 4461827"/>
              <a:gd name="connsiteY55" fmla="*/ 1208759 h 6051237"/>
              <a:gd name="connsiteX56" fmla="*/ 1642504 w 4461827"/>
              <a:gd name="connsiteY56" fmla="*/ 0 h 6051237"/>
              <a:gd name="connsiteX57" fmla="*/ 2867941 w 4461827"/>
              <a:gd name="connsiteY57" fmla="*/ 0 h 6051237"/>
              <a:gd name="connsiteX58" fmla="*/ 2867941 w 4461827"/>
              <a:gd name="connsiteY58" fmla="*/ 1092182 h 6051237"/>
              <a:gd name="connsiteX59" fmla="*/ 1642504 w 4461827"/>
              <a:gd name="connsiteY59" fmla="*/ 1092182 h 605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461827" h="6051237">
                <a:moveTo>
                  <a:pt x="1343449" y="5092249"/>
                </a:moveTo>
                <a:lnTo>
                  <a:pt x="1801194" y="5092249"/>
                </a:lnTo>
                <a:lnTo>
                  <a:pt x="1801194" y="5675093"/>
                </a:lnTo>
                <a:lnTo>
                  <a:pt x="1343449" y="5675093"/>
                </a:lnTo>
                <a:close/>
                <a:moveTo>
                  <a:pt x="1915802" y="5092248"/>
                </a:moveTo>
                <a:lnTo>
                  <a:pt x="2867940" y="5092248"/>
                </a:lnTo>
                <a:lnTo>
                  <a:pt x="2867940" y="6051237"/>
                </a:lnTo>
                <a:lnTo>
                  <a:pt x="1915802" y="6051237"/>
                </a:lnTo>
                <a:close/>
                <a:moveTo>
                  <a:pt x="355352" y="4794469"/>
                </a:moveTo>
                <a:lnTo>
                  <a:pt x="1228841" y="4794469"/>
                </a:lnTo>
                <a:lnTo>
                  <a:pt x="1228841" y="5674242"/>
                </a:lnTo>
                <a:lnTo>
                  <a:pt x="355352" y="5674242"/>
                </a:lnTo>
                <a:close/>
                <a:moveTo>
                  <a:pt x="2982548" y="4369328"/>
                </a:moveTo>
                <a:lnTo>
                  <a:pt x="3934687" y="4369328"/>
                </a:lnTo>
                <a:lnTo>
                  <a:pt x="3934687" y="5328317"/>
                </a:lnTo>
                <a:lnTo>
                  <a:pt x="2982548" y="5328317"/>
                </a:lnTo>
                <a:close/>
                <a:moveTo>
                  <a:pt x="0" y="3445265"/>
                </a:moveTo>
                <a:lnTo>
                  <a:pt x="1228841" y="3445265"/>
                </a:lnTo>
                <a:lnTo>
                  <a:pt x="1228841" y="4682947"/>
                </a:lnTo>
                <a:lnTo>
                  <a:pt x="0" y="4682947"/>
                </a:lnTo>
                <a:close/>
                <a:moveTo>
                  <a:pt x="1343449" y="3440211"/>
                </a:moveTo>
                <a:lnTo>
                  <a:pt x="2867940" y="3440211"/>
                </a:lnTo>
                <a:lnTo>
                  <a:pt x="2867940" y="4975671"/>
                </a:lnTo>
                <a:lnTo>
                  <a:pt x="1343449" y="4975671"/>
                </a:lnTo>
                <a:close/>
                <a:moveTo>
                  <a:pt x="2982548" y="2989610"/>
                </a:moveTo>
                <a:lnTo>
                  <a:pt x="4207986" y="2989610"/>
                </a:lnTo>
                <a:lnTo>
                  <a:pt x="4207986" y="4223864"/>
                </a:lnTo>
                <a:lnTo>
                  <a:pt x="2982548" y="4223864"/>
                </a:lnTo>
                <a:close/>
                <a:moveTo>
                  <a:pt x="1642503" y="2089381"/>
                </a:moveTo>
                <a:lnTo>
                  <a:pt x="2867940" y="2089381"/>
                </a:lnTo>
                <a:lnTo>
                  <a:pt x="2867940" y="3323634"/>
                </a:lnTo>
                <a:lnTo>
                  <a:pt x="1642503" y="3323634"/>
                </a:lnTo>
                <a:close/>
                <a:moveTo>
                  <a:pt x="48616" y="1843823"/>
                </a:moveTo>
                <a:lnTo>
                  <a:pt x="1527895" y="1843823"/>
                </a:lnTo>
                <a:lnTo>
                  <a:pt x="1527895" y="3333743"/>
                </a:lnTo>
                <a:lnTo>
                  <a:pt x="48616" y="3333743"/>
                </a:lnTo>
                <a:close/>
                <a:moveTo>
                  <a:pt x="2982548" y="1354224"/>
                </a:moveTo>
                <a:lnTo>
                  <a:pt x="4461827" y="1354224"/>
                </a:lnTo>
                <a:lnTo>
                  <a:pt x="4461827" y="2844145"/>
                </a:lnTo>
                <a:lnTo>
                  <a:pt x="2982548" y="2844145"/>
                </a:lnTo>
                <a:close/>
                <a:moveTo>
                  <a:pt x="2109353" y="1208759"/>
                </a:moveTo>
                <a:lnTo>
                  <a:pt x="2867941" y="1208759"/>
                </a:lnTo>
                <a:lnTo>
                  <a:pt x="2867941" y="1972804"/>
                </a:lnTo>
                <a:lnTo>
                  <a:pt x="2109353" y="1972804"/>
                </a:lnTo>
                <a:close/>
                <a:moveTo>
                  <a:pt x="1642503" y="1208759"/>
                </a:moveTo>
                <a:lnTo>
                  <a:pt x="1985640" y="1208759"/>
                </a:lnTo>
                <a:lnTo>
                  <a:pt x="1985640" y="1972804"/>
                </a:lnTo>
                <a:lnTo>
                  <a:pt x="1642503" y="1972804"/>
                </a:lnTo>
                <a:close/>
                <a:moveTo>
                  <a:pt x="302457" y="640117"/>
                </a:moveTo>
                <a:lnTo>
                  <a:pt x="1527895" y="640117"/>
                </a:lnTo>
                <a:lnTo>
                  <a:pt x="1527895" y="1732299"/>
                </a:lnTo>
                <a:lnTo>
                  <a:pt x="302457" y="1732299"/>
                </a:lnTo>
                <a:close/>
                <a:moveTo>
                  <a:pt x="2982548" y="249770"/>
                </a:moveTo>
                <a:lnTo>
                  <a:pt x="3934687" y="249770"/>
                </a:lnTo>
                <a:lnTo>
                  <a:pt x="3934687" y="1208759"/>
                </a:lnTo>
                <a:lnTo>
                  <a:pt x="2982548" y="1208759"/>
                </a:lnTo>
                <a:close/>
                <a:moveTo>
                  <a:pt x="1642504" y="0"/>
                </a:moveTo>
                <a:lnTo>
                  <a:pt x="2867941" y="0"/>
                </a:lnTo>
                <a:lnTo>
                  <a:pt x="2867941" y="1092182"/>
                </a:lnTo>
                <a:lnTo>
                  <a:pt x="1642504" y="109218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312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31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2" r:id="rId3"/>
    <p:sldLayoutId id="2147483663" r:id="rId4"/>
    <p:sldLayoutId id="2147483666" r:id="rId5"/>
    <p:sldLayoutId id="2147483667" r:id="rId6"/>
    <p:sldLayoutId id="214748366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1859102" y="1955674"/>
            <a:ext cx="8473795" cy="193899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SDM SEBAGAI SEBUAH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KOMPETENSI INTI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EF97DEF9-EEEA-4F16-BE86-D1E5F2765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9" y="4160432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3"/>
              </a:rPr>
              <a:t>www.bhayurhama.com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4993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342900" y="144941"/>
            <a:ext cx="11506200" cy="12930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err="1">
                <a:solidFill>
                  <a:schemeClr val="bg1"/>
                </a:solidFill>
              </a:rPr>
              <a:t>Sebuah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kapabilitas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unik</a:t>
            </a:r>
            <a:r>
              <a:rPr lang="en-US" sz="3200" b="1" dirty="0">
                <a:solidFill>
                  <a:schemeClr val="bg1"/>
                </a:solidFill>
              </a:rPr>
              <a:t> yang </a:t>
            </a:r>
            <a:r>
              <a:rPr lang="en-US" sz="3200" b="1" dirty="0" err="1">
                <a:solidFill>
                  <a:schemeClr val="bg1"/>
                </a:solidFill>
              </a:rPr>
              <a:t>menciptakan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nilai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tinggi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dalam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membedakan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organisasi</a:t>
            </a:r>
            <a:r>
              <a:rPr lang="en-US" sz="3200" b="1" dirty="0">
                <a:solidFill>
                  <a:schemeClr val="bg1"/>
                </a:solidFill>
              </a:rPr>
              <a:t> dan </a:t>
            </a:r>
            <a:r>
              <a:rPr lang="en-US" sz="3200" b="1" dirty="0" err="1">
                <a:solidFill>
                  <a:schemeClr val="bg1"/>
                </a:solidFill>
              </a:rPr>
              <a:t>persaingan</a:t>
            </a:r>
            <a:endParaRPr lang="id-ID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70B9421-2B40-4DE8-A39C-714F3BDB7B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7960948"/>
              </p:ext>
            </p:extLst>
          </p:nvPr>
        </p:nvGraphicFramePr>
        <p:xfrm>
          <a:off x="2032000" y="141283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F45E74-6FAB-474C-A2D3-9DC21FC722F3}"/>
              </a:ext>
            </a:extLst>
          </p:cNvPr>
          <p:cNvSpPr/>
          <p:nvPr/>
        </p:nvSpPr>
        <p:spPr>
          <a:xfrm>
            <a:off x="0" y="0"/>
            <a:ext cx="782320" cy="65024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0" y="1266104"/>
            <a:ext cx="12192000" cy="45461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Inovasi</a:t>
            </a:r>
            <a:endParaRPr lang="en-US" sz="2400" dirty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2400" dirty="0" err="1"/>
              <a:t>Pelayanan</a:t>
            </a:r>
            <a:r>
              <a:rPr lang="en-US" sz="2400" dirty="0"/>
              <a:t> yang </a:t>
            </a:r>
            <a:r>
              <a:rPr lang="en-US" sz="2400" dirty="0" err="1"/>
              <a:t>memuaskan</a:t>
            </a:r>
            <a:endParaRPr lang="en-US" sz="2400" dirty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2400" dirty="0" err="1"/>
              <a:t>Kualitas</a:t>
            </a:r>
            <a:r>
              <a:rPr lang="en-US" sz="2400" dirty="0"/>
              <a:t> </a:t>
            </a:r>
            <a:r>
              <a:rPr lang="en-US" sz="2400" dirty="0" err="1"/>
              <a:t>luar</a:t>
            </a:r>
            <a:r>
              <a:rPr lang="en-US" sz="2400" dirty="0"/>
              <a:t> </a:t>
            </a:r>
            <a:r>
              <a:rPr lang="en-US" sz="2400" dirty="0" err="1"/>
              <a:t>biasa</a:t>
            </a:r>
            <a:endParaRPr lang="en-US" sz="2400" dirty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2400" dirty="0" err="1"/>
              <a:t>Keterampilan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endParaRPr lang="en-US" sz="2400" dirty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2400" dirty="0" err="1"/>
              <a:t>Produktifitas</a:t>
            </a:r>
            <a:endParaRPr lang="en-US" sz="2400" dirty="0"/>
          </a:p>
          <a:p>
            <a:pPr marL="0" indent="0" algn="just">
              <a:buFont typeface="Arial" panose="020B0604020202020204" pitchFamily="34" charset="0"/>
              <a:buNone/>
              <a:tabLst>
                <a:tab pos="236538" algn="l"/>
              </a:tabLst>
            </a:pPr>
            <a:r>
              <a:rPr lang="en-US" sz="2400" dirty="0"/>
              <a:t>	Outstanding</a:t>
            </a:r>
          </a:p>
          <a:p>
            <a:pPr marL="0" indent="0" algn="just">
              <a:buFont typeface="Arial" panose="020B0604020202020204" pitchFamily="34" charset="0"/>
              <a:buNone/>
              <a:tabLst>
                <a:tab pos="236538" algn="l"/>
              </a:tabLst>
            </a:pPr>
            <a:r>
              <a:rPr lang="en-US" sz="2400" dirty="0"/>
              <a:t>	</a:t>
            </a:r>
            <a:r>
              <a:rPr lang="en-US" sz="2400" dirty="0" err="1"/>
              <a:t>Peralatan</a:t>
            </a:r>
            <a:endParaRPr lang="en-US" sz="2400" dirty="0"/>
          </a:p>
          <a:p>
            <a:pPr marL="0" indent="0" algn="just">
              <a:buFont typeface="Arial" panose="020B0604020202020204" pitchFamily="34" charset="0"/>
              <a:buNone/>
              <a:tabLst>
                <a:tab pos="236538" algn="l"/>
              </a:tabLst>
            </a:pPr>
            <a:r>
              <a:rPr lang="en-US" sz="2400" dirty="0"/>
              <a:t>	</a:t>
            </a:r>
            <a:r>
              <a:rPr lang="en-US" sz="2400" dirty="0" err="1"/>
              <a:t>Mengganti</a:t>
            </a:r>
            <a:r>
              <a:rPr lang="en-US" sz="2400" dirty="0"/>
              <a:t> SDM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mesin</a:t>
            </a:r>
            <a:endParaRPr lang="en-US" sz="2400" dirty="0"/>
          </a:p>
          <a:p>
            <a:pPr marL="0" indent="0" algn="just">
              <a:buFont typeface="Arial" panose="020B0604020202020204" pitchFamily="34" charset="0"/>
              <a:buNone/>
              <a:tabLst>
                <a:tab pos="236538" algn="l"/>
              </a:tabLst>
            </a:pPr>
            <a:r>
              <a:rPr lang="en-US" sz="2400" dirty="0"/>
              <a:t>	</a:t>
            </a:r>
            <a:r>
              <a:rPr lang="en-US" sz="2400" dirty="0" err="1"/>
              <a:t>Merancang</a:t>
            </a:r>
            <a:r>
              <a:rPr lang="en-US" sz="2400" dirty="0"/>
              <a:t> </a:t>
            </a:r>
            <a:r>
              <a:rPr lang="en-US" sz="2400" dirty="0" err="1"/>
              <a:t>ulang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endParaRPr lang="en-US" sz="24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id-ID" sz="2400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15863"/>
            <a:ext cx="12192000" cy="52631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err="1"/>
              <a:t>Hubungan</a:t>
            </a:r>
            <a:r>
              <a:rPr lang="en-US" sz="3200" b="1" dirty="0"/>
              <a:t> Personal</a:t>
            </a:r>
            <a:endParaRPr lang="id-ID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F536C5-B79A-4576-9E67-269C24124729}"/>
              </a:ext>
            </a:extLst>
          </p:cNvPr>
          <p:cNvSpPr txBox="1"/>
          <p:nvPr/>
        </p:nvSpPr>
        <p:spPr>
          <a:xfrm>
            <a:off x="4660493" y="4344131"/>
            <a:ext cx="256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Ketepatan</a:t>
            </a:r>
            <a:endParaRPr lang="en-US" sz="2000" dirty="0"/>
          </a:p>
          <a:p>
            <a:r>
              <a:rPr lang="en-US" sz="2000" dirty="0" err="1"/>
              <a:t>Kecepatan</a:t>
            </a:r>
            <a:endParaRPr lang="en-US" sz="2000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B0ECE960-51E3-4843-BE49-C7DDA340D924}"/>
              </a:ext>
            </a:extLst>
          </p:cNvPr>
          <p:cNvSpPr/>
          <p:nvPr/>
        </p:nvSpPr>
        <p:spPr>
          <a:xfrm>
            <a:off x="4151671" y="4572713"/>
            <a:ext cx="457200" cy="2507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AC7D42DC-EBE9-45A7-9862-AF5E9BE6474D}"/>
              </a:ext>
            </a:extLst>
          </p:cNvPr>
          <p:cNvSpPr/>
          <p:nvPr/>
        </p:nvSpPr>
        <p:spPr>
          <a:xfrm>
            <a:off x="10397571" y="959910"/>
            <a:ext cx="1221594" cy="101535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625A027-B5E9-4E3B-B780-CD5637CB61B0}"/>
              </a:ext>
            </a:extLst>
          </p:cNvPr>
          <p:cNvSpPr/>
          <p:nvPr/>
        </p:nvSpPr>
        <p:spPr>
          <a:xfrm>
            <a:off x="6633754" y="6593840"/>
            <a:ext cx="1221594" cy="26416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0" y="1421828"/>
            <a:ext cx="12192000" cy="43403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sz="2400" dirty="0"/>
              <a:t>MSDM </a:t>
            </a:r>
            <a:r>
              <a:rPr lang="en-US" sz="2400" dirty="0" err="1"/>
              <a:t>Stategis</a:t>
            </a:r>
            <a:r>
              <a:rPr lang="en-US" sz="2400" dirty="0"/>
              <a:t>: </a:t>
            </a:r>
            <a:r>
              <a:rPr lang="en-US" sz="2400" dirty="0" err="1"/>
              <a:t>Penggunaan</a:t>
            </a:r>
            <a:r>
              <a:rPr lang="en-US" sz="2400" dirty="0"/>
              <a:t> </a:t>
            </a:r>
            <a:r>
              <a:rPr lang="en-US" sz="2400" dirty="0" err="1"/>
              <a:t>karyawan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mendapatkan</a:t>
            </a:r>
            <a:r>
              <a:rPr lang="en-US" sz="2400" dirty="0"/>
              <a:t> / </a:t>
            </a:r>
            <a:r>
              <a:rPr lang="en-US" sz="2400" dirty="0" err="1"/>
              <a:t>memelihara</a:t>
            </a:r>
            <a:r>
              <a:rPr lang="en-US" sz="2400" dirty="0"/>
              <a:t> </a:t>
            </a:r>
            <a:r>
              <a:rPr lang="en-US" sz="2400" dirty="0" err="1"/>
              <a:t>keunggulan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pesaing</a:t>
            </a:r>
            <a:endParaRPr lang="en-US" sz="24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 err="1"/>
              <a:t>Hubungan</a:t>
            </a:r>
            <a:r>
              <a:rPr lang="en-US" sz="2400" b="1" dirty="0"/>
              <a:t> </a:t>
            </a:r>
            <a:r>
              <a:rPr lang="en-US" sz="2400" b="1" dirty="0" err="1"/>
              <a:t>Strategi</a:t>
            </a:r>
            <a:r>
              <a:rPr lang="en-US" sz="2400" b="1" dirty="0"/>
              <a:t> + SDM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3024188" algn="l"/>
              </a:tabLst>
            </a:pPr>
            <a:r>
              <a:rPr lang="en-US" sz="2400" dirty="0" err="1"/>
              <a:t>Budaya</a:t>
            </a:r>
            <a:r>
              <a:rPr lang="en-US" sz="2400" dirty="0"/>
              <a:t> Perusahaan	: Nilai + </a:t>
            </a:r>
            <a:r>
              <a:rPr lang="en-US" sz="2400" dirty="0" err="1"/>
              <a:t>keyakinan</a:t>
            </a:r>
            <a:r>
              <a:rPr lang="en-US" sz="2400" dirty="0"/>
              <a:t> yang </a:t>
            </a:r>
            <a:r>
              <a:rPr lang="en-US" sz="2400" dirty="0" err="1"/>
              <a:t>dianut</a:t>
            </a:r>
            <a:r>
              <a:rPr lang="en-US" sz="2400" dirty="0"/>
              <a:t> Bersama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  <a:tabLst>
                <a:tab pos="3141663" algn="l"/>
              </a:tabLst>
            </a:pPr>
            <a:r>
              <a:rPr lang="en-US" sz="2400" dirty="0" err="1"/>
              <a:t>Kepemimpipinan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  : </a:t>
            </a:r>
            <a:r>
              <a:rPr lang="en-US" sz="2400" dirty="0" err="1"/>
              <a:t>Efesiensi</a:t>
            </a:r>
            <a:r>
              <a:rPr lang="en-US" sz="2400" dirty="0"/>
              <a:t>, </a:t>
            </a:r>
            <a:r>
              <a:rPr lang="en-US" sz="2400" dirty="0" err="1"/>
              <a:t>Stabilitas</a:t>
            </a:r>
            <a:r>
              <a:rPr lang="en-US" sz="2400" dirty="0"/>
              <a:t>, </a:t>
            </a:r>
            <a:r>
              <a:rPr lang="en-US" sz="2400" dirty="0" err="1"/>
              <a:t>pengendalian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pelatihan</a:t>
            </a:r>
            <a:r>
              <a:rPr lang="en-US" sz="2400" dirty="0"/>
              <a:t>, </a:t>
            </a:r>
            <a:r>
              <a:rPr lang="en-US" sz="2400" dirty="0" err="1"/>
              <a:t>promosi</a:t>
            </a:r>
            <a:r>
              <a:rPr lang="en-US" sz="2400" dirty="0"/>
              <a:t> </a:t>
            </a:r>
            <a:r>
              <a:rPr lang="en-US" sz="2400" dirty="0" err="1"/>
              <a:t>karir</a:t>
            </a:r>
            <a:r>
              <a:rPr lang="en-US" sz="2400" dirty="0"/>
              <a:t>, 	</a:t>
            </a:r>
            <a:r>
              <a:rPr lang="en-US" sz="2400" dirty="0" err="1"/>
              <a:t>merekrut</a:t>
            </a:r>
            <a:r>
              <a:rPr lang="en-US" sz="2400" dirty="0"/>
              <a:t> orang </a:t>
            </a:r>
            <a:r>
              <a:rPr lang="en-US" sz="2400" dirty="0" err="1"/>
              <a:t>luar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endParaRPr lang="en-US" sz="2400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tabLst>
                <a:tab pos="3024188" algn="l"/>
              </a:tabLst>
            </a:pPr>
            <a:r>
              <a:rPr lang="en-US" sz="2400" dirty="0" err="1"/>
              <a:t>Diferensiasi</a:t>
            </a:r>
            <a:r>
              <a:rPr lang="en-US" sz="2400" dirty="0"/>
              <a:t>	: </a:t>
            </a:r>
            <a:r>
              <a:rPr lang="en-US" sz="2400" dirty="0" err="1"/>
              <a:t>Pertumbuhan</a:t>
            </a:r>
            <a:r>
              <a:rPr lang="en-US" sz="2400" dirty="0"/>
              <a:t>, </a:t>
            </a:r>
            <a:r>
              <a:rPr lang="en-US" sz="2400" dirty="0" err="1"/>
              <a:t>Inovasi</a:t>
            </a:r>
            <a:r>
              <a:rPr lang="en-US" sz="2400" dirty="0"/>
              <a:t>, </a:t>
            </a:r>
            <a:r>
              <a:rPr lang="en-US" sz="2400" dirty="0" err="1"/>
              <a:t>desentralisasi</a:t>
            </a:r>
            <a:r>
              <a:rPr lang="en-US" sz="2400" dirty="0"/>
              <a:t> </a:t>
            </a:r>
            <a:r>
              <a:rPr lang="en-US" sz="2400" dirty="0" err="1"/>
              <a:t>staf</a:t>
            </a:r>
            <a:r>
              <a:rPr lang="en-US" sz="2400" dirty="0"/>
              <a:t> </a:t>
            </a:r>
            <a:r>
              <a:rPr lang="en-US" sz="2400" dirty="0" err="1"/>
              <a:t>eksternal</a:t>
            </a:r>
            <a:r>
              <a:rPr lang="en-US" sz="2400" dirty="0"/>
              <a:t>, </a:t>
            </a:r>
            <a:r>
              <a:rPr lang="en-US" sz="2400" dirty="0" err="1"/>
              <a:t>kurangkan</a:t>
            </a:r>
            <a:endParaRPr lang="en-US" sz="2400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tabLst>
                <a:tab pos="3024188" algn="l"/>
              </a:tabLst>
            </a:pPr>
            <a:r>
              <a:rPr lang="en-US" sz="2400" dirty="0"/>
              <a:t>	  </a:t>
            </a:r>
            <a:r>
              <a:rPr lang="en-US" sz="2400" dirty="0" err="1"/>
              <a:t>pelatihan</a:t>
            </a:r>
            <a:r>
              <a:rPr lang="en-US" sz="2400" dirty="0"/>
              <a:t>, </a:t>
            </a:r>
            <a:r>
              <a:rPr lang="en-US" sz="2400" dirty="0" err="1"/>
              <a:t>rekrut</a:t>
            </a:r>
            <a:r>
              <a:rPr lang="en-US" sz="2400" dirty="0"/>
              <a:t> </a:t>
            </a:r>
            <a:r>
              <a:rPr lang="en-US" sz="2400" dirty="0" err="1"/>
              <a:t>staf</a:t>
            </a:r>
            <a:r>
              <a:rPr lang="en-US" sz="2400" dirty="0"/>
              <a:t> multi talent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009115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7892E429-E9CA-4C6E-907C-DEB83FCCF734}"/>
              </a:ext>
            </a:extLst>
          </p:cNvPr>
          <p:cNvSpPr/>
          <p:nvPr/>
        </p:nvSpPr>
        <p:spPr>
          <a:xfrm>
            <a:off x="3148874" y="0"/>
            <a:ext cx="2419414" cy="3048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0" y="304800"/>
            <a:ext cx="12192000" cy="64651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err="1"/>
              <a:t>Perencanaan</a:t>
            </a:r>
            <a:r>
              <a:rPr lang="en-US" sz="3200" b="1" dirty="0"/>
              <a:t> SDM</a:t>
            </a:r>
            <a:endParaRPr lang="id-ID" sz="3200" b="1" dirty="0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0" y="1067344"/>
            <a:ext cx="12192000" cy="87944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dirty="0" err="1"/>
              <a:t>Strategi</a:t>
            </a:r>
            <a:r>
              <a:rPr lang="en-US" dirty="0"/>
              <a:t> SDM: Tindakan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mengantisipasi</a:t>
            </a:r>
            <a:r>
              <a:rPr lang="en-US" dirty="0"/>
              <a:t> dan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penawaran</a:t>
            </a:r>
            <a:r>
              <a:rPr lang="en-US" dirty="0"/>
              <a:t> dan </a:t>
            </a:r>
            <a:r>
              <a:rPr lang="en-US" dirty="0" err="1"/>
              <a:t>permintaan</a:t>
            </a:r>
            <a:r>
              <a:rPr lang="en-US" dirty="0"/>
              <a:t> SDM</a:t>
            </a:r>
            <a:endParaRPr lang="id-ID" dirty="0"/>
          </a:p>
        </p:txBody>
      </p:sp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A5E9B305-0300-4538-A7C8-7259F32E90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3323754"/>
              </p:ext>
            </p:extLst>
          </p:nvPr>
        </p:nvGraphicFramePr>
        <p:xfrm>
          <a:off x="2032000" y="1890687"/>
          <a:ext cx="965403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Arrow: Right 1">
            <a:extLst>
              <a:ext uri="{FF2B5EF4-FFF2-40B4-BE49-F238E27FC236}">
                <a16:creationId xmlns:a16="http://schemas.microsoft.com/office/drawing/2014/main" id="{16ED9015-48DD-4B01-AEDB-9E08018DAEAE}"/>
              </a:ext>
            </a:extLst>
          </p:cNvPr>
          <p:cNvSpPr/>
          <p:nvPr/>
        </p:nvSpPr>
        <p:spPr>
          <a:xfrm rot="1826173">
            <a:off x="4572000" y="3510618"/>
            <a:ext cx="619432" cy="486697"/>
          </a:xfrm>
          <a:prstGeom prst="rightArrow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CAF0395D-26DF-4C9B-99E6-9624C7E3ECAC}"/>
              </a:ext>
            </a:extLst>
          </p:cNvPr>
          <p:cNvSpPr/>
          <p:nvPr/>
        </p:nvSpPr>
        <p:spPr>
          <a:xfrm rot="7902555">
            <a:off x="7078235" y="3441594"/>
            <a:ext cx="619432" cy="486697"/>
          </a:xfrm>
          <a:prstGeom prst="rightArrow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87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3"/>
          <p:cNvSpPr txBox="1">
            <a:spLocks/>
          </p:cNvSpPr>
          <p:nvPr/>
        </p:nvSpPr>
        <p:spPr>
          <a:xfrm>
            <a:off x="1059543" y="0"/>
            <a:ext cx="10548257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dirty="0" err="1"/>
              <a:t>Perampingan</a:t>
            </a:r>
            <a:endParaRPr lang="id-ID" sz="4000" b="1" dirty="0"/>
          </a:p>
          <a:p>
            <a:pPr marL="0" indent="0">
              <a:buNone/>
            </a:pPr>
            <a:r>
              <a:rPr lang="en-US" sz="2400" dirty="0" err="1"/>
              <a:t>Atrisi</a:t>
            </a:r>
            <a:r>
              <a:rPr lang="en-US" sz="2400" dirty="0"/>
              <a:t>/ </a:t>
            </a:r>
            <a:r>
              <a:rPr lang="en-US" sz="2400" dirty="0" err="1"/>
              <a:t>Pembekuan</a:t>
            </a:r>
            <a:r>
              <a:rPr lang="en-US" sz="2400" dirty="0"/>
              <a:t> </a:t>
            </a:r>
            <a:r>
              <a:rPr lang="en-US" sz="2400" dirty="0" err="1"/>
              <a:t>Perekrutan</a:t>
            </a:r>
            <a:r>
              <a:rPr lang="en-US" sz="2400" dirty="0"/>
              <a:t>/ Moratorium</a:t>
            </a:r>
          </a:p>
          <a:p>
            <a:pPr marL="0" indent="0">
              <a:buNone/>
            </a:pPr>
            <a:r>
              <a:rPr lang="en-US" sz="2400" dirty="0" err="1"/>
              <a:t>Ganti</a:t>
            </a:r>
            <a:r>
              <a:rPr lang="en-US" sz="2400" dirty="0"/>
              <a:t> </a:t>
            </a:r>
            <a:r>
              <a:rPr lang="en-US" sz="2400" dirty="0" err="1"/>
              <a:t>rugi</a:t>
            </a:r>
            <a:r>
              <a:rPr lang="en-US" sz="2400" dirty="0"/>
              <a:t> pension </a:t>
            </a:r>
            <a:r>
              <a:rPr lang="en-US" sz="2400" dirty="0" err="1"/>
              <a:t>dini</a:t>
            </a:r>
            <a:r>
              <a:rPr lang="en-US" sz="2400" dirty="0"/>
              <a:t> (</a:t>
            </a:r>
            <a:r>
              <a:rPr lang="en-US" sz="2400" dirty="0" err="1"/>
              <a:t>Pesangon</a:t>
            </a: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Pemberhentian</a:t>
            </a:r>
            <a:r>
              <a:rPr lang="en-US" sz="2400" dirty="0"/>
              <a:t> </a:t>
            </a:r>
            <a:r>
              <a:rPr lang="en-US" sz="2400" dirty="0" err="1"/>
              <a:t>sementara</a:t>
            </a:r>
            <a:endParaRPr lang="en-US" sz="2400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r>
              <a:rPr lang="en-US" sz="4000" b="1" dirty="0" err="1"/>
              <a:t>Menilai</a:t>
            </a:r>
            <a:r>
              <a:rPr lang="en-US" sz="4000" b="1" dirty="0"/>
              <a:t> </a:t>
            </a:r>
            <a:r>
              <a:rPr lang="en-US" sz="4000" b="1" dirty="0" err="1"/>
              <a:t>Efektifitas</a:t>
            </a:r>
            <a:r>
              <a:rPr lang="en-US" sz="4000" b="1" dirty="0"/>
              <a:t> SDM</a:t>
            </a:r>
          </a:p>
          <a:p>
            <a:pPr>
              <a:buFontTx/>
              <a:buChar char="-"/>
            </a:pPr>
            <a:r>
              <a:rPr lang="en-US" sz="2400" dirty="0" err="1"/>
              <a:t>Dokumen</a:t>
            </a:r>
            <a:endParaRPr lang="en-US" sz="2400" dirty="0"/>
          </a:p>
          <a:p>
            <a:pPr>
              <a:buFontTx/>
              <a:buChar char="-"/>
            </a:pPr>
            <a:r>
              <a:rPr lang="en-US" sz="2400" dirty="0"/>
              <a:t>Audit</a:t>
            </a:r>
          </a:p>
          <a:p>
            <a:pPr>
              <a:buFontTx/>
              <a:buChar char="-"/>
            </a:pPr>
            <a:r>
              <a:rPr lang="en-US" sz="2400" dirty="0" err="1"/>
              <a:t>Riset</a:t>
            </a:r>
            <a:endParaRPr lang="en-US" sz="2400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SISDM (HRIS)</a:t>
            </a:r>
          </a:p>
          <a:p>
            <a:pPr marL="0" indent="0">
              <a:buNone/>
            </a:pPr>
            <a:r>
              <a:rPr lang="en-US" sz="2400" dirty="0" err="1"/>
              <a:t>Penggajian</a:t>
            </a:r>
            <a:r>
              <a:rPr lang="en-US" sz="2400" dirty="0"/>
              <a:t> dan </a:t>
            </a:r>
            <a:r>
              <a:rPr lang="en-US" sz="2400" dirty="0" err="1"/>
              <a:t>tunjangan</a:t>
            </a:r>
            <a:r>
              <a:rPr lang="en-US" sz="2400" dirty="0"/>
              <a:t>, </a:t>
            </a:r>
            <a:r>
              <a:rPr lang="en-US" sz="2400" dirty="0" err="1"/>
              <a:t>kepegawaian</a:t>
            </a:r>
            <a:r>
              <a:rPr lang="en-US" sz="2400" dirty="0"/>
              <a:t>,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karyawan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0302976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337313" y="2705725"/>
            <a:ext cx="75173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Terima </a:t>
            </a:r>
            <a:r>
              <a:rPr lang="id-ID" sz="8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Kasih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A9DC23E5-F379-461E-96D5-B0DEEF5D4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5192" y="4505003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3"/>
              </a:rPr>
              <a:t>www.bhayurhama.com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6480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CFF"/>
      </a:accent1>
      <a:accent2>
        <a:srgbClr val="00B0F0"/>
      </a:accent2>
      <a:accent3>
        <a:srgbClr val="00CCFF"/>
      </a:accent3>
      <a:accent4>
        <a:srgbClr val="00B0F0"/>
      </a:accent4>
      <a:accent5>
        <a:srgbClr val="00CCFF"/>
      </a:accent5>
      <a:accent6>
        <a:srgbClr val="00B0F0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267</Words>
  <Application>Microsoft Office PowerPoint</Application>
  <PresentationFormat>Widescreen</PresentationFormat>
  <Paragraphs>69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Aharoni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70</cp:revision>
  <dcterms:created xsi:type="dcterms:W3CDTF">2018-12-02T06:07:05Z</dcterms:created>
  <dcterms:modified xsi:type="dcterms:W3CDTF">2020-09-28T15:07:13Z</dcterms:modified>
</cp:coreProperties>
</file>