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8" r:id="rId2"/>
    <p:sldId id="256" r:id="rId3"/>
    <p:sldId id="258" r:id="rId4"/>
    <p:sldId id="259" r:id="rId5"/>
    <p:sldId id="265" r:id="rId6"/>
    <p:sldId id="263" r:id="rId7"/>
    <p:sldId id="260" r:id="rId8"/>
    <p:sldId id="269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83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83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D44D2F-CB36-4A08-9207-0D6932CA113C}" type="doc">
      <dgm:prSet loTypeId="urn:microsoft.com/office/officeart/2005/8/layout/list1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9DDAA4E3-A0F5-462D-8A53-6CC4F4BC31A4}">
      <dgm:prSet phldrT="[Text]"/>
      <dgm:spPr/>
      <dgm:t>
        <a:bodyPr/>
        <a:lstStyle/>
        <a:p>
          <a:r>
            <a:rPr lang="id-ID" dirty="0" smtClean="0"/>
            <a:t>Negara;</a:t>
          </a:r>
          <a:endParaRPr lang="en-US" dirty="0"/>
        </a:p>
      </dgm:t>
    </dgm:pt>
    <dgm:pt modelId="{1FD7F53D-54F9-495F-AB0F-C365F3ED2DBC}" type="parTrans" cxnId="{D92CA96A-FA47-42E2-8D8E-FFBC99262954}">
      <dgm:prSet/>
      <dgm:spPr/>
      <dgm:t>
        <a:bodyPr/>
        <a:lstStyle/>
        <a:p>
          <a:endParaRPr lang="en-US"/>
        </a:p>
      </dgm:t>
    </dgm:pt>
    <dgm:pt modelId="{95EEDDEC-59BE-473A-9DC2-17C109EDA1F7}" type="sibTrans" cxnId="{D92CA96A-FA47-42E2-8D8E-FFBC99262954}">
      <dgm:prSet/>
      <dgm:spPr/>
      <dgm:t>
        <a:bodyPr/>
        <a:lstStyle/>
        <a:p>
          <a:endParaRPr lang="en-US"/>
        </a:p>
      </dgm:t>
    </dgm:pt>
    <dgm:pt modelId="{94D7F75D-D79E-4AFD-A4D8-9FEA91C23EDA}">
      <dgm:prSet/>
      <dgm:spPr/>
      <dgm:t>
        <a:bodyPr/>
        <a:lstStyle/>
        <a:p>
          <a:r>
            <a:rPr lang="id-ID" dirty="0" smtClean="0"/>
            <a:t>Takhta Suci </a:t>
          </a:r>
          <a:r>
            <a:rPr lang="id-ID" dirty="0" smtClean="0"/>
            <a:t>(Vatikan</a:t>
          </a:r>
          <a:r>
            <a:rPr lang="id-ID" dirty="0" smtClean="0"/>
            <a:t>)</a:t>
          </a:r>
          <a:endParaRPr lang="en-US" dirty="0"/>
        </a:p>
      </dgm:t>
    </dgm:pt>
    <dgm:pt modelId="{200650A6-0F68-4114-827A-DB46357BC1F8}" type="parTrans" cxnId="{E1D4FE71-5B52-47C7-B9DA-CCF300FB025E}">
      <dgm:prSet/>
      <dgm:spPr/>
      <dgm:t>
        <a:bodyPr/>
        <a:lstStyle/>
        <a:p>
          <a:endParaRPr lang="en-US"/>
        </a:p>
      </dgm:t>
    </dgm:pt>
    <dgm:pt modelId="{D806517B-198E-4FE5-9B06-B991072BEE75}" type="sibTrans" cxnId="{E1D4FE71-5B52-47C7-B9DA-CCF300FB025E}">
      <dgm:prSet/>
      <dgm:spPr/>
      <dgm:t>
        <a:bodyPr/>
        <a:lstStyle/>
        <a:p>
          <a:endParaRPr lang="en-US"/>
        </a:p>
      </dgm:t>
    </dgm:pt>
    <dgm:pt modelId="{186A03F7-0481-43F0-B128-814A9C9E59A8}">
      <dgm:prSet/>
      <dgm:spPr/>
      <dgm:t>
        <a:bodyPr/>
        <a:lstStyle/>
        <a:p>
          <a:r>
            <a:rPr lang="id-ID" dirty="0" smtClean="0"/>
            <a:t>Organisasi – organisasi internasional</a:t>
          </a:r>
          <a:endParaRPr lang="en-US" dirty="0"/>
        </a:p>
      </dgm:t>
    </dgm:pt>
    <dgm:pt modelId="{82340B6D-8D97-493B-A92F-B37DB7B9824C}" type="parTrans" cxnId="{89CD869E-6282-489A-9F77-74B07A5E5366}">
      <dgm:prSet/>
      <dgm:spPr/>
      <dgm:t>
        <a:bodyPr/>
        <a:lstStyle/>
        <a:p>
          <a:endParaRPr lang="en-US"/>
        </a:p>
      </dgm:t>
    </dgm:pt>
    <dgm:pt modelId="{3722CE1A-9233-4FAC-935C-7C587009EEE6}" type="sibTrans" cxnId="{89CD869E-6282-489A-9F77-74B07A5E5366}">
      <dgm:prSet/>
      <dgm:spPr/>
      <dgm:t>
        <a:bodyPr/>
        <a:lstStyle/>
        <a:p>
          <a:endParaRPr lang="en-US"/>
        </a:p>
      </dgm:t>
    </dgm:pt>
    <dgm:pt modelId="{9AA62ABD-26E3-488B-96C9-52863C44477F}">
      <dgm:prSet/>
      <dgm:spPr/>
      <dgm:t>
        <a:bodyPr/>
        <a:lstStyle/>
        <a:p>
          <a:r>
            <a:rPr lang="id-ID" dirty="0" smtClean="0"/>
            <a:t>Palang Merah Internasional</a:t>
          </a:r>
          <a:endParaRPr lang="en-US" dirty="0"/>
        </a:p>
      </dgm:t>
    </dgm:pt>
    <dgm:pt modelId="{93B2E308-37FC-4EA6-82DE-AD9AA2780228}" type="parTrans" cxnId="{CE386026-BA35-4D4F-AE90-CCE20323BAE0}">
      <dgm:prSet/>
      <dgm:spPr/>
      <dgm:t>
        <a:bodyPr/>
        <a:lstStyle/>
        <a:p>
          <a:endParaRPr lang="en-US"/>
        </a:p>
      </dgm:t>
    </dgm:pt>
    <dgm:pt modelId="{61DF2111-0E7D-420D-90F1-16783CAA8919}" type="sibTrans" cxnId="{CE386026-BA35-4D4F-AE90-CCE20323BAE0}">
      <dgm:prSet/>
      <dgm:spPr/>
      <dgm:t>
        <a:bodyPr/>
        <a:lstStyle/>
        <a:p>
          <a:endParaRPr lang="en-US"/>
        </a:p>
      </dgm:t>
    </dgm:pt>
    <dgm:pt modelId="{D81FF25F-797F-44C3-8E06-D237CF0BAA56}">
      <dgm:prSet/>
      <dgm:spPr/>
      <dgm:t>
        <a:bodyPr/>
        <a:lstStyle/>
        <a:p>
          <a:r>
            <a:rPr lang="id-ID" dirty="0" smtClean="0"/>
            <a:t>Pemerintah dalam pelarian</a:t>
          </a:r>
          <a:endParaRPr lang="en-US" dirty="0"/>
        </a:p>
      </dgm:t>
    </dgm:pt>
    <dgm:pt modelId="{0399DB16-E8EF-4119-AA23-CD328269212E}" type="parTrans" cxnId="{33731F85-1EAD-4736-A2D3-BEAA76554839}">
      <dgm:prSet/>
      <dgm:spPr/>
      <dgm:t>
        <a:bodyPr/>
        <a:lstStyle/>
        <a:p>
          <a:endParaRPr lang="en-US"/>
        </a:p>
      </dgm:t>
    </dgm:pt>
    <dgm:pt modelId="{D3314795-B5A2-426A-B7A8-CC38D00603A6}" type="sibTrans" cxnId="{33731F85-1EAD-4736-A2D3-BEAA76554839}">
      <dgm:prSet/>
      <dgm:spPr/>
      <dgm:t>
        <a:bodyPr/>
        <a:lstStyle/>
        <a:p>
          <a:endParaRPr lang="en-US"/>
        </a:p>
      </dgm:t>
    </dgm:pt>
    <dgm:pt modelId="{BD692018-B58B-4984-8E96-CCB9CDAC1FDD}">
      <dgm:prSet/>
      <dgm:spPr/>
      <dgm:t>
        <a:bodyPr/>
        <a:lstStyle/>
        <a:p>
          <a:r>
            <a:rPr lang="id-ID" dirty="0" smtClean="0"/>
            <a:t>Individu (perorangan) dan kelompok tertentu</a:t>
          </a:r>
          <a:endParaRPr lang="en-US" dirty="0"/>
        </a:p>
      </dgm:t>
    </dgm:pt>
    <dgm:pt modelId="{1EAFD97F-D4E8-4615-978D-8ADF8D5E79DF}" type="parTrans" cxnId="{E487B7AF-2FF1-42A1-A24E-03ECA0B4546B}">
      <dgm:prSet/>
      <dgm:spPr/>
      <dgm:t>
        <a:bodyPr/>
        <a:lstStyle/>
        <a:p>
          <a:endParaRPr lang="en-US"/>
        </a:p>
      </dgm:t>
    </dgm:pt>
    <dgm:pt modelId="{E21ACF27-DD84-4777-ACDA-5239241F0E10}" type="sibTrans" cxnId="{E487B7AF-2FF1-42A1-A24E-03ECA0B4546B}">
      <dgm:prSet/>
      <dgm:spPr/>
      <dgm:t>
        <a:bodyPr/>
        <a:lstStyle/>
        <a:p>
          <a:endParaRPr lang="en-US"/>
        </a:p>
      </dgm:t>
    </dgm:pt>
    <dgm:pt modelId="{0B05484F-4EA2-4786-A51D-80479A20299A}" type="pres">
      <dgm:prSet presAssocID="{1ED44D2F-CB36-4A08-9207-0D6932CA11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48FCF616-C7AC-4E47-809C-598464A08C71}" type="pres">
      <dgm:prSet presAssocID="{9DDAA4E3-A0F5-462D-8A53-6CC4F4BC31A4}" presName="parentLin" presStyleCnt="0"/>
      <dgm:spPr/>
    </dgm:pt>
    <dgm:pt modelId="{27D07829-05D5-474B-9591-C3A61D4B17AD}" type="pres">
      <dgm:prSet presAssocID="{9DDAA4E3-A0F5-462D-8A53-6CC4F4BC31A4}" presName="parentLeftMargin" presStyleLbl="node1" presStyleIdx="0" presStyleCnt="6"/>
      <dgm:spPr/>
      <dgm:t>
        <a:bodyPr/>
        <a:lstStyle/>
        <a:p>
          <a:endParaRPr lang="id-ID"/>
        </a:p>
      </dgm:t>
    </dgm:pt>
    <dgm:pt modelId="{0D26C02A-8DBE-42C8-852E-50E3CA92718E}" type="pres">
      <dgm:prSet presAssocID="{9DDAA4E3-A0F5-462D-8A53-6CC4F4BC31A4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2F4E6F-CECA-4820-80D5-401607AA1EDB}" type="pres">
      <dgm:prSet presAssocID="{9DDAA4E3-A0F5-462D-8A53-6CC4F4BC31A4}" presName="negativeSpace" presStyleCnt="0"/>
      <dgm:spPr/>
    </dgm:pt>
    <dgm:pt modelId="{9554B7E5-28E8-4B36-95B3-8606BB82E06C}" type="pres">
      <dgm:prSet presAssocID="{9DDAA4E3-A0F5-462D-8A53-6CC4F4BC31A4}" presName="childText" presStyleLbl="conFgAcc1" presStyleIdx="0" presStyleCnt="6" custScaleY="730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9F98E-C122-4BC5-BE1B-7957B693605B}" type="pres">
      <dgm:prSet presAssocID="{95EEDDEC-59BE-473A-9DC2-17C109EDA1F7}" presName="spaceBetweenRectangles" presStyleCnt="0"/>
      <dgm:spPr/>
    </dgm:pt>
    <dgm:pt modelId="{E903E1F2-2FE0-4623-B0AF-95EEF0296645}" type="pres">
      <dgm:prSet presAssocID="{94D7F75D-D79E-4AFD-A4D8-9FEA91C23EDA}" presName="parentLin" presStyleCnt="0"/>
      <dgm:spPr/>
    </dgm:pt>
    <dgm:pt modelId="{E8FB538E-A186-40E2-8407-02D2BF533B81}" type="pres">
      <dgm:prSet presAssocID="{94D7F75D-D79E-4AFD-A4D8-9FEA91C23EDA}" presName="parentLeftMargin" presStyleLbl="node1" presStyleIdx="0" presStyleCnt="6"/>
      <dgm:spPr/>
      <dgm:t>
        <a:bodyPr/>
        <a:lstStyle/>
        <a:p>
          <a:endParaRPr lang="id-ID"/>
        </a:p>
      </dgm:t>
    </dgm:pt>
    <dgm:pt modelId="{D835BE1B-ACDD-44F4-BDFB-73FB5803A256}" type="pres">
      <dgm:prSet presAssocID="{94D7F75D-D79E-4AFD-A4D8-9FEA91C23EDA}" presName="parentText" presStyleLbl="node1" presStyleIdx="1" presStyleCnt="6" custLinFactNeighborY="2708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9892A1-0C05-40D7-9846-1576EBC5605D}" type="pres">
      <dgm:prSet presAssocID="{94D7F75D-D79E-4AFD-A4D8-9FEA91C23EDA}" presName="negativeSpace" presStyleCnt="0"/>
      <dgm:spPr/>
    </dgm:pt>
    <dgm:pt modelId="{CA10935A-0E66-41E2-9DD5-4F8D822B33FD}" type="pres">
      <dgm:prSet presAssocID="{94D7F75D-D79E-4AFD-A4D8-9FEA91C23EDA}" presName="childText" presStyleLbl="conFgAcc1" presStyleIdx="1" presStyleCnt="6" custScaleY="73081" custLinFactNeighborX="0" custLinFactNeighborY="-283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9CFA1D-F1C4-412A-A65A-C1EEE3603724}" type="pres">
      <dgm:prSet presAssocID="{D806517B-198E-4FE5-9B06-B991072BEE75}" presName="spaceBetweenRectangles" presStyleCnt="0"/>
      <dgm:spPr/>
    </dgm:pt>
    <dgm:pt modelId="{CF1F41D1-9322-4A3F-AC79-BBE27601567E}" type="pres">
      <dgm:prSet presAssocID="{186A03F7-0481-43F0-B128-814A9C9E59A8}" presName="parentLin" presStyleCnt="0"/>
      <dgm:spPr/>
    </dgm:pt>
    <dgm:pt modelId="{E5CF20B5-AE37-43FC-BB9C-43CC42F04CBD}" type="pres">
      <dgm:prSet presAssocID="{186A03F7-0481-43F0-B128-814A9C9E59A8}" presName="parentLeftMargin" presStyleLbl="node1" presStyleIdx="1" presStyleCnt="6"/>
      <dgm:spPr/>
      <dgm:t>
        <a:bodyPr/>
        <a:lstStyle/>
        <a:p>
          <a:endParaRPr lang="id-ID"/>
        </a:p>
      </dgm:t>
    </dgm:pt>
    <dgm:pt modelId="{AE8A1A03-2B32-4F9A-84B4-AFB7AAF0174D}" type="pres">
      <dgm:prSet presAssocID="{186A03F7-0481-43F0-B128-814A9C9E59A8}" presName="parentText" presStyleLbl="node1" presStyleIdx="2" presStyleCnt="6" custLinFactNeighborY="4226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C17D64-C463-4C81-8156-25D023C1CFE7}" type="pres">
      <dgm:prSet presAssocID="{186A03F7-0481-43F0-B128-814A9C9E59A8}" presName="negativeSpace" presStyleCnt="0"/>
      <dgm:spPr/>
    </dgm:pt>
    <dgm:pt modelId="{408217A3-F8ED-48BD-8362-15E7E06340B6}" type="pres">
      <dgm:prSet presAssocID="{186A03F7-0481-43F0-B128-814A9C9E59A8}" presName="childText" presStyleLbl="conFgAcc1" presStyleIdx="2" presStyleCnt="6" custScaleY="73081" custLinFactNeighborX="0" custLinFactNeighborY="315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9C28FE-2BE6-478A-91DE-EEAAF7200A4E}" type="pres">
      <dgm:prSet presAssocID="{3722CE1A-9233-4FAC-935C-7C587009EEE6}" presName="spaceBetweenRectangles" presStyleCnt="0"/>
      <dgm:spPr/>
    </dgm:pt>
    <dgm:pt modelId="{A204649F-4824-4BC8-ACC6-AD15F63195BD}" type="pres">
      <dgm:prSet presAssocID="{9AA62ABD-26E3-488B-96C9-52863C44477F}" presName="parentLin" presStyleCnt="0"/>
      <dgm:spPr/>
    </dgm:pt>
    <dgm:pt modelId="{EE3CB662-2805-44C2-865C-263ABD835A2C}" type="pres">
      <dgm:prSet presAssocID="{9AA62ABD-26E3-488B-96C9-52863C44477F}" presName="parentLeftMargin" presStyleLbl="node1" presStyleIdx="2" presStyleCnt="6"/>
      <dgm:spPr/>
      <dgm:t>
        <a:bodyPr/>
        <a:lstStyle/>
        <a:p>
          <a:endParaRPr lang="id-ID"/>
        </a:p>
      </dgm:t>
    </dgm:pt>
    <dgm:pt modelId="{9AD8CEB6-2B02-4F40-A153-49A923D9D503}" type="pres">
      <dgm:prSet presAssocID="{9AA62ABD-26E3-488B-96C9-52863C44477F}" presName="parentText" presStyleLbl="node1" presStyleIdx="3" presStyleCnt="6" custLinFactNeighborX="-2871" custLinFactNeighborY="546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C80F8-7471-499C-8113-D49C0A0850A6}" type="pres">
      <dgm:prSet presAssocID="{9AA62ABD-26E3-488B-96C9-52863C44477F}" presName="negativeSpace" presStyleCnt="0"/>
      <dgm:spPr/>
    </dgm:pt>
    <dgm:pt modelId="{C5D59F9C-186A-4A79-AF53-02E17838E386}" type="pres">
      <dgm:prSet presAssocID="{9AA62ABD-26E3-488B-96C9-52863C44477F}" presName="childText" presStyleLbl="conFgAcc1" presStyleIdx="3" presStyleCnt="6" custScaleY="73081" custLinFactY="1055" custLinFactNeighborX="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F0752F-19CE-4A2C-B795-F6B6F627EE4E}" type="pres">
      <dgm:prSet presAssocID="{61DF2111-0E7D-420D-90F1-16783CAA8919}" presName="spaceBetweenRectangles" presStyleCnt="0"/>
      <dgm:spPr/>
    </dgm:pt>
    <dgm:pt modelId="{B5AE6534-F58A-4B7D-9861-2B6E0E49206A}" type="pres">
      <dgm:prSet presAssocID="{D81FF25F-797F-44C3-8E06-D237CF0BAA56}" presName="parentLin" presStyleCnt="0"/>
      <dgm:spPr/>
    </dgm:pt>
    <dgm:pt modelId="{6EDC7C12-8A3B-4295-ACA4-E53ECF5951E9}" type="pres">
      <dgm:prSet presAssocID="{D81FF25F-797F-44C3-8E06-D237CF0BAA56}" presName="parentLeftMargin" presStyleLbl="node1" presStyleIdx="3" presStyleCnt="6"/>
      <dgm:spPr/>
      <dgm:t>
        <a:bodyPr/>
        <a:lstStyle/>
        <a:p>
          <a:endParaRPr lang="id-ID"/>
        </a:p>
      </dgm:t>
    </dgm:pt>
    <dgm:pt modelId="{B718BA7E-7806-498C-B7EB-3AE0080E96F9}" type="pres">
      <dgm:prSet presAssocID="{D81FF25F-797F-44C3-8E06-D237CF0BAA56}" presName="parentText" presStyleLbl="node1" presStyleIdx="4" presStyleCnt="6" custLinFactNeighborX="0" custLinFactNeighborY="440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F3A429-3DDE-4738-90E4-C1099FFA8585}" type="pres">
      <dgm:prSet presAssocID="{D81FF25F-797F-44C3-8E06-D237CF0BAA56}" presName="negativeSpace" presStyleCnt="0"/>
      <dgm:spPr/>
    </dgm:pt>
    <dgm:pt modelId="{CE7B0833-0A0E-4E3D-9BEA-2E4537E7F721}" type="pres">
      <dgm:prSet presAssocID="{D81FF25F-797F-44C3-8E06-D237CF0BAA56}" presName="childText" presStyleLbl="conFgAcc1" presStyleIdx="4" presStyleCnt="6" custScaleY="73081" custLinFactNeighborX="0" custLinFactNeighborY="768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6B76B-96FE-419A-979A-845F6F8BED30}" type="pres">
      <dgm:prSet presAssocID="{D3314795-B5A2-426A-B7A8-CC38D00603A6}" presName="spaceBetweenRectangles" presStyleCnt="0"/>
      <dgm:spPr/>
    </dgm:pt>
    <dgm:pt modelId="{568E11E2-1F1F-4BA0-B803-D0E377AF3CFB}" type="pres">
      <dgm:prSet presAssocID="{BD692018-B58B-4984-8E96-CCB9CDAC1FDD}" presName="parentLin" presStyleCnt="0"/>
      <dgm:spPr/>
    </dgm:pt>
    <dgm:pt modelId="{57FE9281-414B-4F5F-880B-6F1AC045F4CF}" type="pres">
      <dgm:prSet presAssocID="{BD692018-B58B-4984-8E96-CCB9CDAC1FDD}" presName="parentLeftMargin" presStyleLbl="node1" presStyleIdx="4" presStyleCnt="6"/>
      <dgm:spPr/>
      <dgm:t>
        <a:bodyPr/>
        <a:lstStyle/>
        <a:p>
          <a:endParaRPr lang="id-ID"/>
        </a:p>
      </dgm:t>
    </dgm:pt>
    <dgm:pt modelId="{97909B98-50A9-412C-9447-1F085BDB0569}" type="pres">
      <dgm:prSet presAssocID="{BD692018-B58B-4984-8E96-CCB9CDAC1FDD}" presName="parentText" presStyleLbl="node1" presStyleIdx="5" presStyleCnt="6" custLinFactNeighborX="2871" custLinFactNeighborY="4002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1ED229-063F-4E50-92AB-DCF98F004191}" type="pres">
      <dgm:prSet presAssocID="{BD692018-B58B-4984-8E96-CCB9CDAC1FDD}" presName="negativeSpace" presStyleCnt="0"/>
      <dgm:spPr/>
    </dgm:pt>
    <dgm:pt modelId="{29B3BDD7-D5F3-4B40-AE78-4B9F2A867AB7}" type="pres">
      <dgm:prSet presAssocID="{BD692018-B58B-4984-8E96-CCB9CDAC1FDD}" presName="childText" presStyleLbl="conFgAcc1" presStyleIdx="5" presStyleCnt="6" custScaleY="73081" custLinFactY="38263" custLinFactNeighborX="287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8A4E18-5624-48C6-BD8E-621FD7453BCB}" type="presOf" srcId="{9DDAA4E3-A0F5-462D-8A53-6CC4F4BC31A4}" destId="{27D07829-05D5-474B-9591-C3A61D4B17AD}" srcOrd="0" destOrd="0" presId="urn:microsoft.com/office/officeart/2005/8/layout/list1"/>
    <dgm:cxn modelId="{81D57EA6-476C-4965-9354-E42A5B7624BA}" type="presOf" srcId="{D81FF25F-797F-44C3-8E06-D237CF0BAA56}" destId="{B718BA7E-7806-498C-B7EB-3AE0080E96F9}" srcOrd="1" destOrd="0" presId="urn:microsoft.com/office/officeart/2005/8/layout/list1"/>
    <dgm:cxn modelId="{9D967A2B-DF72-41B4-898B-5ECC9BDF70B7}" type="presOf" srcId="{94D7F75D-D79E-4AFD-A4D8-9FEA91C23EDA}" destId="{E8FB538E-A186-40E2-8407-02D2BF533B81}" srcOrd="0" destOrd="0" presId="urn:microsoft.com/office/officeart/2005/8/layout/list1"/>
    <dgm:cxn modelId="{33731F85-1EAD-4736-A2D3-BEAA76554839}" srcId="{1ED44D2F-CB36-4A08-9207-0D6932CA113C}" destId="{D81FF25F-797F-44C3-8E06-D237CF0BAA56}" srcOrd="4" destOrd="0" parTransId="{0399DB16-E8EF-4119-AA23-CD328269212E}" sibTransId="{D3314795-B5A2-426A-B7A8-CC38D00603A6}"/>
    <dgm:cxn modelId="{E1D4FE71-5B52-47C7-B9DA-CCF300FB025E}" srcId="{1ED44D2F-CB36-4A08-9207-0D6932CA113C}" destId="{94D7F75D-D79E-4AFD-A4D8-9FEA91C23EDA}" srcOrd="1" destOrd="0" parTransId="{200650A6-0F68-4114-827A-DB46357BC1F8}" sibTransId="{D806517B-198E-4FE5-9B06-B991072BEE75}"/>
    <dgm:cxn modelId="{E487B7AF-2FF1-42A1-A24E-03ECA0B4546B}" srcId="{1ED44D2F-CB36-4A08-9207-0D6932CA113C}" destId="{BD692018-B58B-4984-8E96-CCB9CDAC1FDD}" srcOrd="5" destOrd="0" parTransId="{1EAFD97F-D4E8-4615-978D-8ADF8D5E79DF}" sibTransId="{E21ACF27-DD84-4777-ACDA-5239241F0E10}"/>
    <dgm:cxn modelId="{CE386026-BA35-4D4F-AE90-CCE20323BAE0}" srcId="{1ED44D2F-CB36-4A08-9207-0D6932CA113C}" destId="{9AA62ABD-26E3-488B-96C9-52863C44477F}" srcOrd="3" destOrd="0" parTransId="{93B2E308-37FC-4EA6-82DE-AD9AA2780228}" sibTransId="{61DF2111-0E7D-420D-90F1-16783CAA8919}"/>
    <dgm:cxn modelId="{4F6D3743-5B51-41A0-A102-A9A23D25B39B}" type="presOf" srcId="{D81FF25F-797F-44C3-8E06-D237CF0BAA56}" destId="{6EDC7C12-8A3B-4295-ACA4-E53ECF5951E9}" srcOrd="0" destOrd="0" presId="urn:microsoft.com/office/officeart/2005/8/layout/list1"/>
    <dgm:cxn modelId="{B9CF7388-63FD-4037-B80A-4B0037F181DF}" type="presOf" srcId="{BD692018-B58B-4984-8E96-CCB9CDAC1FDD}" destId="{97909B98-50A9-412C-9447-1F085BDB0569}" srcOrd="1" destOrd="0" presId="urn:microsoft.com/office/officeart/2005/8/layout/list1"/>
    <dgm:cxn modelId="{18499A7A-B604-4930-A9A4-9278E251A29B}" type="presOf" srcId="{186A03F7-0481-43F0-B128-814A9C9E59A8}" destId="{AE8A1A03-2B32-4F9A-84B4-AFB7AAF0174D}" srcOrd="1" destOrd="0" presId="urn:microsoft.com/office/officeart/2005/8/layout/list1"/>
    <dgm:cxn modelId="{AB90B8B0-8A98-463F-BB33-1B18A8BE9D43}" type="presOf" srcId="{9AA62ABD-26E3-488B-96C9-52863C44477F}" destId="{9AD8CEB6-2B02-4F40-A153-49A923D9D503}" srcOrd="1" destOrd="0" presId="urn:microsoft.com/office/officeart/2005/8/layout/list1"/>
    <dgm:cxn modelId="{822AE786-25FD-4790-9088-C6EC4A7E4F52}" type="presOf" srcId="{BD692018-B58B-4984-8E96-CCB9CDAC1FDD}" destId="{57FE9281-414B-4F5F-880B-6F1AC045F4CF}" srcOrd="0" destOrd="0" presId="urn:microsoft.com/office/officeart/2005/8/layout/list1"/>
    <dgm:cxn modelId="{D33B99E7-A86E-4402-AB36-F685F5D336F1}" type="presOf" srcId="{94D7F75D-D79E-4AFD-A4D8-9FEA91C23EDA}" destId="{D835BE1B-ACDD-44F4-BDFB-73FB5803A256}" srcOrd="1" destOrd="0" presId="urn:microsoft.com/office/officeart/2005/8/layout/list1"/>
    <dgm:cxn modelId="{713EAB60-4DA4-4F9F-A3BB-36497E2E0F6F}" type="presOf" srcId="{1ED44D2F-CB36-4A08-9207-0D6932CA113C}" destId="{0B05484F-4EA2-4786-A51D-80479A20299A}" srcOrd="0" destOrd="0" presId="urn:microsoft.com/office/officeart/2005/8/layout/list1"/>
    <dgm:cxn modelId="{0EFC9DC2-2893-4474-9011-0EE9BEE3630A}" type="presOf" srcId="{9AA62ABD-26E3-488B-96C9-52863C44477F}" destId="{EE3CB662-2805-44C2-865C-263ABD835A2C}" srcOrd="0" destOrd="0" presId="urn:microsoft.com/office/officeart/2005/8/layout/list1"/>
    <dgm:cxn modelId="{89CD869E-6282-489A-9F77-74B07A5E5366}" srcId="{1ED44D2F-CB36-4A08-9207-0D6932CA113C}" destId="{186A03F7-0481-43F0-B128-814A9C9E59A8}" srcOrd="2" destOrd="0" parTransId="{82340B6D-8D97-493B-A92F-B37DB7B9824C}" sibTransId="{3722CE1A-9233-4FAC-935C-7C587009EEE6}"/>
    <dgm:cxn modelId="{54100383-0601-4D16-897D-671F664902DD}" type="presOf" srcId="{9DDAA4E3-A0F5-462D-8A53-6CC4F4BC31A4}" destId="{0D26C02A-8DBE-42C8-852E-50E3CA92718E}" srcOrd="1" destOrd="0" presId="urn:microsoft.com/office/officeart/2005/8/layout/list1"/>
    <dgm:cxn modelId="{E22E5C77-87F7-4E4D-BD47-5E4FD21FFDC8}" type="presOf" srcId="{186A03F7-0481-43F0-B128-814A9C9E59A8}" destId="{E5CF20B5-AE37-43FC-BB9C-43CC42F04CBD}" srcOrd="0" destOrd="0" presId="urn:microsoft.com/office/officeart/2005/8/layout/list1"/>
    <dgm:cxn modelId="{D92CA96A-FA47-42E2-8D8E-FFBC99262954}" srcId="{1ED44D2F-CB36-4A08-9207-0D6932CA113C}" destId="{9DDAA4E3-A0F5-462D-8A53-6CC4F4BC31A4}" srcOrd="0" destOrd="0" parTransId="{1FD7F53D-54F9-495F-AB0F-C365F3ED2DBC}" sibTransId="{95EEDDEC-59BE-473A-9DC2-17C109EDA1F7}"/>
    <dgm:cxn modelId="{C77D3378-C3BB-48B5-84DE-46CC37B03E71}" type="presParOf" srcId="{0B05484F-4EA2-4786-A51D-80479A20299A}" destId="{48FCF616-C7AC-4E47-809C-598464A08C71}" srcOrd="0" destOrd="0" presId="urn:microsoft.com/office/officeart/2005/8/layout/list1"/>
    <dgm:cxn modelId="{BCAEFB29-6A2C-42C2-A2AA-9C14F850C359}" type="presParOf" srcId="{48FCF616-C7AC-4E47-809C-598464A08C71}" destId="{27D07829-05D5-474B-9591-C3A61D4B17AD}" srcOrd="0" destOrd="0" presId="urn:microsoft.com/office/officeart/2005/8/layout/list1"/>
    <dgm:cxn modelId="{F7F0028D-D6C3-4F1F-8C4D-6FD4F85E0175}" type="presParOf" srcId="{48FCF616-C7AC-4E47-809C-598464A08C71}" destId="{0D26C02A-8DBE-42C8-852E-50E3CA92718E}" srcOrd="1" destOrd="0" presId="urn:microsoft.com/office/officeart/2005/8/layout/list1"/>
    <dgm:cxn modelId="{98A56A9E-DDE1-4BBD-8C3E-F0E1C8E96C81}" type="presParOf" srcId="{0B05484F-4EA2-4786-A51D-80479A20299A}" destId="{8E2F4E6F-CECA-4820-80D5-401607AA1EDB}" srcOrd="1" destOrd="0" presId="urn:microsoft.com/office/officeart/2005/8/layout/list1"/>
    <dgm:cxn modelId="{AB333460-BBCE-4189-B515-3951C137D59A}" type="presParOf" srcId="{0B05484F-4EA2-4786-A51D-80479A20299A}" destId="{9554B7E5-28E8-4B36-95B3-8606BB82E06C}" srcOrd="2" destOrd="0" presId="urn:microsoft.com/office/officeart/2005/8/layout/list1"/>
    <dgm:cxn modelId="{6612F324-2B0B-43C8-B581-C272044AC2BE}" type="presParOf" srcId="{0B05484F-4EA2-4786-A51D-80479A20299A}" destId="{4DD9F98E-C122-4BC5-BE1B-7957B693605B}" srcOrd="3" destOrd="0" presId="urn:microsoft.com/office/officeart/2005/8/layout/list1"/>
    <dgm:cxn modelId="{F4D9D90C-BCC1-4D6A-B7CA-D2B0A4ABDC61}" type="presParOf" srcId="{0B05484F-4EA2-4786-A51D-80479A20299A}" destId="{E903E1F2-2FE0-4623-B0AF-95EEF0296645}" srcOrd="4" destOrd="0" presId="urn:microsoft.com/office/officeart/2005/8/layout/list1"/>
    <dgm:cxn modelId="{2B11C29E-D066-4700-B5B3-A8ABDBB7ED57}" type="presParOf" srcId="{E903E1F2-2FE0-4623-B0AF-95EEF0296645}" destId="{E8FB538E-A186-40E2-8407-02D2BF533B81}" srcOrd="0" destOrd="0" presId="urn:microsoft.com/office/officeart/2005/8/layout/list1"/>
    <dgm:cxn modelId="{14F7D686-7CF4-4775-9563-0E5ED86249EA}" type="presParOf" srcId="{E903E1F2-2FE0-4623-B0AF-95EEF0296645}" destId="{D835BE1B-ACDD-44F4-BDFB-73FB5803A256}" srcOrd="1" destOrd="0" presId="urn:microsoft.com/office/officeart/2005/8/layout/list1"/>
    <dgm:cxn modelId="{F3A1C11F-5FB6-44D6-866B-78AE2C2A28B6}" type="presParOf" srcId="{0B05484F-4EA2-4786-A51D-80479A20299A}" destId="{D49892A1-0C05-40D7-9846-1576EBC5605D}" srcOrd="5" destOrd="0" presId="urn:microsoft.com/office/officeart/2005/8/layout/list1"/>
    <dgm:cxn modelId="{E00991C8-5895-4A41-A574-3796238CD0C4}" type="presParOf" srcId="{0B05484F-4EA2-4786-A51D-80479A20299A}" destId="{CA10935A-0E66-41E2-9DD5-4F8D822B33FD}" srcOrd="6" destOrd="0" presId="urn:microsoft.com/office/officeart/2005/8/layout/list1"/>
    <dgm:cxn modelId="{D4ECE638-B33D-40FB-AB27-5E508B110C47}" type="presParOf" srcId="{0B05484F-4EA2-4786-A51D-80479A20299A}" destId="{859CFA1D-F1C4-412A-A65A-C1EEE3603724}" srcOrd="7" destOrd="0" presId="urn:microsoft.com/office/officeart/2005/8/layout/list1"/>
    <dgm:cxn modelId="{E37B9C94-EA37-4B99-85D2-64FE2266AA1C}" type="presParOf" srcId="{0B05484F-4EA2-4786-A51D-80479A20299A}" destId="{CF1F41D1-9322-4A3F-AC79-BBE27601567E}" srcOrd="8" destOrd="0" presId="urn:microsoft.com/office/officeart/2005/8/layout/list1"/>
    <dgm:cxn modelId="{72400F99-1AA6-4E19-A5E9-62E50B4E628B}" type="presParOf" srcId="{CF1F41D1-9322-4A3F-AC79-BBE27601567E}" destId="{E5CF20B5-AE37-43FC-BB9C-43CC42F04CBD}" srcOrd="0" destOrd="0" presId="urn:microsoft.com/office/officeart/2005/8/layout/list1"/>
    <dgm:cxn modelId="{25AEE991-E55E-4945-ADC4-E23AAB555477}" type="presParOf" srcId="{CF1F41D1-9322-4A3F-AC79-BBE27601567E}" destId="{AE8A1A03-2B32-4F9A-84B4-AFB7AAF0174D}" srcOrd="1" destOrd="0" presId="urn:microsoft.com/office/officeart/2005/8/layout/list1"/>
    <dgm:cxn modelId="{044E1018-1E98-481E-ADF6-6516A76E3FC2}" type="presParOf" srcId="{0B05484F-4EA2-4786-A51D-80479A20299A}" destId="{5FC17D64-C463-4C81-8156-25D023C1CFE7}" srcOrd="9" destOrd="0" presId="urn:microsoft.com/office/officeart/2005/8/layout/list1"/>
    <dgm:cxn modelId="{CB1FAB34-905E-4D58-AB86-7253546C792C}" type="presParOf" srcId="{0B05484F-4EA2-4786-A51D-80479A20299A}" destId="{408217A3-F8ED-48BD-8362-15E7E06340B6}" srcOrd="10" destOrd="0" presId="urn:microsoft.com/office/officeart/2005/8/layout/list1"/>
    <dgm:cxn modelId="{9F2872B4-A5D7-43FB-9F32-DB6CA5D433B0}" type="presParOf" srcId="{0B05484F-4EA2-4786-A51D-80479A20299A}" destId="{0B9C28FE-2BE6-478A-91DE-EEAAF7200A4E}" srcOrd="11" destOrd="0" presId="urn:microsoft.com/office/officeart/2005/8/layout/list1"/>
    <dgm:cxn modelId="{D6AFFD51-0D93-42AA-BFC0-761E23F55E9F}" type="presParOf" srcId="{0B05484F-4EA2-4786-A51D-80479A20299A}" destId="{A204649F-4824-4BC8-ACC6-AD15F63195BD}" srcOrd="12" destOrd="0" presId="urn:microsoft.com/office/officeart/2005/8/layout/list1"/>
    <dgm:cxn modelId="{03D1EE58-3B28-4C3E-B3DA-07FA8681F368}" type="presParOf" srcId="{A204649F-4824-4BC8-ACC6-AD15F63195BD}" destId="{EE3CB662-2805-44C2-865C-263ABD835A2C}" srcOrd="0" destOrd="0" presId="urn:microsoft.com/office/officeart/2005/8/layout/list1"/>
    <dgm:cxn modelId="{E3E027AE-BBBE-4886-992F-87E85503B564}" type="presParOf" srcId="{A204649F-4824-4BC8-ACC6-AD15F63195BD}" destId="{9AD8CEB6-2B02-4F40-A153-49A923D9D503}" srcOrd="1" destOrd="0" presId="urn:microsoft.com/office/officeart/2005/8/layout/list1"/>
    <dgm:cxn modelId="{FC984189-B9E7-4EB0-AD80-69FCA46E873A}" type="presParOf" srcId="{0B05484F-4EA2-4786-A51D-80479A20299A}" destId="{762C80F8-7471-499C-8113-D49C0A0850A6}" srcOrd="13" destOrd="0" presId="urn:microsoft.com/office/officeart/2005/8/layout/list1"/>
    <dgm:cxn modelId="{241449A8-2741-4D95-8C33-45E82D168822}" type="presParOf" srcId="{0B05484F-4EA2-4786-A51D-80479A20299A}" destId="{C5D59F9C-186A-4A79-AF53-02E17838E386}" srcOrd="14" destOrd="0" presId="urn:microsoft.com/office/officeart/2005/8/layout/list1"/>
    <dgm:cxn modelId="{412C832B-D6C8-4349-BAB2-7DB87A330CF4}" type="presParOf" srcId="{0B05484F-4EA2-4786-A51D-80479A20299A}" destId="{40F0752F-19CE-4A2C-B795-F6B6F627EE4E}" srcOrd="15" destOrd="0" presId="urn:microsoft.com/office/officeart/2005/8/layout/list1"/>
    <dgm:cxn modelId="{092E37EC-8572-4301-A82A-57718C7FDC32}" type="presParOf" srcId="{0B05484F-4EA2-4786-A51D-80479A20299A}" destId="{B5AE6534-F58A-4B7D-9861-2B6E0E49206A}" srcOrd="16" destOrd="0" presId="urn:microsoft.com/office/officeart/2005/8/layout/list1"/>
    <dgm:cxn modelId="{50460885-ADFA-4FCF-ACAB-0E530CA14921}" type="presParOf" srcId="{B5AE6534-F58A-4B7D-9861-2B6E0E49206A}" destId="{6EDC7C12-8A3B-4295-ACA4-E53ECF5951E9}" srcOrd="0" destOrd="0" presId="urn:microsoft.com/office/officeart/2005/8/layout/list1"/>
    <dgm:cxn modelId="{E085FB6F-A74E-463F-A1FD-8AE9D7FCD27B}" type="presParOf" srcId="{B5AE6534-F58A-4B7D-9861-2B6E0E49206A}" destId="{B718BA7E-7806-498C-B7EB-3AE0080E96F9}" srcOrd="1" destOrd="0" presId="urn:microsoft.com/office/officeart/2005/8/layout/list1"/>
    <dgm:cxn modelId="{1CA8276F-FCEE-4EEB-84F4-A2419E108DDE}" type="presParOf" srcId="{0B05484F-4EA2-4786-A51D-80479A20299A}" destId="{C9F3A429-3DDE-4738-90E4-C1099FFA8585}" srcOrd="17" destOrd="0" presId="urn:microsoft.com/office/officeart/2005/8/layout/list1"/>
    <dgm:cxn modelId="{FB19D2B2-74DE-4EFD-B2A6-8585C86DA8FB}" type="presParOf" srcId="{0B05484F-4EA2-4786-A51D-80479A20299A}" destId="{CE7B0833-0A0E-4E3D-9BEA-2E4537E7F721}" srcOrd="18" destOrd="0" presId="urn:microsoft.com/office/officeart/2005/8/layout/list1"/>
    <dgm:cxn modelId="{FCD957E6-5FBE-494A-A626-E8041E087ECF}" type="presParOf" srcId="{0B05484F-4EA2-4786-A51D-80479A20299A}" destId="{E6C6B76B-96FE-419A-979A-845F6F8BED30}" srcOrd="19" destOrd="0" presId="urn:microsoft.com/office/officeart/2005/8/layout/list1"/>
    <dgm:cxn modelId="{56042E1A-6A97-45BE-9B47-8F940BF33E79}" type="presParOf" srcId="{0B05484F-4EA2-4786-A51D-80479A20299A}" destId="{568E11E2-1F1F-4BA0-B803-D0E377AF3CFB}" srcOrd="20" destOrd="0" presId="urn:microsoft.com/office/officeart/2005/8/layout/list1"/>
    <dgm:cxn modelId="{3255E24C-15C4-4F0C-B2F1-CDE4437D69BB}" type="presParOf" srcId="{568E11E2-1F1F-4BA0-B803-D0E377AF3CFB}" destId="{57FE9281-414B-4F5F-880B-6F1AC045F4CF}" srcOrd="0" destOrd="0" presId="urn:microsoft.com/office/officeart/2005/8/layout/list1"/>
    <dgm:cxn modelId="{901EC5FB-2E6F-42C7-8210-B63CCE9FBDD7}" type="presParOf" srcId="{568E11E2-1F1F-4BA0-B803-D0E377AF3CFB}" destId="{97909B98-50A9-412C-9447-1F085BDB0569}" srcOrd="1" destOrd="0" presId="urn:microsoft.com/office/officeart/2005/8/layout/list1"/>
    <dgm:cxn modelId="{0075489F-B4B2-4985-BC6E-54F1F8ABCDFE}" type="presParOf" srcId="{0B05484F-4EA2-4786-A51D-80479A20299A}" destId="{A41ED229-063F-4E50-92AB-DCF98F004191}" srcOrd="21" destOrd="0" presId="urn:microsoft.com/office/officeart/2005/8/layout/list1"/>
    <dgm:cxn modelId="{D3D3E9C6-5AA5-449B-8C39-A0E79B39FA19}" type="presParOf" srcId="{0B05484F-4EA2-4786-A51D-80479A20299A}" destId="{29B3BDD7-D5F3-4B40-AE78-4B9F2A867AB7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267480-482D-405A-A9FC-17C660C5319F}" type="doc">
      <dgm:prSet loTypeId="urn:microsoft.com/office/officeart/2005/8/layout/pyramid2" loCatId="pyramid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BB5EB4-9E28-441D-9D61-11696B29E7DA}">
      <dgm:prSet phldrT="[Text]" custT="1"/>
      <dgm:spPr/>
      <dgm:t>
        <a:bodyPr/>
        <a:lstStyle/>
        <a:p>
          <a:r>
            <a:rPr lang="id-ID" sz="2000" dirty="0" smtClean="0"/>
            <a:t>Merupakan himpunan (keanggotaan) negara-negara, yang bersifat tetap (permanen), serta dilengkapi dengan struktur yang lengkap.</a:t>
          </a:r>
          <a:endParaRPr lang="en-US" sz="2000" dirty="0"/>
        </a:p>
      </dgm:t>
    </dgm:pt>
    <dgm:pt modelId="{33BFC8C1-AD03-4D58-A03E-4F8D475B0B47}" type="parTrans" cxnId="{4D0CC171-F0A2-445A-88A0-C35ED2254F03}">
      <dgm:prSet/>
      <dgm:spPr/>
      <dgm:t>
        <a:bodyPr/>
        <a:lstStyle/>
        <a:p>
          <a:endParaRPr lang="en-US" sz="2000"/>
        </a:p>
      </dgm:t>
    </dgm:pt>
    <dgm:pt modelId="{56D339B3-61D5-455B-8F29-E4156101BF8A}" type="sibTrans" cxnId="{4D0CC171-F0A2-445A-88A0-C35ED2254F03}">
      <dgm:prSet/>
      <dgm:spPr/>
      <dgm:t>
        <a:bodyPr/>
        <a:lstStyle/>
        <a:p>
          <a:endParaRPr lang="en-US" sz="2000"/>
        </a:p>
      </dgm:t>
    </dgm:pt>
    <dgm:pt modelId="{62F10998-128E-470E-BFEF-C58E9C124E98}">
      <dgm:prSet custT="1"/>
      <dgm:spPr/>
      <dgm:t>
        <a:bodyPr/>
        <a:lstStyle/>
        <a:p>
          <a:r>
            <a:rPr lang="id-ID" sz="2000" dirty="0" smtClean="0"/>
            <a:t>Adanya kewenangan hukum organisasi itu yang dapat diterima (oleh pihak lain)</a:t>
          </a:r>
          <a:endParaRPr lang="en-US" sz="2000" dirty="0"/>
        </a:p>
      </dgm:t>
    </dgm:pt>
    <dgm:pt modelId="{A0752A6A-DEC8-487A-9AC8-1B7AE75C9302}" type="parTrans" cxnId="{40D3DB4D-8652-4E5E-A0AF-7EB28FB93781}">
      <dgm:prSet/>
      <dgm:spPr/>
      <dgm:t>
        <a:bodyPr/>
        <a:lstStyle/>
        <a:p>
          <a:endParaRPr lang="en-US" sz="2000"/>
        </a:p>
      </dgm:t>
    </dgm:pt>
    <dgm:pt modelId="{5003CC8D-98E0-47FA-9EE7-5D8F6BA1CFFE}" type="sibTrans" cxnId="{40D3DB4D-8652-4E5E-A0AF-7EB28FB93781}">
      <dgm:prSet/>
      <dgm:spPr/>
      <dgm:t>
        <a:bodyPr/>
        <a:lstStyle/>
        <a:p>
          <a:endParaRPr lang="en-US" sz="2000"/>
        </a:p>
      </dgm:t>
    </dgm:pt>
    <dgm:pt modelId="{DF95449E-35DF-4A7C-8337-065AC8D55D04}">
      <dgm:prSet phldrT="[Text]" custT="1"/>
      <dgm:spPr/>
      <dgm:t>
        <a:bodyPr/>
        <a:lstStyle/>
        <a:p>
          <a:r>
            <a:rPr lang="id-ID" sz="2000" dirty="0" smtClean="0"/>
            <a:t>Memiliki perbedaan, dalam hal kewenangan hukum dan tujuan organisasi, antara organisasi itu dengan negara anggota.</a:t>
          </a:r>
          <a:endParaRPr lang="en-US" sz="2000" dirty="0"/>
        </a:p>
      </dgm:t>
    </dgm:pt>
    <dgm:pt modelId="{6DF5CEFA-1F3E-4980-88D9-27B29CE43706}" type="parTrans" cxnId="{166C04E3-8A97-471D-823A-F07AA711E691}">
      <dgm:prSet/>
      <dgm:spPr/>
      <dgm:t>
        <a:bodyPr/>
        <a:lstStyle/>
        <a:p>
          <a:endParaRPr lang="en-US" sz="2000"/>
        </a:p>
      </dgm:t>
    </dgm:pt>
    <dgm:pt modelId="{4E2E98A4-5C22-404F-80F8-24746F09DD04}" type="sibTrans" cxnId="{166C04E3-8A97-471D-823A-F07AA711E691}">
      <dgm:prSet/>
      <dgm:spPr/>
      <dgm:t>
        <a:bodyPr/>
        <a:lstStyle/>
        <a:p>
          <a:endParaRPr lang="en-US" sz="2000"/>
        </a:p>
      </dgm:t>
    </dgm:pt>
    <dgm:pt modelId="{D9EF8DB6-1EE7-4E5C-83D0-41B176093B03}" type="pres">
      <dgm:prSet presAssocID="{70267480-482D-405A-A9FC-17C660C5319F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id-ID"/>
        </a:p>
      </dgm:t>
    </dgm:pt>
    <dgm:pt modelId="{A6F11633-F241-4E33-BBD9-BDB5F8197811}" type="pres">
      <dgm:prSet presAssocID="{70267480-482D-405A-A9FC-17C660C5319F}" presName="pyramid" presStyleLbl="node1" presStyleIdx="0" presStyleCnt="1" custLinFactNeighborX="-3724"/>
      <dgm:spPr/>
    </dgm:pt>
    <dgm:pt modelId="{F436AB0E-D253-4E1D-8038-C257E2C3670B}" type="pres">
      <dgm:prSet presAssocID="{70267480-482D-405A-A9FC-17C660C5319F}" presName="theList" presStyleCnt="0"/>
      <dgm:spPr/>
    </dgm:pt>
    <dgm:pt modelId="{9154842D-BAEA-487C-BCEA-0E749619925F}" type="pres">
      <dgm:prSet presAssocID="{E4BB5EB4-9E28-441D-9D61-11696B29E7DA}" presName="aNode" presStyleLbl="fgAcc1" presStyleIdx="0" presStyleCnt="3" custScaleX="160982" custLinFactNeighborX="19725" custLinFactNeighborY="157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40F96F-5A6D-4FA5-9DB0-CBF310C97CBD}" type="pres">
      <dgm:prSet presAssocID="{E4BB5EB4-9E28-441D-9D61-11696B29E7DA}" presName="aSpace" presStyleCnt="0"/>
      <dgm:spPr/>
    </dgm:pt>
    <dgm:pt modelId="{AA21313D-4491-4A2C-8214-E32761EBEC03}" type="pres">
      <dgm:prSet presAssocID="{DF95449E-35DF-4A7C-8337-065AC8D55D04}" presName="aNode" presStyleLbl="fgAcc1" presStyleIdx="1" presStyleCnt="3" custScaleX="160982" custLinFactNeighborX="18021" custLinFactNeighborY="-292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30A9E61-466E-4163-A3E2-6D99AFE6189C}" type="pres">
      <dgm:prSet presAssocID="{DF95449E-35DF-4A7C-8337-065AC8D55D04}" presName="aSpace" presStyleCnt="0"/>
      <dgm:spPr/>
    </dgm:pt>
    <dgm:pt modelId="{E3EDEA48-D16F-48D8-BE4F-FC844E22559B}" type="pres">
      <dgm:prSet presAssocID="{62F10998-128E-470E-BFEF-C58E9C124E98}" presName="aNode" presStyleLbl="fgAcc1" presStyleIdx="2" presStyleCnt="3" custScaleX="160982" custLinFactNeighborX="18021" custLinFactNeighborY="-2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C1C66A-0D6E-43A9-BA27-0F0670AAD5A4}" type="pres">
      <dgm:prSet presAssocID="{62F10998-128E-470E-BFEF-C58E9C124E98}" presName="aSpace" presStyleCnt="0"/>
      <dgm:spPr/>
    </dgm:pt>
  </dgm:ptLst>
  <dgm:cxnLst>
    <dgm:cxn modelId="{166C04E3-8A97-471D-823A-F07AA711E691}" srcId="{70267480-482D-405A-A9FC-17C660C5319F}" destId="{DF95449E-35DF-4A7C-8337-065AC8D55D04}" srcOrd="1" destOrd="0" parTransId="{6DF5CEFA-1F3E-4980-88D9-27B29CE43706}" sibTransId="{4E2E98A4-5C22-404F-80F8-24746F09DD04}"/>
    <dgm:cxn modelId="{40D3DB4D-8652-4E5E-A0AF-7EB28FB93781}" srcId="{70267480-482D-405A-A9FC-17C660C5319F}" destId="{62F10998-128E-470E-BFEF-C58E9C124E98}" srcOrd="2" destOrd="0" parTransId="{A0752A6A-DEC8-487A-9AC8-1B7AE75C9302}" sibTransId="{5003CC8D-98E0-47FA-9EE7-5D8F6BA1CFFE}"/>
    <dgm:cxn modelId="{4D0CC171-F0A2-445A-88A0-C35ED2254F03}" srcId="{70267480-482D-405A-A9FC-17C660C5319F}" destId="{E4BB5EB4-9E28-441D-9D61-11696B29E7DA}" srcOrd="0" destOrd="0" parTransId="{33BFC8C1-AD03-4D58-A03E-4F8D475B0B47}" sibTransId="{56D339B3-61D5-455B-8F29-E4156101BF8A}"/>
    <dgm:cxn modelId="{949B1242-2169-4EB6-A446-C4293E538772}" type="presOf" srcId="{62F10998-128E-470E-BFEF-C58E9C124E98}" destId="{E3EDEA48-D16F-48D8-BE4F-FC844E22559B}" srcOrd="0" destOrd="0" presId="urn:microsoft.com/office/officeart/2005/8/layout/pyramid2"/>
    <dgm:cxn modelId="{994E5C31-6B73-4D2A-B4B4-064EA37B793D}" type="presOf" srcId="{70267480-482D-405A-A9FC-17C660C5319F}" destId="{D9EF8DB6-1EE7-4E5C-83D0-41B176093B03}" srcOrd="0" destOrd="0" presId="urn:microsoft.com/office/officeart/2005/8/layout/pyramid2"/>
    <dgm:cxn modelId="{084F13CE-ED13-49F0-A710-44DD016EEFEA}" type="presOf" srcId="{DF95449E-35DF-4A7C-8337-065AC8D55D04}" destId="{AA21313D-4491-4A2C-8214-E32761EBEC03}" srcOrd="0" destOrd="0" presId="urn:microsoft.com/office/officeart/2005/8/layout/pyramid2"/>
    <dgm:cxn modelId="{BFA0C117-07D4-4FEC-8ABF-89072241E75C}" type="presOf" srcId="{E4BB5EB4-9E28-441D-9D61-11696B29E7DA}" destId="{9154842D-BAEA-487C-BCEA-0E749619925F}" srcOrd="0" destOrd="0" presId="urn:microsoft.com/office/officeart/2005/8/layout/pyramid2"/>
    <dgm:cxn modelId="{0933CB29-8031-45C9-AB69-6DA37DE27BEE}" type="presParOf" srcId="{D9EF8DB6-1EE7-4E5C-83D0-41B176093B03}" destId="{A6F11633-F241-4E33-BBD9-BDB5F8197811}" srcOrd="0" destOrd="0" presId="urn:microsoft.com/office/officeart/2005/8/layout/pyramid2"/>
    <dgm:cxn modelId="{DA04B5C3-BFA6-4DD6-B909-BB2D9C30E86A}" type="presParOf" srcId="{D9EF8DB6-1EE7-4E5C-83D0-41B176093B03}" destId="{F436AB0E-D253-4E1D-8038-C257E2C3670B}" srcOrd="1" destOrd="0" presId="urn:microsoft.com/office/officeart/2005/8/layout/pyramid2"/>
    <dgm:cxn modelId="{462FF495-2464-4A08-B09F-89880A9BF0CD}" type="presParOf" srcId="{F436AB0E-D253-4E1D-8038-C257E2C3670B}" destId="{9154842D-BAEA-487C-BCEA-0E749619925F}" srcOrd="0" destOrd="0" presId="urn:microsoft.com/office/officeart/2005/8/layout/pyramid2"/>
    <dgm:cxn modelId="{B413B355-2E0A-4CC6-88BB-F1ECC9B8834D}" type="presParOf" srcId="{F436AB0E-D253-4E1D-8038-C257E2C3670B}" destId="{7940F96F-5A6D-4FA5-9DB0-CBF310C97CBD}" srcOrd="1" destOrd="0" presId="urn:microsoft.com/office/officeart/2005/8/layout/pyramid2"/>
    <dgm:cxn modelId="{0F3F882B-5D32-4AC5-93EC-63EFD591D390}" type="presParOf" srcId="{F436AB0E-D253-4E1D-8038-C257E2C3670B}" destId="{AA21313D-4491-4A2C-8214-E32761EBEC03}" srcOrd="2" destOrd="0" presId="urn:microsoft.com/office/officeart/2005/8/layout/pyramid2"/>
    <dgm:cxn modelId="{9D4B9D84-2FD7-4D5B-A5DB-DCA63A84403C}" type="presParOf" srcId="{F436AB0E-D253-4E1D-8038-C257E2C3670B}" destId="{E30A9E61-466E-4163-A3E2-6D99AFE6189C}" srcOrd="3" destOrd="0" presId="urn:microsoft.com/office/officeart/2005/8/layout/pyramid2"/>
    <dgm:cxn modelId="{00318BE3-BA5F-49DE-9D60-AF8E12C0B061}" type="presParOf" srcId="{F436AB0E-D253-4E1D-8038-C257E2C3670B}" destId="{E3EDEA48-D16F-48D8-BE4F-FC844E22559B}" srcOrd="4" destOrd="0" presId="urn:microsoft.com/office/officeart/2005/8/layout/pyramid2"/>
    <dgm:cxn modelId="{E58A8F48-BB87-430E-9D89-406746F81755}" type="presParOf" srcId="{F436AB0E-D253-4E1D-8038-C257E2C3670B}" destId="{21C1C66A-0D6E-43A9-BA27-0F0670AAD5A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A733A3-9190-4670-8626-9282954A5F11}" type="doc">
      <dgm:prSet loTypeId="urn:microsoft.com/office/officeart/2005/8/layout/hierarchy3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0FA2AE7-4CA8-4C07-B5FF-CCC2B1F62EAB}">
      <dgm:prSet phldrT="[Text]" custT="1"/>
      <dgm:spPr>
        <a:gradFill flip="none" rotWithShape="0">
          <a:gsLst>
            <a:gs pos="0">
              <a:srgbClr val="C204B4">
                <a:tint val="66000"/>
                <a:satMod val="160000"/>
              </a:srgbClr>
            </a:gs>
            <a:gs pos="50000">
              <a:srgbClr val="C204B4">
                <a:tint val="44500"/>
                <a:satMod val="160000"/>
              </a:srgbClr>
            </a:gs>
            <a:gs pos="100000">
              <a:srgbClr val="C204B4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sz="4000" dirty="0" err="1" smtClean="0">
              <a:solidFill>
                <a:schemeClr val="tx1"/>
              </a:solidFill>
              <a:latin typeface="+mn-lt"/>
            </a:rPr>
            <a:t>Peran</a:t>
          </a:r>
          <a:endParaRPr lang="en-US" sz="4000" dirty="0">
            <a:solidFill>
              <a:schemeClr val="tx1"/>
            </a:solidFill>
            <a:latin typeface="+mn-lt"/>
          </a:endParaRPr>
        </a:p>
      </dgm:t>
    </dgm:pt>
    <dgm:pt modelId="{12927AFD-C6C3-4803-954D-FC2F08B25A84}" type="parTrans" cxnId="{C5F3F71C-05F0-4AD0-B0A0-928064230A3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01EE26E3-152F-4FC5-8B76-AC331C968745}" type="sibTrans" cxnId="{C5F3F71C-05F0-4AD0-B0A0-928064230A3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0B63D65-80F6-4C7C-833D-7BF7FBABA53A}">
      <dgm:prSet phldrT="[Text]" custT="1"/>
      <dgm:spPr>
        <a:ln>
          <a:solidFill>
            <a:srgbClr val="C204B4"/>
          </a:solidFill>
        </a:ln>
      </dgm:spPr>
      <dgm:t>
        <a:bodyPr/>
        <a:lstStyle/>
        <a:p>
          <a:r>
            <a:rPr lang="id-ID" sz="1600" dirty="0" smtClean="0">
              <a:latin typeface="+mn-lt"/>
            </a:rPr>
            <a:t>Wadah atau forum untuk menggalang kerjasama </a:t>
          </a:r>
          <a:endParaRPr lang="en-US" sz="1600" dirty="0">
            <a:latin typeface="+mn-lt"/>
          </a:endParaRPr>
        </a:p>
      </dgm:t>
    </dgm:pt>
    <dgm:pt modelId="{8AB7E7BE-DA53-4DCF-BCD0-E494DCBC9300}" type="parTrans" cxnId="{4FD0CAD9-147F-48A4-8628-8121E936796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A9A5122A-1504-4406-8648-2EF52BD91E12}" type="sibTrans" cxnId="{4FD0CAD9-147F-48A4-8628-8121E936796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2FAB680-19E0-4443-B579-C960DF0D1AD1}">
      <dgm:prSet phldrT="[Text]" custT="1"/>
      <dgm:spPr>
        <a:ln>
          <a:solidFill>
            <a:srgbClr val="C204B4"/>
          </a:solidFill>
        </a:ln>
      </dgm:spPr>
      <dgm:t>
        <a:bodyPr/>
        <a:lstStyle/>
        <a:p>
          <a:r>
            <a:rPr lang="id-ID" sz="1600" dirty="0" smtClean="0">
              <a:latin typeface="+mn-lt"/>
            </a:rPr>
            <a:t>sarana untuk perundingan </a:t>
          </a:r>
          <a:endParaRPr lang="en-US" sz="1600" dirty="0">
            <a:latin typeface="+mn-lt"/>
          </a:endParaRPr>
        </a:p>
      </dgm:t>
    </dgm:pt>
    <dgm:pt modelId="{7F1E980A-654F-4A08-AFFE-963B631686DA}" type="parTrans" cxnId="{A4974E6A-6F2E-4201-9087-B9C88C69073E}">
      <dgm:prSet>
        <dgm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dgm:style>
      </dgm:prSet>
      <dgm:spPr>
        <a:ln>
          <a:solidFill>
            <a:srgbClr val="C204B4"/>
          </a:solidFill>
        </a:ln>
      </dgm:spPr>
      <dgm:t>
        <a:bodyPr/>
        <a:lstStyle/>
        <a:p>
          <a:endParaRPr lang="en-US">
            <a:latin typeface="+mn-lt"/>
          </a:endParaRPr>
        </a:p>
      </dgm:t>
    </dgm:pt>
    <dgm:pt modelId="{7C5397C5-02B9-42FE-974E-E3F9B65312EC}" type="sibTrans" cxnId="{A4974E6A-6F2E-4201-9087-B9C88C69073E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B5DBE8AE-430F-4F66-9EBE-E1A5DF63F023}">
      <dgm:prSet phldrT="[Text]" custT="1"/>
      <dgm:spPr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sz="4000" dirty="0" err="1" smtClean="0">
              <a:solidFill>
                <a:schemeClr val="tx1"/>
              </a:solidFill>
              <a:latin typeface="+mn-lt"/>
            </a:rPr>
            <a:t>Fungsi</a:t>
          </a:r>
          <a:endParaRPr lang="en-US" sz="4400" dirty="0">
            <a:solidFill>
              <a:schemeClr val="tx1"/>
            </a:solidFill>
            <a:latin typeface="+mn-lt"/>
          </a:endParaRPr>
        </a:p>
      </dgm:t>
    </dgm:pt>
    <dgm:pt modelId="{61FCA66C-720D-45F9-A02A-5893DBA27121}" type="parTrans" cxnId="{3DA89B33-96DA-4599-A52F-1B7F688DF35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B00D4CE3-1C63-40E1-9050-24667EF19791}" type="sibTrans" cxnId="{3DA89B33-96DA-4599-A52F-1B7F688DF35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EAC1075-248C-40F1-B359-61BF56B64ED6}">
      <dgm:prSet phldrT="[Text]" custT="1"/>
      <dgm:spPr>
        <a:ln>
          <a:solidFill>
            <a:srgbClr val="FFFF00"/>
          </a:solidFill>
        </a:ln>
      </dgm:spPr>
      <dgm:t>
        <a:bodyPr/>
        <a:lstStyle/>
        <a:p>
          <a:r>
            <a:rPr lang="id-ID" sz="1400" dirty="0" smtClean="0">
              <a:latin typeface="+mn-lt"/>
            </a:rPr>
            <a:t>Tempat berhimpun bagi negara-negara anggota</a:t>
          </a:r>
          <a:endParaRPr lang="en-US" sz="1400" dirty="0">
            <a:latin typeface="+mn-lt"/>
          </a:endParaRPr>
        </a:p>
      </dgm:t>
    </dgm:pt>
    <dgm:pt modelId="{5289BD92-8C86-472D-831E-BC3EF18A0A6E}" type="parTrans" cxnId="{A1B5110F-C613-4817-A5FB-6E0D5D4BB4B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0AAAFC7-D67B-4BBE-8071-DD6FC2E15227}" type="sibTrans" cxnId="{A1B5110F-C613-4817-A5FB-6E0D5D4BB4B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001B874-E262-42FC-A049-07113221E7B3}">
      <dgm:prSet phldrT="[Text]" custT="1"/>
      <dgm:spPr>
        <a:ln>
          <a:solidFill>
            <a:srgbClr val="C204B4"/>
          </a:solidFill>
        </a:ln>
      </dgm:spPr>
      <dgm:t>
        <a:bodyPr/>
        <a:lstStyle/>
        <a:p>
          <a:r>
            <a:rPr lang="id-ID" sz="1600" dirty="0" smtClean="0">
              <a:latin typeface="+mn-lt"/>
            </a:rPr>
            <a:t>Lembaga yang mandiri untuk melaksanakan kegiatan </a:t>
          </a:r>
          <a:endParaRPr lang="en-US" sz="1600" dirty="0">
            <a:latin typeface="+mn-lt"/>
          </a:endParaRPr>
        </a:p>
      </dgm:t>
    </dgm:pt>
    <dgm:pt modelId="{80A05C3D-679C-4E7D-B8E5-6EBF7EB7DD51}" type="parTrans" cxnId="{87366051-B9ED-4C56-9878-E8050DC6E48F}">
      <dgm:prSet/>
      <dgm:spPr>
        <a:ln>
          <a:solidFill>
            <a:srgbClr val="C204B4"/>
          </a:solidFill>
        </a:ln>
      </dgm:spPr>
      <dgm:t>
        <a:bodyPr/>
        <a:lstStyle/>
        <a:p>
          <a:endParaRPr lang="en-US">
            <a:latin typeface="+mn-lt"/>
          </a:endParaRPr>
        </a:p>
      </dgm:t>
    </dgm:pt>
    <dgm:pt modelId="{20321D28-0109-4D29-9979-FD689564C792}" type="sibTrans" cxnId="{87366051-B9ED-4C56-9878-E8050DC6E48F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29EA0DB6-160F-4FFF-961E-A78A2509D121}">
      <dgm:prSet custT="1"/>
      <dgm:spPr>
        <a:ln>
          <a:solidFill>
            <a:srgbClr val="FFFF00"/>
          </a:solidFill>
        </a:ln>
      </dgm:spPr>
      <dgm:t>
        <a:bodyPr/>
        <a:lstStyle/>
        <a:p>
          <a:r>
            <a:rPr lang="id-ID" sz="1400" dirty="0" smtClean="0">
              <a:latin typeface="+mn-lt"/>
            </a:rPr>
            <a:t>Penyedian saluran untuk berkomunikasi</a:t>
          </a:r>
          <a:r>
            <a:rPr lang="en-US" sz="1400" dirty="0" smtClean="0">
              <a:latin typeface="+mn-lt"/>
            </a:rPr>
            <a:t> </a:t>
          </a:r>
          <a:r>
            <a:rPr lang="id-ID" sz="1400" dirty="0" smtClean="0">
              <a:latin typeface="+mn-lt"/>
            </a:rPr>
            <a:t>anggota</a:t>
          </a:r>
          <a:endParaRPr lang="en-US" sz="1400" dirty="0">
            <a:latin typeface="+mn-lt"/>
          </a:endParaRPr>
        </a:p>
      </dgm:t>
    </dgm:pt>
    <dgm:pt modelId="{5747A4C7-8981-4393-9D60-D517FCFCE173}" type="parTrans" cxnId="{BE5FFF7E-D8FF-41CA-8DC5-BCBF5598454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6FA45CC-218E-4547-928B-827289946915}" type="sibTrans" cxnId="{BE5FFF7E-D8FF-41CA-8DC5-BCBF5598454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070B29D2-EEA4-4374-820E-D2168076C114}">
      <dgm:prSet phldrT="[Text]" custT="1"/>
      <dgm:spPr>
        <a:ln>
          <a:solidFill>
            <a:srgbClr val="FFFF00"/>
          </a:solidFill>
        </a:ln>
      </dgm:spPr>
      <dgm:t>
        <a:bodyPr/>
        <a:lstStyle/>
        <a:p>
          <a:r>
            <a:rPr lang="en-US" sz="1400" dirty="0" smtClean="0">
              <a:latin typeface="+mn-lt"/>
            </a:rPr>
            <a:t>Me</a:t>
          </a:r>
          <a:r>
            <a:rPr lang="id-ID" sz="1400" dirty="0" smtClean="0">
              <a:latin typeface="+mn-lt"/>
            </a:rPr>
            <a:t>nyusun atau merumuskan agenda bersama</a:t>
          </a:r>
          <a:endParaRPr lang="en-US" sz="1400" dirty="0">
            <a:latin typeface="+mn-lt"/>
          </a:endParaRPr>
        </a:p>
      </dgm:t>
    </dgm:pt>
    <dgm:pt modelId="{CE24242C-4EED-4C52-BBE3-1428FF4756FA}" type="parTrans" cxnId="{EB26438D-FDBF-4FE6-87B4-77B85FA1FC3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20A44D03-2D2E-4940-9704-1579AFAB44CA}" type="sibTrans" cxnId="{EB26438D-FDBF-4FE6-87B4-77B85FA1FC3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2989FF6-6E6D-4663-A785-2DBC221F6EF5}">
      <dgm:prSet phldrT="[Text]" custT="1"/>
      <dgm:spPr>
        <a:ln>
          <a:solidFill>
            <a:srgbClr val="FFFF00"/>
          </a:solidFill>
        </a:ln>
      </dgm:spPr>
      <dgm:t>
        <a:bodyPr/>
        <a:lstStyle/>
        <a:p>
          <a:r>
            <a:rPr lang="en-US" sz="1400" dirty="0" smtClean="0">
              <a:latin typeface="+mn-lt"/>
            </a:rPr>
            <a:t>M</a:t>
          </a:r>
          <a:r>
            <a:rPr lang="id-ID" sz="1400" dirty="0" smtClean="0">
              <a:latin typeface="+mn-lt"/>
            </a:rPr>
            <a:t>enyusun dan menghasilkan kesepakatan mengenai aturan/norma</a:t>
          </a:r>
          <a:r>
            <a:rPr lang="en-US" sz="1400" dirty="0" smtClean="0">
              <a:latin typeface="+mn-lt"/>
            </a:rPr>
            <a:t>/</a:t>
          </a:r>
          <a:r>
            <a:rPr lang="id-ID" sz="1400" dirty="0" smtClean="0">
              <a:latin typeface="+mn-lt"/>
            </a:rPr>
            <a:t>rejim internasional.</a:t>
          </a:r>
          <a:endParaRPr lang="en-US" sz="1400" dirty="0">
            <a:latin typeface="+mn-lt"/>
          </a:endParaRPr>
        </a:p>
      </dgm:t>
    </dgm:pt>
    <dgm:pt modelId="{47DF0E34-5167-43CA-9537-3126981C6A60}" type="parTrans" cxnId="{7B82FDD9-01EC-4DF1-8DFA-CAFB9CBA1E54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0E35772-BA30-4D8B-ABD8-E51598923109}" type="sibTrans" cxnId="{7B82FDD9-01EC-4DF1-8DFA-CAFB9CBA1E54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E820876-998B-4B20-B074-D50B91DC6C3C}">
      <dgm:prSet custT="1"/>
      <dgm:spPr>
        <a:ln>
          <a:solidFill>
            <a:srgbClr val="FFFF00"/>
          </a:solidFill>
        </a:ln>
      </dgm:spPr>
      <dgm:t>
        <a:bodyPr/>
        <a:lstStyle/>
        <a:p>
          <a:r>
            <a:rPr lang="id-ID" sz="1400" dirty="0" smtClean="0">
              <a:latin typeface="+mn-lt"/>
            </a:rPr>
            <a:t>Penyebar luasan informasi</a:t>
          </a:r>
          <a:endParaRPr lang="en-US" sz="1400" dirty="0">
            <a:latin typeface="+mn-lt"/>
          </a:endParaRPr>
        </a:p>
      </dgm:t>
    </dgm:pt>
    <dgm:pt modelId="{4DBD9943-8DF7-4748-9456-FF86B6FF7E6B}" type="parTrans" cxnId="{5CC08665-3407-4773-8D6D-68BD588212B1}">
      <dgm:prSet/>
      <dgm:spPr>
        <a:ln>
          <a:solidFill>
            <a:srgbClr val="FFFF00"/>
          </a:solidFill>
        </a:ln>
      </dgm:spPr>
      <dgm:t>
        <a:bodyPr/>
        <a:lstStyle/>
        <a:p>
          <a:endParaRPr lang="en-US">
            <a:latin typeface="+mn-lt"/>
          </a:endParaRPr>
        </a:p>
      </dgm:t>
    </dgm:pt>
    <dgm:pt modelId="{3F6F16F2-62A3-4EFE-8289-94714FF95AAD}" type="sibTrans" cxnId="{5CC08665-3407-4773-8D6D-68BD588212B1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22D3FDA-B23B-4E3E-BA87-526B34A45157}" type="pres">
      <dgm:prSet presAssocID="{82A733A3-9190-4670-8626-9282954A5F1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2EE5997E-1198-45EC-8C42-11BF2440A206}" type="pres">
      <dgm:prSet presAssocID="{30FA2AE7-4CA8-4C07-B5FF-CCC2B1F62EAB}" presName="root" presStyleCnt="0"/>
      <dgm:spPr/>
    </dgm:pt>
    <dgm:pt modelId="{9A54810B-2563-4656-BCAA-9A0834312B71}" type="pres">
      <dgm:prSet presAssocID="{30FA2AE7-4CA8-4C07-B5FF-CCC2B1F62EAB}" presName="rootComposite" presStyleCnt="0"/>
      <dgm:spPr/>
    </dgm:pt>
    <dgm:pt modelId="{9EA81DF1-A405-45F2-BCEA-8822682EEF2F}" type="pres">
      <dgm:prSet presAssocID="{30FA2AE7-4CA8-4C07-B5FF-CCC2B1F62EAB}" presName="rootText" presStyleLbl="node1" presStyleIdx="0" presStyleCnt="2" custScaleX="337416" custScaleY="121357"/>
      <dgm:spPr/>
      <dgm:t>
        <a:bodyPr/>
        <a:lstStyle/>
        <a:p>
          <a:endParaRPr lang="en-US"/>
        </a:p>
      </dgm:t>
    </dgm:pt>
    <dgm:pt modelId="{6C7C9CF8-1F13-40C4-8FB4-28B8805C1734}" type="pres">
      <dgm:prSet presAssocID="{30FA2AE7-4CA8-4C07-B5FF-CCC2B1F62EAB}" presName="rootConnector" presStyleLbl="node1" presStyleIdx="0" presStyleCnt="2"/>
      <dgm:spPr/>
      <dgm:t>
        <a:bodyPr/>
        <a:lstStyle/>
        <a:p>
          <a:endParaRPr lang="id-ID"/>
        </a:p>
      </dgm:t>
    </dgm:pt>
    <dgm:pt modelId="{026D59DA-BA23-4D1E-BE41-B485372D02E9}" type="pres">
      <dgm:prSet presAssocID="{30FA2AE7-4CA8-4C07-B5FF-CCC2B1F62EAB}" presName="childShape" presStyleCnt="0"/>
      <dgm:spPr/>
    </dgm:pt>
    <dgm:pt modelId="{05306DDA-A02C-40B1-9093-DF0E016486F0}" type="pres">
      <dgm:prSet presAssocID="{8AB7E7BE-DA53-4DCF-BCD0-E494DCBC9300}" presName="Name13" presStyleLbl="parChTrans1D2" presStyleIdx="0" presStyleCnt="8" custSzY="534897"/>
      <dgm:spPr/>
      <dgm:t>
        <a:bodyPr/>
        <a:lstStyle/>
        <a:p>
          <a:endParaRPr lang="id-ID"/>
        </a:p>
      </dgm:t>
    </dgm:pt>
    <dgm:pt modelId="{0A79FD93-3F9A-4A2E-ADDF-EAE5B358E770}" type="pres">
      <dgm:prSet presAssocID="{10B63D65-80F6-4C7C-833D-7BF7FBABA53A}" presName="childText" presStyleLbl="bgAcc1" presStyleIdx="0" presStyleCnt="8" custScaleX="337416" custScaleY="121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9476B0-340D-4245-B84B-43875529B221}" type="pres">
      <dgm:prSet presAssocID="{7F1E980A-654F-4A08-AFFE-963B631686DA}" presName="Name13" presStyleLbl="parChTrans1D2" presStyleIdx="1" presStyleCnt="8" custSzY="1426392"/>
      <dgm:spPr/>
      <dgm:t>
        <a:bodyPr/>
        <a:lstStyle/>
        <a:p>
          <a:endParaRPr lang="id-ID"/>
        </a:p>
      </dgm:t>
    </dgm:pt>
    <dgm:pt modelId="{E555643D-02E1-4550-B3FE-C252C6AFD748}" type="pres">
      <dgm:prSet presAssocID="{12FAB680-19E0-4443-B579-C960DF0D1AD1}" presName="childText" presStyleLbl="bgAcc1" presStyleIdx="1" presStyleCnt="8" custScaleX="337416" custScaleY="121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F0DB26-3277-470D-B3A2-D305E69B7686}" type="pres">
      <dgm:prSet presAssocID="{80A05C3D-679C-4E7D-B8E5-6EBF7EB7DD51}" presName="Name13" presStyleLbl="parChTrans1D2" presStyleIdx="2" presStyleCnt="8" custSzY="2317887"/>
      <dgm:spPr/>
      <dgm:t>
        <a:bodyPr/>
        <a:lstStyle/>
        <a:p>
          <a:endParaRPr lang="id-ID"/>
        </a:p>
      </dgm:t>
    </dgm:pt>
    <dgm:pt modelId="{EF5CD1BE-BFE1-45EB-AE30-082988439264}" type="pres">
      <dgm:prSet presAssocID="{E001B874-E262-42FC-A049-07113221E7B3}" presName="childText" presStyleLbl="bgAcc1" presStyleIdx="2" presStyleCnt="8" custScaleX="337416" custScaleY="121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99AC04-B0DC-4141-8D3D-51823EC40E28}" type="pres">
      <dgm:prSet presAssocID="{B5DBE8AE-430F-4F66-9EBE-E1A5DF63F023}" presName="root" presStyleCnt="0"/>
      <dgm:spPr/>
    </dgm:pt>
    <dgm:pt modelId="{33E60A3C-4F65-4023-9E7D-B660FE41922F}" type="pres">
      <dgm:prSet presAssocID="{B5DBE8AE-430F-4F66-9EBE-E1A5DF63F023}" presName="rootComposite" presStyleCnt="0"/>
      <dgm:spPr/>
    </dgm:pt>
    <dgm:pt modelId="{E6977E4D-FD4A-41E2-91A0-ACB3F3E9E2F3}" type="pres">
      <dgm:prSet presAssocID="{B5DBE8AE-430F-4F66-9EBE-E1A5DF63F023}" presName="rootText" presStyleLbl="node1" presStyleIdx="1" presStyleCnt="2" custScaleX="337416" custScaleY="121357"/>
      <dgm:spPr/>
      <dgm:t>
        <a:bodyPr/>
        <a:lstStyle/>
        <a:p>
          <a:endParaRPr lang="id-ID"/>
        </a:p>
      </dgm:t>
    </dgm:pt>
    <dgm:pt modelId="{B13BE471-8E4C-4C42-805C-9E9435DF1B62}" type="pres">
      <dgm:prSet presAssocID="{B5DBE8AE-430F-4F66-9EBE-E1A5DF63F023}" presName="rootConnector" presStyleLbl="node1" presStyleIdx="1" presStyleCnt="2"/>
      <dgm:spPr/>
      <dgm:t>
        <a:bodyPr/>
        <a:lstStyle/>
        <a:p>
          <a:endParaRPr lang="id-ID"/>
        </a:p>
      </dgm:t>
    </dgm:pt>
    <dgm:pt modelId="{B5661771-95AA-489B-9658-843975A7D4F0}" type="pres">
      <dgm:prSet presAssocID="{B5DBE8AE-430F-4F66-9EBE-E1A5DF63F023}" presName="childShape" presStyleCnt="0"/>
      <dgm:spPr/>
    </dgm:pt>
    <dgm:pt modelId="{0CD51D5E-9CFE-4AA4-AE85-6B840196E596}" type="pres">
      <dgm:prSet presAssocID="{5289BD92-8C86-472D-831E-BC3EF18A0A6E}" presName="Name13" presStyleLbl="parChTrans1D2" presStyleIdx="3" presStyleCnt="8" custSzY="534897"/>
      <dgm:spPr/>
      <dgm:t>
        <a:bodyPr/>
        <a:lstStyle/>
        <a:p>
          <a:endParaRPr lang="id-ID"/>
        </a:p>
      </dgm:t>
    </dgm:pt>
    <dgm:pt modelId="{3E11E5A2-7E68-4D96-AF43-FEB64EBA539E}" type="pres">
      <dgm:prSet presAssocID="{1EAC1075-248C-40F1-B359-61BF56B64ED6}" presName="childText" presStyleLbl="bgAcc1" presStyleIdx="3" presStyleCnt="8" custScaleX="337416" custScaleY="121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23B203-A15B-4E65-93E3-53B23F7BC0CA}" type="pres">
      <dgm:prSet presAssocID="{CE24242C-4EED-4C52-BBE3-1428FF4756FA}" presName="Name13" presStyleLbl="parChTrans1D2" presStyleIdx="4" presStyleCnt="8" custSzY="1426392"/>
      <dgm:spPr/>
      <dgm:t>
        <a:bodyPr/>
        <a:lstStyle/>
        <a:p>
          <a:endParaRPr lang="id-ID"/>
        </a:p>
      </dgm:t>
    </dgm:pt>
    <dgm:pt modelId="{D1142CDD-FB59-4989-8391-9245B9E948F8}" type="pres">
      <dgm:prSet presAssocID="{070B29D2-EEA4-4374-820E-D2168076C114}" presName="childText" presStyleLbl="bgAcc1" presStyleIdx="4" presStyleCnt="8" custScaleX="337416" custScaleY="121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B24FF4-1B56-42D1-B5BB-226C3A9863F0}" type="pres">
      <dgm:prSet presAssocID="{47DF0E34-5167-43CA-9537-3126981C6A60}" presName="Name13" presStyleLbl="parChTrans1D2" presStyleIdx="5" presStyleCnt="8" custSzY="2317887"/>
      <dgm:spPr/>
      <dgm:t>
        <a:bodyPr/>
        <a:lstStyle/>
        <a:p>
          <a:endParaRPr lang="id-ID"/>
        </a:p>
      </dgm:t>
    </dgm:pt>
    <dgm:pt modelId="{10F18BD4-67A1-4106-BE1B-EE72778BB5E2}" type="pres">
      <dgm:prSet presAssocID="{62989FF6-6E6D-4663-A785-2DBC221F6EF5}" presName="childText" presStyleLbl="bgAcc1" presStyleIdx="5" presStyleCnt="8" custScaleX="337416" custScaleY="121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998EC9-DFB3-4880-9FD6-2A8E657B7F27}" type="pres">
      <dgm:prSet presAssocID="{5747A4C7-8981-4393-9D60-D517FCFCE173}" presName="Name13" presStyleLbl="parChTrans1D2" presStyleIdx="6" presStyleCnt="8" custSzY="3209382"/>
      <dgm:spPr/>
      <dgm:t>
        <a:bodyPr/>
        <a:lstStyle/>
        <a:p>
          <a:endParaRPr lang="id-ID"/>
        </a:p>
      </dgm:t>
    </dgm:pt>
    <dgm:pt modelId="{F4378E14-13AE-4C92-980E-11410AF94B34}" type="pres">
      <dgm:prSet presAssocID="{29EA0DB6-160F-4FFF-961E-A78A2509D121}" presName="childText" presStyleLbl="bgAcc1" presStyleIdx="6" presStyleCnt="8" custScaleX="337416" custScaleY="121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96B47F-C6F9-4231-94B5-5D3F23B9385E}" type="pres">
      <dgm:prSet presAssocID="{4DBD9943-8DF7-4748-9456-FF86B6FF7E6B}" presName="Name13" presStyleLbl="parChTrans1D2" presStyleIdx="7" presStyleCnt="8" custSzY="4100877"/>
      <dgm:spPr/>
      <dgm:t>
        <a:bodyPr/>
        <a:lstStyle/>
        <a:p>
          <a:endParaRPr lang="id-ID"/>
        </a:p>
      </dgm:t>
    </dgm:pt>
    <dgm:pt modelId="{D4428A96-3A1B-42F5-9B35-1185F4B08F2A}" type="pres">
      <dgm:prSet presAssocID="{5E820876-998B-4B20-B074-D50B91DC6C3C}" presName="childText" presStyleLbl="bgAcc1" presStyleIdx="7" presStyleCnt="8" custScaleX="337416" custScaleY="121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22346A-A400-46EB-BD7A-1E1C4BD3AA89}" type="presOf" srcId="{4DBD9943-8DF7-4748-9456-FF86B6FF7E6B}" destId="{C796B47F-C6F9-4231-94B5-5D3F23B9385E}" srcOrd="0" destOrd="0" presId="urn:microsoft.com/office/officeart/2005/8/layout/hierarchy3"/>
    <dgm:cxn modelId="{A4974E6A-6F2E-4201-9087-B9C88C69073E}" srcId="{30FA2AE7-4CA8-4C07-B5FF-CCC2B1F62EAB}" destId="{12FAB680-19E0-4443-B579-C960DF0D1AD1}" srcOrd="1" destOrd="0" parTransId="{7F1E980A-654F-4A08-AFFE-963B631686DA}" sibTransId="{7C5397C5-02B9-42FE-974E-E3F9B65312EC}"/>
    <dgm:cxn modelId="{818ADF83-DF0F-4D3C-9276-EEC01DB04621}" type="presOf" srcId="{30FA2AE7-4CA8-4C07-B5FF-CCC2B1F62EAB}" destId="{9EA81DF1-A405-45F2-BCEA-8822682EEF2F}" srcOrd="0" destOrd="0" presId="urn:microsoft.com/office/officeart/2005/8/layout/hierarchy3"/>
    <dgm:cxn modelId="{C1FF95AD-208E-4D72-B486-87C5C338461F}" type="presOf" srcId="{B5DBE8AE-430F-4F66-9EBE-E1A5DF63F023}" destId="{B13BE471-8E4C-4C42-805C-9E9435DF1B62}" srcOrd="1" destOrd="0" presId="urn:microsoft.com/office/officeart/2005/8/layout/hierarchy3"/>
    <dgm:cxn modelId="{1CB450E3-BD14-4381-A2C8-A57F9BDA091C}" type="presOf" srcId="{12FAB680-19E0-4443-B579-C960DF0D1AD1}" destId="{E555643D-02E1-4550-B3FE-C252C6AFD748}" srcOrd="0" destOrd="0" presId="urn:microsoft.com/office/officeart/2005/8/layout/hierarchy3"/>
    <dgm:cxn modelId="{EB26438D-FDBF-4FE6-87B4-77B85FA1FC3A}" srcId="{B5DBE8AE-430F-4F66-9EBE-E1A5DF63F023}" destId="{070B29D2-EEA4-4374-820E-D2168076C114}" srcOrd="1" destOrd="0" parTransId="{CE24242C-4EED-4C52-BBE3-1428FF4756FA}" sibTransId="{20A44D03-2D2E-4940-9704-1579AFAB44CA}"/>
    <dgm:cxn modelId="{C5F3F71C-05F0-4AD0-B0A0-928064230A35}" srcId="{82A733A3-9190-4670-8626-9282954A5F11}" destId="{30FA2AE7-4CA8-4C07-B5FF-CCC2B1F62EAB}" srcOrd="0" destOrd="0" parTransId="{12927AFD-C6C3-4803-954D-FC2F08B25A84}" sibTransId="{01EE26E3-152F-4FC5-8B76-AC331C968745}"/>
    <dgm:cxn modelId="{79C401F7-AB53-45C7-A3A9-95D6DDD7036F}" type="presOf" srcId="{29EA0DB6-160F-4FFF-961E-A78A2509D121}" destId="{F4378E14-13AE-4C92-980E-11410AF94B34}" srcOrd="0" destOrd="0" presId="urn:microsoft.com/office/officeart/2005/8/layout/hierarchy3"/>
    <dgm:cxn modelId="{AA6A5446-ECDE-422B-A1F0-BD3D021266B5}" type="presOf" srcId="{30FA2AE7-4CA8-4C07-B5FF-CCC2B1F62EAB}" destId="{6C7C9CF8-1F13-40C4-8FB4-28B8805C1734}" srcOrd="1" destOrd="0" presId="urn:microsoft.com/office/officeart/2005/8/layout/hierarchy3"/>
    <dgm:cxn modelId="{3851AE77-F3AB-43F7-9B61-A0E20714A977}" type="presOf" srcId="{10B63D65-80F6-4C7C-833D-7BF7FBABA53A}" destId="{0A79FD93-3F9A-4A2E-ADDF-EAE5B358E770}" srcOrd="0" destOrd="0" presId="urn:microsoft.com/office/officeart/2005/8/layout/hierarchy3"/>
    <dgm:cxn modelId="{7B82FDD9-01EC-4DF1-8DFA-CAFB9CBA1E54}" srcId="{B5DBE8AE-430F-4F66-9EBE-E1A5DF63F023}" destId="{62989FF6-6E6D-4663-A785-2DBC221F6EF5}" srcOrd="2" destOrd="0" parTransId="{47DF0E34-5167-43CA-9537-3126981C6A60}" sibTransId="{E0E35772-BA30-4D8B-ABD8-E51598923109}"/>
    <dgm:cxn modelId="{4ECD5A1C-C471-463A-A9A3-BC12048A06AD}" type="presOf" srcId="{82A733A3-9190-4670-8626-9282954A5F11}" destId="{322D3FDA-B23B-4E3E-BA87-526B34A45157}" srcOrd="0" destOrd="0" presId="urn:microsoft.com/office/officeart/2005/8/layout/hierarchy3"/>
    <dgm:cxn modelId="{F40B5473-54A4-492E-9448-5A46517825FA}" type="presOf" srcId="{5747A4C7-8981-4393-9D60-D517FCFCE173}" destId="{3B998EC9-DFB3-4880-9FD6-2A8E657B7F27}" srcOrd="0" destOrd="0" presId="urn:microsoft.com/office/officeart/2005/8/layout/hierarchy3"/>
    <dgm:cxn modelId="{3FA61937-0F5B-4F73-B3A9-C45562A23BE8}" type="presOf" srcId="{E001B874-E262-42FC-A049-07113221E7B3}" destId="{EF5CD1BE-BFE1-45EB-AE30-082988439264}" srcOrd="0" destOrd="0" presId="urn:microsoft.com/office/officeart/2005/8/layout/hierarchy3"/>
    <dgm:cxn modelId="{BE5FFF7E-D8FF-41CA-8DC5-BCBF55984543}" srcId="{B5DBE8AE-430F-4F66-9EBE-E1A5DF63F023}" destId="{29EA0DB6-160F-4FFF-961E-A78A2509D121}" srcOrd="3" destOrd="0" parTransId="{5747A4C7-8981-4393-9D60-D517FCFCE173}" sibTransId="{66FA45CC-218E-4547-928B-827289946915}"/>
    <dgm:cxn modelId="{EFEFBB85-D752-4935-9325-6113F18B1AAA}" type="presOf" srcId="{5289BD92-8C86-472D-831E-BC3EF18A0A6E}" destId="{0CD51D5E-9CFE-4AA4-AE85-6B840196E596}" srcOrd="0" destOrd="0" presId="urn:microsoft.com/office/officeart/2005/8/layout/hierarchy3"/>
    <dgm:cxn modelId="{3DA89B33-96DA-4599-A52F-1B7F688DF350}" srcId="{82A733A3-9190-4670-8626-9282954A5F11}" destId="{B5DBE8AE-430F-4F66-9EBE-E1A5DF63F023}" srcOrd="1" destOrd="0" parTransId="{61FCA66C-720D-45F9-A02A-5893DBA27121}" sibTransId="{B00D4CE3-1C63-40E1-9050-24667EF19791}"/>
    <dgm:cxn modelId="{74057B52-E535-4261-9A21-69CCF6D1FE83}" type="presOf" srcId="{070B29D2-EEA4-4374-820E-D2168076C114}" destId="{D1142CDD-FB59-4989-8391-9245B9E948F8}" srcOrd="0" destOrd="0" presId="urn:microsoft.com/office/officeart/2005/8/layout/hierarchy3"/>
    <dgm:cxn modelId="{BCAAECD0-6783-4C54-B95D-C81DFFB507C4}" type="presOf" srcId="{5E820876-998B-4B20-B074-D50B91DC6C3C}" destId="{D4428A96-3A1B-42F5-9B35-1185F4B08F2A}" srcOrd="0" destOrd="0" presId="urn:microsoft.com/office/officeart/2005/8/layout/hierarchy3"/>
    <dgm:cxn modelId="{130B0383-1ACC-4128-99D6-72BB2EB122F3}" type="presOf" srcId="{B5DBE8AE-430F-4F66-9EBE-E1A5DF63F023}" destId="{E6977E4D-FD4A-41E2-91A0-ACB3F3E9E2F3}" srcOrd="0" destOrd="0" presId="urn:microsoft.com/office/officeart/2005/8/layout/hierarchy3"/>
    <dgm:cxn modelId="{CD454687-6D77-4814-92FF-AB9E12D06F9D}" type="presOf" srcId="{62989FF6-6E6D-4663-A785-2DBC221F6EF5}" destId="{10F18BD4-67A1-4106-BE1B-EE72778BB5E2}" srcOrd="0" destOrd="0" presId="urn:microsoft.com/office/officeart/2005/8/layout/hierarchy3"/>
    <dgm:cxn modelId="{A1B5110F-C613-4817-A5FB-6E0D5D4BB4B3}" srcId="{B5DBE8AE-430F-4F66-9EBE-E1A5DF63F023}" destId="{1EAC1075-248C-40F1-B359-61BF56B64ED6}" srcOrd="0" destOrd="0" parTransId="{5289BD92-8C86-472D-831E-BC3EF18A0A6E}" sibTransId="{30AAAFC7-D67B-4BBE-8071-DD6FC2E15227}"/>
    <dgm:cxn modelId="{4FD0CAD9-147F-48A4-8628-8121E9367965}" srcId="{30FA2AE7-4CA8-4C07-B5FF-CCC2B1F62EAB}" destId="{10B63D65-80F6-4C7C-833D-7BF7FBABA53A}" srcOrd="0" destOrd="0" parTransId="{8AB7E7BE-DA53-4DCF-BCD0-E494DCBC9300}" sibTransId="{A9A5122A-1504-4406-8648-2EF52BD91E12}"/>
    <dgm:cxn modelId="{DE95C083-E572-4106-B8A0-331FAD9AC25C}" type="presOf" srcId="{7F1E980A-654F-4A08-AFFE-963B631686DA}" destId="{9A9476B0-340D-4245-B84B-43875529B221}" srcOrd="0" destOrd="0" presId="urn:microsoft.com/office/officeart/2005/8/layout/hierarchy3"/>
    <dgm:cxn modelId="{F79E7F1E-BA9D-4849-B276-A7E09C0DED98}" type="presOf" srcId="{1EAC1075-248C-40F1-B359-61BF56B64ED6}" destId="{3E11E5A2-7E68-4D96-AF43-FEB64EBA539E}" srcOrd="0" destOrd="0" presId="urn:microsoft.com/office/officeart/2005/8/layout/hierarchy3"/>
    <dgm:cxn modelId="{DDC1D4C2-5F5C-4228-856E-1DADD63F4F29}" type="presOf" srcId="{47DF0E34-5167-43CA-9537-3126981C6A60}" destId="{3AB24FF4-1B56-42D1-B5BB-226C3A9863F0}" srcOrd="0" destOrd="0" presId="urn:microsoft.com/office/officeart/2005/8/layout/hierarchy3"/>
    <dgm:cxn modelId="{87366051-B9ED-4C56-9878-E8050DC6E48F}" srcId="{30FA2AE7-4CA8-4C07-B5FF-CCC2B1F62EAB}" destId="{E001B874-E262-42FC-A049-07113221E7B3}" srcOrd="2" destOrd="0" parTransId="{80A05C3D-679C-4E7D-B8E5-6EBF7EB7DD51}" sibTransId="{20321D28-0109-4D29-9979-FD689564C792}"/>
    <dgm:cxn modelId="{5CC08665-3407-4773-8D6D-68BD588212B1}" srcId="{B5DBE8AE-430F-4F66-9EBE-E1A5DF63F023}" destId="{5E820876-998B-4B20-B074-D50B91DC6C3C}" srcOrd="4" destOrd="0" parTransId="{4DBD9943-8DF7-4748-9456-FF86B6FF7E6B}" sibTransId="{3F6F16F2-62A3-4EFE-8289-94714FF95AAD}"/>
    <dgm:cxn modelId="{9B36B708-C1E0-42BA-B95C-39E46C707718}" type="presOf" srcId="{80A05C3D-679C-4E7D-B8E5-6EBF7EB7DD51}" destId="{E6F0DB26-3277-470D-B3A2-D305E69B7686}" srcOrd="0" destOrd="0" presId="urn:microsoft.com/office/officeart/2005/8/layout/hierarchy3"/>
    <dgm:cxn modelId="{9B638264-DC33-4ECE-B298-FF74397B2897}" type="presOf" srcId="{8AB7E7BE-DA53-4DCF-BCD0-E494DCBC9300}" destId="{05306DDA-A02C-40B1-9093-DF0E016486F0}" srcOrd="0" destOrd="0" presId="urn:microsoft.com/office/officeart/2005/8/layout/hierarchy3"/>
    <dgm:cxn modelId="{B1BDD29C-ABBE-4197-A0E7-30EA50FBF8C4}" type="presOf" srcId="{CE24242C-4EED-4C52-BBE3-1428FF4756FA}" destId="{B723B203-A15B-4E65-93E3-53B23F7BC0CA}" srcOrd="0" destOrd="0" presId="urn:microsoft.com/office/officeart/2005/8/layout/hierarchy3"/>
    <dgm:cxn modelId="{A6E4EE8D-326C-4206-8379-CCC26DA5FDAD}" type="presParOf" srcId="{322D3FDA-B23B-4E3E-BA87-526B34A45157}" destId="{2EE5997E-1198-45EC-8C42-11BF2440A206}" srcOrd="0" destOrd="0" presId="urn:microsoft.com/office/officeart/2005/8/layout/hierarchy3"/>
    <dgm:cxn modelId="{C6153597-B639-4F0B-802A-1EABAEFED89B}" type="presParOf" srcId="{2EE5997E-1198-45EC-8C42-11BF2440A206}" destId="{9A54810B-2563-4656-BCAA-9A0834312B71}" srcOrd="0" destOrd="0" presId="urn:microsoft.com/office/officeart/2005/8/layout/hierarchy3"/>
    <dgm:cxn modelId="{F3B42866-E82B-4900-B884-0D40F0DB4B8F}" type="presParOf" srcId="{9A54810B-2563-4656-BCAA-9A0834312B71}" destId="{9EA81DF1-A405-45F2-BCEA-8822682EEF2F}" srcOrd="0" destOrd="0" presId="urn:microsoft.com/office/officeart/2005/8/layout/hierarchy3"/>
    <dgm:cxn modelId="{0997C842-D190-4CD7-8CA7-8275C3CB9076}" type="presParOf" srcId="{9A54810B-2563-4656-BCAA-9A0834312B71}" destId="{6C7C9CF8-1F13-40C4-8FB4-28B8805C1734}" srcOrd="1" destOrd="0" presId="urn:microsoft.com/office/officeart/2005/8/layout/hierarchy3"/>
    <dgm:cxn modelId="{CB9A30C9-B1DE-4F74-9275-EEFE04CE8572}" type="presParOf" srcId="{2EE5997E-1198-45EC-8C42-11BF2440A206}" destId="{026D59DA-BA23-4D1E-BE41-B485372D02E9}" srcOrd="1" destOrd="0" presId="urn:microsoft.com/office/officeart/2005/8/layout/hierarchy3"/>
    <dgm:cxn modelId="{01530395-0A60-4828-9305-C4095F44B47C}" type="presParOf" srcId="{026D59DA-BA23-4D1E-BE41-B485372D02E9}" destId="{05306DDA-A02C-40B1-9093-DF0E016486F0}" srcOrd="0" destOrd="0" presId="urn:microsoft.com/office/officeart/2005/8/layout/hierarchy3"/>
    <dgm:cxn modelId="{3A98E3E6-D984-44EC-96E5-06DB58F9EDC8}" type="presParOf" srcId="{026D59DA-BA23-4D1E-BE41-B485372D02E9}" destId="{0A79FD93-3F9A-4A2E-ADDF-EAE5B358E770}" srcOrd="1" destOrd="0" presId="urn:microsoft.com/office/officeart/2005/8/layout/hierarchy3"/>
    <dgm:cxn modelId="{7DDE7E38-D765-4827-88E8-ABBF39ACBAE5}" type="presParOf" srcId="{026D59DA-BA23-4D1E-BE41-B485372D02E9}" destId="{9A9476B0-340D-4245-B84B-43875529B221}" srcOrd="2" destOrd="0" presId="urn:microsoft.com/office/officeart/2005/8/layout/hierarchy3"/>
    <dgm:cxn modelId="{BA84FC92-7D68-47CB-80AC-CDF4B01C0325}" type="presParOf" srcId="{026D59DA-BA23-4D1E-BE41-B485372D02E9}" destId="{E555643D-02E1-4550-B3FE-C252C6AFD748}" srcOrd="3" destOrd="0" presId="urn:microsoft.com/office/officeart/2005/8/layout/hierarchy3"/>
    <dgm:cxn modelId="{2F8851D8-1BF1-4824-B078-E23740DE8BF9}" type="presParOf" srcId="{026D59DA-BA23-4D1E-BE41-B485372D02E9}" destId="{E6F0DB26-3277-470D-B3A2-D305E69B7686}" srcOrd="4" destOrd="0" presId="urn:microsoft.com/office/officeart/2005/8/layout/hierarchy3"/>
    <dgm:cxn modelId="{2C3539C9-482D-4E80-B9FB-00A601C2A20B}" type="presParOf" srcId="{026D59DA-BA23-4D1E-BE41-B485372D02E9}" destId="{EF5CD1BE-BFE1-45EB-AE30-082988439264}" srcOrd="5" destOrd="0" presId="urn:microsoft.com/office/officeart/2005/8/layout/hierarchy3"/>
    <dgm:cxn modelId="{54039476-5339-42A8-B66F-791B2BAC5742}" type="presParOf" srcId="{322D3FDA-B23B-4E3E-BA87-526B34A45157}" destId="{0D99AC04-B0DC-4141-8D3D-51823EC40E28}" srcOrd="1" destOrd="0" presId="urn:microsoft.com/office/officeart/2005/8/layout/hierarchy3"/>
    <dgm:cxn modelId="{ACAD790F-0829-4653-B4F1-CE212B4B4862}" type="presParOf" srcId="{0D99AC04-B0DC-4141-8D3D-51823EC40E28}" destId="{33E60A3C-4F65-4023-9E7D-B660FE41922F}" srcOrd="0" destOrd="0" presId="urn:microsoft.com/office/officeart/2005/8/layout/hierarchy3"/>
    <dgm:cxn modelId="{9032C1C6-4350-4FE0-B51D-CF22B73667D3}" type="presParOf" srcId="{33E60A3C-4F65-4023-9E7D-B660FE41922F}" destId="{E6977E4D-FD4A-41E2-91A0-ACB3F3E9E2F3}" srcOrd="0" destOrd="0" presId="urn:microsoft.com/office/officeart/2005/8/layout/hierarchy3"/>
    <dgm:cxn modelId="{D9FE16E6-925F-4267-A1F9-9035EEB2A71B}" type="presParOf" srcId="{33E60A3C-4F65-4023-9E7D-B660FE41922F}" destId="{B13BE471-8E4C-4C42-805C-9E9435DF1B62}" srcOrd="1" destOrd="0" presId="urn:microsoft.com/office/officeart/2005/8/layout/hierarchy3"/>
    <dgm:cxn modelId="{A3ABFF21-88DC-49A5-AC77-3F656A3F8192}" type="presParOf" srcId="{0D99AC04-B0DC-4141-8D3D-51823EC40E28}" destId="{B5661771-95AA-489B-9658-843975A7D4F0}" srcOrd="1" destOrd="0" presId="urn:microsoft.com/office/officeart/2005/8/layout/hierarchy3"/>
    <dgm:cxn modelId="{572BED15-8A2C-407C-88A0-848E1953B952}" type="presParOf" srcId="{B5661771-95AA-489B-9658-843975A7D4F0}" destId="{0CD51D5E-9CFE-4AA4-AE85-6B840196E596}" srcOrd="0" destOrd="0" presId="urn:microsoft.com/office/officeart/2005/8/layout/hierarchy3"/>
    <dgm:cxn modelId="{E9564D59-6B78-4CD8-8726-308571CCD7BD}" type="presParOf" srcId="{B5661771-95AA-489B-9658-843975A7D4F0}" destId="{3E11E5A2-7E68-4D96-AF43-FEB64EBA539E}" srcOrd="1" destOrd="0" presId="urn:microsoft.com/office/officeart/2005/8/layout/hierarchy3"/>
    <dgm:cxn modelId="{532E9AFA-8E67-4992-9996-8EEA796F8F5B}" type="presParOf" srcId="{B5661771-95AA-489B-9658-843975A7D4F0}" destId="{B723B203-A15B-4E65-93E3-53B23F7BC0CA}" srcOrd="2" destOrd="0" presId="urn:microsoft.com/office/officeart/2005/8/layout/hierarchy3"/>
    <dgm:cxn modelId="{CF5094F9-8557-41E3-86C6-DC864D1E82E7}" type="presParOf" srcId="{B5661771-95AA-489B-9658-843975A7D4F0}" destId="{D1142CDD-FB59-4989-8391-9245B9E948F8}" srcOrd="3" destOrd="0" presId="urn:microsoft.com/office/officeart/2005/8/layout/hierarchy3"/>
    <dgm:cxn modelId="{BC074423-105E-4108-9C6A-B1000A3EAD36}" type="presParOf" srcId="{B5661771-95AA-489B-9658-843975A7D4F0}" destId="{3AB24FF4-1B56-42D1-B5BB-226C3A9863F0}" srcOrd="4" destOrd="0" presId="urn:microsoft.com/office/officeart/2005/8/layout/hierarchy3"/>
    <dgm:cxn modelId="{75B3C6F0-0847-4C50-BFEA-07B098A069F0}" type="presParOf" srcId="{B5661771-95AA-489B-9658-843975A7D4F0}" destId="{10F18BD4-67A1-4106-BE1B-EE72778BB5E2}" srcOrd="5" destOrd="0" presId="urn:microsoft.com/office/officeart/2005/8/layout/hierarchy3"/>
    <dgm:cxn modelId="{D297B002-5B47-4078-820B-8DDD2B000910}" type="presParOf" srcId="{B5661771-95AA-489B-9658-843975A7D4F0}" destId="{3B998EC9-DFB3-4880-9FD6-2A8E657B7F27}" srcOrd="6" destOrd="0" presId="urn:microsoft.com/office/officeart/2005/8/layout/hierarchy3"/>
    <dgm:cxn modelId="{330DDE72-5008-4155-A807-63F9EDCC1FCF}" type="presParOf" srcId="{B5661771-95AA-489B-9658-843975A7D4F0}" destId="{F4378E14-13AE-4C92-980E-11410AF94B34}" srcOrd="7" destOrd="0" presId="urn:microsoft.com/office/officeart/2005/8/layout/hierarchy3"/>
    <dgm:cxn modelId="{0E501858-424C-46DB-92F7-851836266CAE}" type="presParOf" srcId="{B5661771-95AA-489B-9658-843975A7D4F0}" destId="{C796B47F-C6F9-4231-94B5-5D3F23B9385E}" srcOrd="8" destOrd="0" presId="urn:microsoft.com/office/officeart/2005/8/layout/hierarchy3"/>
    <dgm:cxn modelId="{942B4422-0E7A-448A-99E1-517982D22C3C}" type="presParOf" srcId="{B5661771-95AA-489B-9658-843975A7D4F0}" destId="{D4428A96-3A1B-42F5-9B35-1185F4B08F2A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898D34-D2E1-47C3-A6F6-B16196942FC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8C08E0-A91D-46FB-AEA8-29FA031182DF}">
      <dgm:prSet phldrT="[Text]" custT="1"/>
      <dgm:spPr/>
      <dgm:t>
        <a:bodyPr/>
        <a:lstStyle/>
        <a:p>
          <a:r>
            <a:rPr lang="id-ID" sz="2000" b="1" dirty="0" smtClean="0">
              <a:solidFill>
                <a:schemeClr val="tx1"/>
              </a:solidFill>
            </a:rPr>
            <a:t>memelihara kepentingan anggota</a:t>
          </a:r>
          <a:r>
            <a:rPr lang="en-US" sz="2000" b="1" dirty="0" err="1" smtClean="0">
              <a:solidFill>
                <a:schemeClr val="tx1"/>
              </a:solidFill>
            </a:rPr>
            <a:t>nya</a:t>
          </a:r>
          <a:endParaRPr lang="en-US" sz="2000" dirty="0">
            <a:solidFill>
              <a:schemeClr val="tx1"/>
            </a:solidFill>
          </a:endParaRPr>
        </a:p>
      </dgm:t>
    </dgm:pt>
    <dgm:pt modelId="{53978941-32E4-4022-9604-D0088E7142FF}" type="parTrans" cxnId="{AB986555-B4D2-430F-878B-F90B9E3F3E64}">
      <dgm:prSet/>
      <dgm:spPr/>
      <dgm:t>
        <a:bodyPr/>
        <a:lstStyle/>
        <a:p>
          <a:endParaRPr lang="en-US" sz="2000"/>
        </a:p>
      </dgm:t>
    </dgm:pt>
    <dgm:pt modelId="{B3C1A3A8-CDA5-4A00-8BA0-2B5DD6A3F2FE}" type="sibTrans" cxnId="{AB986555-B4D2-430F-878B-F90B9E3F3E64}">
      <dgm:prSet/>
      <dgm:spPr/>
      <dgm:t>
        <a:bodyPr/>
        <a:lstStyle/>
        <a:p>
          <a:endParaRPr lang="en-US" sz="2000"/>
        </a:p>
      </dgm:t>
    </dgm:pt>
    <dgm:pt modelId="{CB2B136A-4E2B-41EE-92CA-FD116C652F2A}">
      <dgm:prSet custT="1"/>
      <dgm:spPr/>
      <dgm:t>
        <a:bodyPr/>
        <a:lstStyle/>
        <a:p>
          <a:r>
            <a:rPr lang="id-ID" sz="2000" b="1" dirty="0" smtClean="0">
              <a:solidFill>
                <a:schemeClr val="tx1"/>
              </a:solidFill>
            </a:rPr>
            <a:t>mengubah, memodifikasi, menyelaraskan kepentingan nasional anggotanya.</a:t>
          </a:r>
          <a:endParaRPr lang="en-US" sz="2000" dirty="0">
            <a:solidFill>
              <a:schemeClr val="tx1"/>
            </a:solidFill>
          </a:endParaRPr>
        </a:p>
      </dgm:t>
    </dgm:pt>
    <dgm:pt modelId="{F6E04546-E4C8-422F-9D92-48B37617666F}" type="parTrans" cxnId="{FD0EDE0C-8BDD-4E55-BEF4-2219EC8B0730}">
      <dgm:prSet/>
      <dgm:spPr/>
      <dgm:t>
        <a:bodyPr/>
        <a:lstStyle/>
        <a:p>
          <a:endParaRPr lang="en-US" sz="2000"/>
        </a:p>
      </dgm:t>
    </dgm:pt>
    <dgm:pt modelId="{434ED629-19E4-4134-8771-2FBEA005BDF3}" type="sibTrans" cxnId="{FD0EDE0C-8BDD-4E55-BEF4-2219EC8B0730}">
      <dgm:prSet/>
      <dgm:spPr/>
      <dgm:t>
        <a:bodyPr/>
        <a:lstStyle/>
        <a:p>
          <a:endParaRPr lang="en-US" sz="2000"/>
        </a:p>
      </dgm:t>
    </dgm:pt>
    <dgm:pt modelId="{FEDBF646-8C2E-48B4-BA0E-C8BF8DC2BBD3}">
      <dgm:prSet phldrT="[Text]" custT="1"/>
      <dgm:spPr/>
      <dgm:t>
        <a:bodyPr/>
        <a:lstStyle/>
        <a:p>
          <a:r>
            <a:rPr lang="id-ID" sz="2000" b="1" dirty="0" smtClean="0">
              <a:solidFill>
                <a:schemeClr val="tx1"/>
              </a:solidFill>
            </a:rPr>
            <a:t>mengimbangi organisasi internasional lainya.</a:t>
          </a:r>
          <a:endParaRPr lang="en-US" sz="2000" dirty="0">
            <a:solidFill>
              <a:schemeClr val="tx1"/>
            </a:solidFill>
          </a:endParaRPr>
        </a:p>
      </dgm:t>
    </dgm:pt>
    <dgm:pt modelId="{30D504C4-9369-4717-BC65-D9EC2B61FE65}" type="parTrans" cxnId="{08347F1E-4C7D-4A8A-A369-7FC4CF6F01A2}">
      <dgm:prSet/>
      <dgm:spPr/>
      <dgm:t>
        <a:bodyPr/>
        <a:lstStyle/>
        <a:p>
          <a:endParaRPr lang="en-US" sz="2000"/>
        </a:p>
      </dgm:t>
    </dgm:pt>
    <dgm:pt modelId="{46999C77-EE68-45EE-ABCE-343A1B77AED4}" type="sibTrans" cxnId="{08347F1E-4C7D-4A8A-A369-7FC4CF6F01A2}">
      <dgm:prSet/>
      <dgm:spPr/>
      <dgm:t>
        <a:bodyPr/>
        <a:lstStyle/>
        <a:p>
          <a:endParaRPr lang="en-US" sz="2000"/>
        </a:p>
      </dgm:t>
    </dgm:pt>
    <dgm:pt modelId="{82BABF53-904F-4C94-A737-CBD82EB464DF}" type="pres">
      <dgm:prSet presAssocID="{6D898D34-D2E1-47C3-A6F6-B16196942FC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d-ID"/>
        </a:p>
      </dgm:t>
    </dgm:pt>
    <dgm:pt modelId="{5D465090-3553-4FE3-86BB-FF7A3CEB8492}" type="pres">
      <dgm:prSet presAssocID="{6D898D34-D2E1-47C3-A6F6-B16196942FC4}" presName="Name1" presStyleCnt="0"/>
      <dgm:spPr/>
    </dgm:pt>
    <dgm:pt modelId="{B44DCDEB-D8A9-4E77-B83A-6A1BE964A740}" type="pres">
      <dgm:prSet presAssocID="{6D898D34-D2E1-47C3-A6F6-B16196942FC4}" presName="cycle" presStyleCnt="0"/>
      <dgm:spPr/>
    </dgm:pt>
    <dgm:pt modelId="{3B75B735-45B6-466A-BD65-2288154414B7}" type="pres">
      <dgm:prSet presAssocID="{6D898D34-D2E1-47C3-A6F6-B16196942FC4}" presName="srcNode" presStyleLbl="node1" presStyleIdx="0" presStyleCnt="3"/>
      <dgm:spPr/>
    </dgm:pt>
    <dgm:pt modelId="{3D1FEA50-B65A-42D6-AFA0-F8E1D756CFEF}" type="pres">
      <dgm:prSet presAssocID="{6D898D34-D2E1-47C3-A6F6-B16196942FC4}" presName="conn" presStyleLbl="parChTrans1D2" presStyleIdx="0" presStyleCnt="1"/>
      <dgm:spPr/>
      <dgm:t>
        <a:bodyPr/>
        <a:lstStyle/>
        <a:p>
          <a:endParaRPr lang="id-ID"/>
        </a:p>
      </dgm:t>
    </dgm:pt>
    <dgm:pt modelId="{580799DA-E88E-4178-A904-4EE007F6F15C}" type="pres">
      <dgm:prSet presAssocID="{6D898D34-D2E1-47C3-A6F6-B16196942FC4}" presName="extraNode" presStyleLbl="node1" presStyleIdx="0" presStyleCnt="3"/>
      <dgm:spPr/>
    </dgm:pt>
    <dgm:pt modelId="{BD40A749-986D-4490-8B3B-6C57EF93C803}" type="pres">
      <dgm:prSet presAssocID="{6D898D34-D2E1-47C3-A6F6-B16196942FC4}" presName="dstNode" presStyleLbl="node1" presStyleIdx="0" presStyleCnt="3"/>
      <dgm:spPr/>
    </dgm:pt>
    <dgm:pt modelId="{A1D349B7-5FBA-4C38-BE85-86381DE2D7D9}" type="pres">
      <dgm:prSet presAssocID="{E48C08E0-A91D-46FB-AEA8-29FA031182DF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1F64D5-95F2-46FE-B59B-AD266B8CDD53}" type="pres">
      <dgm:prSet presAssocID="{E48C08E0-A91D-46FB-AEA8-29FA031182DF}" presName="accent_1" presStyleCnt="0"/>
      <dgm:spPr/>
    </dgm:pt>
    <dgm:pt modelId="{64886148-C65D-49FB-B53B-3B33A971C0C5}" type="pres">
      <dgm:prSet presAssocID="{E48C08E0-A91D-46FB-AEA8-29FA031182DF}" presName="accentRepeatNode" presStyleLbl="solidFgAcc1" presStyleIdx="0" presStyleCnt="3"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1964A491-F182-4343-8377-85ED9EAD8F0B}" type="pres">
      <dgm:prSet presAssocID="{FEDBF646-8C2E-48B4-BA0E-C8BF8DC2BBD3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F81657-1401-40CA-BD23-1C75A2D9C697}" type="pres">
      <dgm:prSet presAssocID="{FEDBF646-8C2E-48B4-BA0E-C8BF8DC2BBD3}" presName="accent_2" presStyleCnt="0"/>
      <dgm:spPr/>
    </dgm:pt>
    <dgm:pt modelId="{0E8DC347-C183-4332-8A02-5CB7D77E115A}" type="pres">
      <dgm:prSet presAssocID="{FEDBF646-8C2E-48B4-BA0E-C8BF8DC2BBD3}" presName="accentRepeatNode" presStyleLbl="solidFgAcc1" presStyleIdx="1" presStyleCnt="3"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4935BF50-D334-464A-B115-B0D866016955}" type="pres">
      <dgm:prSet presAssocID="{CB2B136A-4E2B-41EE-92CA-FD116C652F2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92261-F4C6-4827-87BA-D88BB48ED839}" type="pres">
      <dgm:prSet presAssocID="{CB2B136A-4E2B-41EE-92CA-FD116C652F2A}" presName="accent_3" presStyleCnt="0"/>
      <dgm:spPr/>
    </dgm:pt>
    <dgm:pt modelId="{46F81E07-1330-4CE0-AE49-953488EC8F8B}" type="pres">
      <dgm:prSet presAssocID="{CB2B136A-4E2B-41EE-92CA-FD116C652F2A}" presName="accentRepeatNode" presStyleLbl="solidFgAcc1" presStyleIdx="2" presStyleCnt="3"/>
      <dgm:spPr>
        <a:solidFill>
          <a:srgbClr val="00B050"/>
        </a:solidFill>
      </dgm:spPr>
      <dgm:t>
        <a:bodyPr/>
        <a:lstStyle/>
        <a:p>
          <a:endParaRPr lang="en-US"/>
        </a:p>
      </dgm:t>
    </dgm:pt>
  </dgm:ptLst>
  <dgm:cxnLst>
    <dgm:cxn modelId="{D849665F-A685-42C6-9184-9D5A0BC7B1E6}" type="presOf" srcId="{E48C08E0-A91D-46FB-AEA8-29FA031182DF}" destId="{A1D349B7-5FBA-4C38-BE85-86381DE2D7D9}" srcOrd="0" destOrd="0" presId="urn:microsoft.com/office/officeart/2008/layout/VerticalCurvedList"/>
    <dgm:cxn modelId="{D6615E15-1AE4-49CE-B517-96309B985E3F}" type="presOf" srcId="{6D898D34-D2E1-47C3-A6F6-B16196942FC4}" destId="{82BABF53-904F-4C94-A737-CBD82EB464DF}" srcOrd="0" destOrd="0" presId="urn:microsoft.com/office/officeart/2008/layout/VerticalCurvedList"/>
    <dgm:cxn modelId="{2C43B0D5-FCE0-4E52-BA26-FE700493CBF8}" type="presOf" srcId="{FEDBF646-8C2E-48B4-BA0E-C8BF8DC2BBD3}" destId="{1964A491-F182-4343-8377-85ED9EAD8F0B}" srcOrd="0" destOrd="0" presId="urn:microsoft.com/office/officeart/2008/layout/VerticalCurvedList"/>
    <dgm:cxn modelId="{08347F1E-4C7D-4A8A-A369-7FC4CF6F01A2}" srcId="{6D898D34-D2E1-47C3-A6F6-B16196942FC4}" destId="{FEDBF646-8C2E-48B4-BA0E-C8BF8DC2BBD3}" srcOrd="1" destOrd="0" parTransId="{30D504C4-9369-4717-BC65-D9EC2B61FE65}" sibTransId="{46999C77-EE68-45EE-ABCE-343A1B77AED4}"/>
    <dgm:cxn modelId="{AB986555-B4D2-430F-878B-F90B9E3F3E64}" srcId="{6D898D34-D2E1-47C3-A6F6-B16196942FC4}" destId="{E48C08E0-A91D-46FB-AEA8-29FA031182DF}" srcOrd="0" destOrd="0" parTransId="{53978941-32E4-4022-9604-D0088E7142FF}" sibTransId="{B3C1A3A8-CDA5-4A00-8BA0-2B5DD6A3F2FE}"/>
    <dgm:cxn modelId="{91EE1011-9F02-4F01-82C4-DDFD396CA036}" type="presOf" srcId="{CB2B136A-4E2B-41EE-92CA-FD116C652F2A}" destId="{4935BF50-D334-464A-B115-B0D866016955}" srcOrd="0" destOrd="0" presId="urn:microsoft.com/office/officeart/2008/layout/VerticalCurvedList"/>
    <dgm:cxn modelId="{8F5CAB10-A9BC-4CCF-9E18-A914EA70E774}" type="presOf" srcId="{B3C1A3A8-CDA5-4A00-8BA0-2B5DD6A3F2FE}" destId="{3D1FEA50-B65A-42D6-AFA0-F8E1D756CFEF}" srcOrd="0" destOrd="0" presId="urn:microsoft.com/office/officeart/2008/layout/VerticalCurvedList"/>
    <dgm:cxn modelId="{FD0EDE0C-8BDD-4E55-BEF4-2219EC8B0730}" srcId="{6D898D34-D2E1-47C3-A6F6-B16196942FC4}" destId="{CB2B136A-4E2B-41EE-92CA-FD116C652F2A}" srcOrd="2" destOrd="0" parTransId="{F6E04546-E4C8-422F-9D92-48B37617666F}" sibTransId="{434ED629-19E4-4134-8771-2FBEA005BDF3}"/>
    <dgm:cxn modelId="{866E09C8-42AD-4708-8BA4-1C9D6F378E6C}" type="presParOf" srcId="{82BABF53-904F-4C94-A737-CBD82EB464DF}" destId="{5D465090-3553-4FE3-86BB-FF7A3CEB8492}" srcOrd="0" destOrd="0" presId="urn:microsoft.com/office/officeart/2008/layout/VerticalCurvedList"/>
    <dgm:cxn modelId="{2A13FCA9-BB5E-4BA1-9594-5DAE9CF6CE8E}" type="presParOf" srcId="{5D465090-3553-4FE3-86BB-FF7A3CEB8492}" destId="{B44DCDEB-D8A9-4E77-B83A-6A1BE964A740}" srcOrd="0" destOrd="0" presId="urn:microsoft.com/office/officeart/2008/layout/VerticalCurvedList"/>
    <dgm:cxn modelId="{52E9CB0E-D2BD-4E4A-BD4F-839C2606CD72}" type="presParOf" srcId="{B44DCDEB-D8A9-4E77-B83A-6A1BE964A740}" destId="{3B75B735-45B6-466A-BD65-2288154414B7}" srcOrd="0" destOrd="0" presId="urn:microsoft.com/office/officeart/2008/layout/VerticalCurvedList"/>
    <dgm:cxn modelId="{711C86D9-8171-4FEB-AB4E-14C4280748C9}" type="presParOf" srcId="{B44DCDEB-D8A9-4E77-B83A-6A1BE964A740}" destId="{3D1FEA50-B65A-42D6-AFA0-F8E1D756CFEF}" srcOrd="1" destOrd="0" presId="urn:microsoft.com/office/officeart/2008/layout/VerticalCurvedList"/>
    <dgm:cxn modelId="{4336CCB7-A439-4A49-8EEF-B9B7F3680737}" type="presParOf" srcId="{B44DCDEB-D8A9-4E77-B83A-6A1BE964A740}" destId="{580799DA-E88E-4178-A904-4EE007F6F15C}" srcOrd="2" destOrd="0" presId="urn:microsoft.com/office/officeart/2008/layout/VerticalCurvedList"/>
    <dgm:cxn modelId="{E0801A22-92A5-4858-9EF0-4B725A258085}" type="presParOf" srcId="{B44DCDEB-D8A9-4E77-B83A-6A1BE964A740}" destId="{BD40A749-986D-4490-8B3B-6C57EF93C803}" srcOrd="3" destOrd="0" presId="urn:microsoft.com/office/officeart/2008/layout/VerticalCurvedList"/>
    <dgm:cxn modelId="{D58C0870-AE9F-4C8F-B100-C4DBC751115A}" type="presParOf" srcId="{5D465090-3553-4FE3-86BB-FF7A3CEB8492}" destId="{A1D349B7-5FBA-4C38-BE85-86381DE2D7D9}" srcOrd="1" destOrd="0" presId="urn:microsoft.com/office/officeart/2008/layout/VerticalCurvedList"/>
    <dgm:cxn modelId="{A6DCF72A-FAC2-46ED-8589-F4E9FAC50210}" type="presParOf" srcId="{5D465090-3553-4FE3-86BB-FF7A3CEB8492}" destId="{1C1F64D5-95F2-46FE-B59B-AD266B8CDD53}" srcOrd="2" destOrd="0" presId="urn:microsoft.com/office/officeart/2008/layout/VerticalCurvedList"/>
    <dgm:cxn modelId="{644A6B90-3214-4168-85FC-2FE38E7B3D97}" type="presParOf" srcId="{1C1F64D5-95F2-46FE-B59B-AD266B8CDD53}" destId="{64886148-C65D-49FB-B53B-3B33A971C0C5}" srcOrd="0" destOrd="0" presId="urn:microsoft.com/office/officeart/2008/layout/VerticalCurvedList"/>
    <dgm:cxn modelId="{71834A39-9A97-48E8-84E3-F7712242BF83}" type="presParOf" srcId="{5D465090-3553-4FE3-86BB-FF7A3CEB8492}" destId="{1964A491-F182-4343-8377-85ED9EAD8F0B}" srcOrd="3" destOrd="0" presId="urn:microsoft.com/office/officeart/2008/layout/VerticalCurvedList"/>
    <dgm:cxn modelId="{C8871E47-C1B1-49CB-A08A-18602E10556B}" type="presParOf" srcId="{5D465090-3553-4FE3-86BB-FF7A3CEB8492}" destId="{1EF81657-1401-40CA-BD23-1C75A2D9C697}" srcOrd="4" destOrd="0" presId="urn:microsoft.com/office/officeart/2008/layout/VerticalCurvedList"/>
    <dgm:cxn modelId="{5021A6EA-DBC2-4247-8D7F-AFC6FFC6706A}" type="presParOf" srcId="{1EF81657-1401-40CA-BD23-1C75A2D9C697}" destId="{0E8DC347-C183-4332-8A02-5CB7D77E115A}" srcOrd="0" destOrd="0" presId="urn:microsoft.com/office/officeart/2008/layout/VerticalCurvedList"/>
    <dgm:cxn modelId="{3CE58174-3783-4FEF-ADE8-BFE877F85DD4}" type="presParOf" srcId="{5D465090-3553-4FE3-86BB-FF7A3CEB8492}" destId="{4935BF50-D334-464A-B115-B0D866016955}" srcOrd="5" destOrd="0" presId="urn:microsoft.com/office/officeart/2008/layout/VerticalCurvedList"/>
    <dgm:cxn modelId="{9811934B-4681-4761-BA89-9B077D6D1FD5}" type="presParOf" srcId="{5D465090-3553-4FE3-86BB-FF7A3CEB8492}" destId="{81092261-F4C6-4827-87BA-D88BB48ED839}" srcOrd="6" destOrd="0" presId="urn:microsoft.com/office/officeart/2008/layout/VerticalCurvedList"/>
    <dgm:cxn modelId="{FA045C90-791F-4465-91DD-86EE9348F4F5}" type="presParOf" srcId="{81092261-F4C6-4827-87BA-D88BB48ED839}" destId="{46F81E07-1330-4CE0-AE49-953488EC8F8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54B7E5-28E8-4B36-95B3-8606BB82E06C}">
      <dsp:nvSpPr>
        <dsp:cNvPr id="0" name=""/>
        <dsp:cNvSpPr/>
      </dsp:nvSpPr>
      <dsp:spPr>
        <a:xfrm>
          <a:off x="0" y="408071"/>
          <a:ext cx="9954206" cy="38674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26C02A-8DBE-42C8-852E-50E3CA92718E}">
      <dsp:nvSpPr>
        <dsp:cNvPr id="0" name=""/>
        <dsp:cNvSpPr/>
      </dsp:nvSpPr>
      <dsp:spPr>
        <a:xfrm>
          <a:off x="497710" y="98111"/>
          <a:ext cx="696794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372" tIns="0" rIns="26337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Negara;</a:t>
          </a:r>
          <a:endParaRPr lang="en-US" sz="2100" kern="1200" dirty="0"/>
        </a:p>
      </dsp:txBody>
      <dsp:txXfrm>
        <a:off x="527972" y="128373"/>
        <a:ext cx="6907420" cy="559396"/>
      </dsp:txXfrm>
    </dsp:sp>
    <dsp:sp modelId="{CA10935A-0E66-41E2-9DD5-4F8D822B33FD}">
      <dsp:nvSpPr>
        <dsp:cNvPr id="0" name=""/>
        <dsp:cNvSpPr/>
      </dsp:nvSpPr>
      <dsp:spPr>
        <a:xfrm>
          <a:off x="0" y="1186031"/>
          <a:ext cx="9954206" cy="38674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35BE1B-ACDD-44F4-BDFB-73FB5803A256}">
      <dsp:nvSpPr>
        <dsp:cNvPr id="0" name=""/>
        <dsp:cNvSpPr/>
      </dsp:nvSpPr>
      <dsp:spPr>
        <a:xfrm>
          <a:off x="497710" y="1076096"/>
          <a:ext cx="696794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372" tIns="0" rIns="26337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Takhta Suci </a:t>
          </a:r>
          <a:r>
            <a:rPr lang="id-ID" sz="2100" kern="1200" dirty="0" smtClean="0"/>
            <a:t>(Vatikan</a:t>
          </a:r>
          <a:r>
            <a:rPr lang="id-ID" sz="2100" kern="1200" dirty="0" smtClean="0"/>
            <a:t>)</a:t>
          </a:r>
          <a:endParaRPr lang="en-US" sz="2100" kern="1200" dirty="0"/>
        </a:p>
      </dsp:txBody>
      <dsp:txXfrm>
        <a:off x="527972" y="1106358"/>
        <a:ext cx="6907420" cy="559396"/>
      </dsp:txXfrm>
    </dsp:sp>
    <dsp:sp modelId="{408217A3-F8ED-48BD-8362-15E7E06340B6}">
      <dsp:nvSpPr>
        <dsp:cNvPr id="0" name=""/>
        <dsp:cNvSpPr/>
      </dsp:nvSpPr>
      <dsp:spPr>
        <a:xfrm>
          <a:off x="0" y="2064030"/>
          <a:ext cx="9954206" cy="38674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A1A03-2B32-4F9A-84B4-AFB7AAF0174D}">
      <dsp:nvSpPr>
        <dsp:cNvPr id="0" name=""/>
        <dsp:cNvSpPr/>
      </dsp:nvSpPr>
      <dsp:spPr>
        <a:xfrm>
          <a:off x="497710" y="1980330"/>
          <a:ext cx="696794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372" tIns="0" rIns="26337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Organisasi – organisasi internasional</a:t>
          </a:r>
          <a:endParaRPr lang="en-US" sz="2100" kern="1200" dirty="0"/>
        </a:p>
      </dsp:txBody>
      <dsp:txXfrm>
        <a:off x="527972" y="2010592"/>
        <a:ext cx="6907420" cy="559396"/>
      </dsp:txXfrm>
    </dsp:sp>
    <dsp:sp modelId="{C5D59F9C-186A-4A79-AF53-02E17838E386}">
      <dsp:nvSpPr>
        <dsp:cNvPr id="0" name=""/>
        <dsp:cNvSpPr/>
      </dsp:nvSpPr>
      <dsp:spPr>
        <a:xfrm>
          <a:off x="0" y="2957368"/>
          <a:ext cx="9954206" cy="38674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8CEB6-2B02-4F40-A153-49A923D9D503}">
      <dsp:nvSpPr>
        <dsp:cNvPr id="0" name=""/>
        <dsp:cNvSpPr/>
      </dsp:nvSpPr>
      <dsp:spPr>
        <a:xfrm>
          <a:off x="483421" y="2867075"/>
          <a:ext cx="696794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372" tIns="0" rIns="26337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Palang Merah Internasional</a:t>
          </a:r>
          <a:endParaRPr lang="en-US" sz="2100" kern="1200" dirty="0"/>
        </a:p>
      </dsp:txBody>
      <dsp:txXfrm>
        <a:off x="513683" y="2897337"/>
        <a:ext cx="6907420" cy="559396"/>
      </dsp:txXfrm>
    </dsp:sp>
    <dsp:sp modelId="{CE7B0833-0A0E-4E3D-9BEA-2E4537E7F721}">
      <dsp:nvSpPr>
        <dsp:cNvPr id="0" name=""/>
        <dsp:cNvSpPr/>
      </dsp:nvSpPr>
      <dsp:spPr>
        <a:xfrm>
          <a:off x="0" y="3735691"/>
          <a:ext cx="9954206" cy="38674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18BA7E-7806-498C-B7EB-3AE0080E96F9}">
      <dsp:nvSpPr>
        <dsp:cNvPr id="0" name=""/>
        <dsp:cNvSpPr/>
      </dsp:nvSpPr>
      <dsp:spPr>
        <a:xfrm>
          <a:off x="497710" y="3611468"/>
          <a:ext cx="696794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372" tIns="0" rIns="26337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Pemerintah dalam pelarian</a:t>
          </a:r>
          <a:endParaRPr lang="en-US" sz="2100" kern="1200" dirty="0"/>
        </a:p>
      </dsp:txBody>
      <dsp:txXfrm>
        <a:off x="527972" y="3641730"/>
        <a:ext cx="6907420" cy="559396"/>
      </dsp:txXfrm>
    </dsp:sp>
    <dsp:sp modelId="{29B3BDD7-D5F3-4B40-AE78-4B9F2A867AB7}">
      <dsp:nvSpPr>
        <dsp:cNvPr id="0" name=""/>
        <dsp:cNvSpPr/>
      </dsp:nvSpPr>
      <dsp:spPr>
        <a:xfrm>
          <a:off x="0" y="4556706"/>
          <a:ext cx="9954206" cy="38674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09B98-50A9-412C-9447-1F085BDB0569}">
      <dsp:nvSpPr>
        <dsp:cNvPr id="0" name=""/>
        <dsp:cNvSpPr/>
      </dsp:nvSpPr>
      <dsp:spPr>
        <a:xfrm>
          <a:off x="511999" y="4323530"/>
          <a:ext cx="696794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372" tIns="0" rIns="26337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Individu (perorangan) dan kelompok tertentu</a:t>
          </a:r>
          <a:endParaRPr lang="en-US" sz="2100" kern="1200" dirty="0"/>
        </a:p>
      </dsp:txBody>
      <dsp:txXfrm>
        <a:off x="542261" y="4353792"/>
        <a:ext cx="6907420" cy="559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11633-F241-4E33-BBD9-BDB5F8197811}">
      <dsp:nvSpPr>
        <dsp:cNvPr id="0" name=""/>
        <dsp:cNvSpPr/>
      </dsp:nvSpPr>
      <dsp:spPr>
        <a:xfrm>
          <a:off x="1238347" y="0"/>
          <a:ext cx="5299075" cy="529907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54842D-BAEA-487C-BCEA-0E749619925F}">
      <dsp:nvSpPr>
        <dsp:cNvPr id="0" name=""/>
        <dsp:cNvSpPr/>
      </dsp:nvSpPr>
      <dsp:spPr>
        <a:xfrm>
          <a:off x="3714398" y="557516"/>
          <a:ext cx="5544861" cy="12543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Merupakan himpunan (keanggotaan) negara-negara, yang bersifat tetap (permanen), serta dilengkapi dengan struktur yang lengkap.</a:t>
          </a:r>
          <a:endParaRPr lang="en-US" sz="2000" kern="1200" dirty="0"/>
        </a:p>
      </dsp:txBody>
      <dsp:txXfrm>
        <a:off x="3775632" y="618750"/>
        <a:ext cx="5422393" cy="1131922"/>
      </dsp:txXfrm>
    </dsp:sp>
    <dsp:sp modelId="{AA21313D-4491-4A2C-8214-E32761EBEC03}">
      <dsp:nvSpPr>
        <dsp:cNvPr id="0" name=""/>
        <dsp:cNvSpPr/>
      </dsp:nvSpPr>
      <dsp:spPr>
        <a:xfrm>
          <a:off x="3655706" y="1939351"/>
          <a:ext cx="5544861" cy="12543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Memiliki perbedaan, dalam hal kewenangan hukum dan tujuan organisasi, antara organisasi itu dengan negara anggota.</a:t>
          </a:r>
          <a:endParaRPr lang="en-US" sz="2000" kern="1200" dirty="0"/>
        </a:p>
      </dsp:txBody>
      <dsp:txXfrm>
        <a:off x="3716940" y="2000585"/>
        <a:ext cx="5422393" cy="1131922"/>
      </dsp:txXfrm>
    </dsp:sp>
    <dsp:sp modelId="{E3EDEA48-D16F-48D8-BE4F-FC844E22559B}">
      <dsp:nvSpPr>
        <dsp:cNvPr id="0" name=""/>
        <dsp:cNvSpPr/>
      </dsp:nvSpPr>
      <dsp:spPr>
        <a:xfrm>
          <a:off x="3655706" y="3350541"/>
          <a:ext cx="5544861" cy="12543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Adanya kewenangan hukum organisasi itu yang dapat diterima (oleh pihak lain)</a:t>
          </a:r>
          <a:endParaRPr lang="en-US" sz="2000" kern="1200" dirty="0"/>
        </a:p>
      </dsp:txBody>
      <dsp:txXfrm>
        <a:off x="3716940" y="3411775"/>
        <a:ext cx="5422393" cy="11319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81DF1-A405-45F2-BCEA-8822682EEF2F}">
      <dsp:nvSpPr>
        <dsp:cNvPr id="0" name=""/>
        <dsp:cNvSpPr/>
      </dsp:nvSpPr>
      <dsp:spPr>
        <a:xfrm>
          <a:off x="856443" y="1168"/>
          <a:ext cx="4168353" cy="74960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C204B4">
                <a:tint val="66000"/>
                <a:satMod val="160000"/>
              </a:srgbClr>
            </a:gs>
            <a:gs pos="50000">
              <a:srgbClr val="C204B4">
                <a:tint val="44500"/>
                <a:satMod val="160000"/>
              </a:srgbClr>
            </a:gs>
            <a:gs pos="100000">
              <a:srgbClr val="C204B4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chemeClr val="tx1"/>
              </a:solidFill>
              <a:latin typeface="+mn-lt"/>
            </a:rPr>
            <a:t>Peran</a:t>
          </a:r>
          <a:endParaRPr lang="en-US" sz="4000" kern="1200" dirty="0">
            <a:solidFill>
              <a:schemeClr val="tx1"/>
            </a:solidFill>
            <a:latin typeface="+mn-lt"/>
          </a:endParaRPr>
        </a:p>
      </dsp:txBody>
      <dsp:txXfrm>
        <a:off x="878398" y="23123"/>
        <a:ext cx="4124443" cy="705697"/>
      </dsp:txXfrm>
    </dsp:sp>
    <dsp:sp modelId="{05306DDA-A02C-40B1-9093-DF0E016486F0}">
      <dsp:nvSpPr>
        <dsp:cNvPr id="0" name=""/>
        <dsp:cNvSpPr/>
      </dsp:nvSpPr>
      <dsp:spPr>
        <a:xfrm>
          <a:off x="1273278" y="750775"/>
          <a:ext cx="416835" cy="529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225"/>
              </a:lnTo>
              <a:lnTo>
                <a:pt x="416835" y="5292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79FD93-3F9A-4A2E-ADDF-EAE5B358E770}">
      <dsp:nvSpPr>
        <dsp:cNvPr id="0" name=""/>
        <dsp:cNvSpPr/>
      </dsp:nvSpPr>
      <dsp:spPr>
        <a:xfrm>
          <a:off x="1690113" y="905196"/>
          <a:ext cx="3334682" cy="749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204B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+mn-lt"/>
            </a:rPr>
            <a:t>Wadah atau forum untuk menggalang kerjasama </a:t>
          </a:r>
          <a:endParaRPr lang="en-US" sz="1600" kern="1200" dirty="0">
            <a:latin typeface="+mn-lt"/>
          </a:endParaRPr>
        </a:p>
      </dsp:txBody>
      <dsp:txXfrm>
        <a:off x="1712068" y="927151"/>
        <a:ext cx="3290772" cy="705697"/>
      </dsp:txXfrm>
    </dsp:sp>
    <dsp:sp modelId="{9A9476B0-340D-4245-B84B-43875529B221}">
      <dsp:nvSpPr>
        <dsp:cNvPr id="0" name=""/>
        <dsp:cNvSpPr/>
      </dsp:nvSpPr>
      <dsp:spPr>
        <a:xfrm>
          <a:off x="1273278" y="750775"/>
          <a:ext cx="416835" cy="1433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254"/>
              </a:lnTo>
              <a:lnTo>
                <a:pt x="416835" y="1433254"/>
              </a:lnTo>
            </a:path>
          </a:pathLst>
        </a:custGeom>
        <a:noFill/>
        <a:ln w="6350" cap="flat" cmpd="sng" algn="ctr">
          <a:solidFill>
            <a:srgbClr val="C204B4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dsp:style>
    </dsp:sp>
    <dsp:sp modelId="{E555643D-02E1-4550-B3FE-C252C6AFD748}">
      <dsp:nvSpPr>
        <dsp:cNvPr id="0" name=""/>
        <dsp:cNvSpPr/>
      </dsp:nvSpPr>
      <dsp:spPr>
        <a:xfrm>
          <a:off x="1690113" y="1809225"/>
          <a:ext cx="3334682" cy="749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204B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+mn-lt"/>
            </a:rPr>
            <a:t>sarana untuk perundingan </a:t>
          </a:r>
          <a:endParaRPr lang="en-US" sz="1600" kern="1200" dirty="0">
            <a:latin typeface="+mn-lt"/>
          </a:endParaRPr>
        </a:p>
      </dsp:txBody>
      <dsp:txXfrm>
        <a:off x="1712068" y="1831180"/>
        <a:ext cx="3290772" cy="705697"/>
      </dsp:txXfrm>
    </dsp:sp>
    <dsp:sp modelId="{E6F0DB26-3277-470D-B3A2-D305E69B7686}">
      <dsp:nvSpPr>
        <dsp:cNvPr id="0" name=""/>
        <dsp:cNvSpPr/>
      </dsp:nvSpPr>
      <dsp:spPr>
        <a:xfrm>
          <a:off x="1273278" y="750775"/>
          <a:ext cx="416835" cy="2337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7283"/>
              </a:lnTo>
              <a:lnTo>
                <a:pt x="416835" y="2337283"/>
              </a:lnTo>
            </a:path>
          </a:pathLst>
        </a:custGeom>
        <a:noFill/>
        <a:ln w="12700" cap="flat" cmpd="sng" algn="ctr">
          <a:solidFill>
            <a:srgbClr val="C204B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5CD1BE-BFE1-45EB-AE30-082988439264}">
      <dsp:nvSpPr>
        <dsp:cNvPr id="0" name=""/>
        <dsp:cNvSpPr/>
      </dsp:nvSpPr>
      <dsp:spPr>
        <a:xfrm>
          <a:off x="1690113" y="2713254"/>
          <a:ext cx="3334682" cy="749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204B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+mn-lt"/>
            </a:rPr>
            <a:t>Lembaga yang mandiri untuk melaksanakan kegiatan </a:t>
          </a:r>
          <a:endParaRPr lang="en-US" sz="1600" kern="1200" dirty="0">
            <a:latin typeface="+mn-lt"/>
          </a:endParaRPr>
        </a:p>
      </dsp:txBody>
      <dsp:txXfrm>
        <a:off x="1712068" y="2735209"/>
        <a:ext cx="3290772" cy="705697"/>
      </dsp:txXfrm>
    </dsp:sp>
    <dsp:sp modelId="{E6977E4D-FD4A-41E2-91A0-ACB3F3E9E2F3}">
      <dsp:nvSpPr>
        <dsp:cNvPr id="0" name=""/>
        <dsp:cNvSpPr/>
      </dsp:nvSpPr>
      <dsp:spPr>
        <a:xfrm>
          <a:off x="5333640" y="1168"/>
          <a:ext cx="4168353" cy="74960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lin ang="5400000" scaled="1"/>
          <a:tileRect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chemeClr val="tx1"/>
              </a:solidFill>
              <a:latin typeface="+mn-lt"/>
            </a:rPr>
            <a:t>Fungsi</a:t>
          </a:r>
          <a:endParaRPr lang="en-US" sz="4400" kern="1200" dirty="0">
            <a:solidFill>
              <a:schemeClr val="tx1"/>
            </a:solidFill>
            <a:latin typeface="+mn-lt"/>
          </a:endParaRPr>
        </a:p>
      </dsp:txBody>
      <dsp:txXfrm>
        <a:off x="5355595" y="23123"/>
        <a:ext cx="4124443" cy="705697"/>
      </dsp:txXfrm>
    </dsp:sp>
    <dsp:sp modelId="{0CD51D5E-9CFE-4AA4-AE85-6B840196E596}">
      <dsp:nvSpPr>
        <dsp:cNvPr id="0" name=""/>
        <dsp:cNvSpPr/>
      </dsp:nvSpPr>
      <dsp:spPr>
        <a:xfrm>
          <a:off x="5750475" y="750775"/>
          <a:ext cx="416835" cy="529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225"/>
              </a:lnTo>
              <a:lnTo>
                <a:pt x="416835" y="5292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1E5A2-7E68-4D96-AF43-FEB64EBA539E}">
      <dsp:nvSpPr>
        <dsp:cNvPr id="0" name=""/>
        <dsp:cNvSpPr/>
      </dsp:nvSpPr>
      <dsp:spPr>
        <a:xfrm>
          <a:off x="6167311" y="905196"/>
          <a:ext cx="3334682" cy="749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+mn-lt"/>
            </a:rPr>
            <a:t>Tempat berhimpun bagi negara-negara anggota</a:t>
          </a:r>
          <a:endParaRPr lang="en-US" sz="1400" kern="1200" dirty="0">
            <a:latin typeface="+mn-lt"/>
          </a:endParaRPr>
        </a:p>
      </dsp:txBody>
      <dsp:txXfrm>
        <a:off x="6189266" y="927151"/>
        <a:ext cx="3290772" cy="705697"/>
      </dsp:txXfrm>
    </dsp:sp>
    <dsp:sp modelId="{B723B203-A15B-4E65-93E3-53B23F7BC0CA}">
      <dsp:nvSpPr>
        <dsp:cNvPr id="0" name=""/>
        <dsp:cNvSpPr/>
      </dsp:nvSpPr>
      <dsp:spPr>
        <a:xfrm>
          <a:off x="5750475" y="750775"/>
          <a:ext cx="416835" cy="1433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254"/>
              </a:lnTo>
              <a:lnTo>
                <a:pt x="416835" y="14332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42CDD-FB59-4989-8391-9245B9E948F8}">
      <dsp:nvSpPr>
        <dsp:cNvPr id="0" name=""/>
        <dsp:cNvSpPr/>
      </dsp:nvSpPr>
      <dsp:spPr>
        <a:xfrm>
          <a:off x="6167311" y="1809225"/>
          <a:ext cx="3334682" cy="749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+mn-lt"/>
            </a:rPr>
            <a:t>Me</a:t>
          </a:r>
          <a:r>
            <a:rPr lang="id-ID" sz="1400" kern="1200" dirty="0" smtClean="0">
              <a:latin typeface="+mn-lt"/>
            </a:rPr>
            <a:t>nyusun atau merumuskan agenda bersama</a:t>
          </a:r>
          <a:endParaRPr lang="en-US" sz="1400" kern="1200" dirty="0">
            <a:latin typeface="+mn-lt"/>
          </a:endParaRPr>
        </a:p>
      </dsp:txBody>
      <dsp:txXfrm>
        <a:off x="6189266" y="1831180"/>
        <a:ext cx="3290772" cy="705697"/>
      </dsp:txXfrm>
    </dsp:sp>
    <dsp:sp modelId="{3AB24FF4-1B56-42D1-B5BB-226C3A9863F0}">
      <dsp:nvSpPr>
        <dsp:cNvPr id="0" name=""/>
        <dsp:cNvSpPr/>
      </dsp:nvSpPr>
      <dsp:spPr>
        <a:xfrm>
          <a:off x="5750475" y="750775"/>
          <a:ext cx="416835" cy="2337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7283"/>
              </a:lnTo>
              <a:lnTo>
                <a:pt x="416835" y="23372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F18BD4-67A1-4106-BE1B-EE72778BB5E2}">
      <dsp:nvSpPr>
        <dsp:cNvPr id="0" name=""/>
        <dsp:cNvSpPr/>
      </dsp:nvSpPr>
      <dsp:spPr>
        <a:xfrm>
          <a:off x="6167311" y="2713254"/>
          <a:ext cx="3334682" cy="749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+mn-lt"/>
            </a:rPr>
            <a:t>M</a:t>
          </a:r>
          <a:r>
            <a:rPr lang="id-ID" sz="1400" kern="1200" dirty="0" smtClean="0">
              <a:latin typeface="+mn-lt"/>
            </a:rPr>
            <a:t>enyusun dan menghasilkan kesepakatan mengenai aturan/norma</a:t>
          </a:r>
          <a:r>
            <a:rPr lang="en-US" sz="1400" kern="1200" dirty="0" smtClean="0">
              <a:latin typeface="+mn-lt"/>
            </a:rPr>
            <a:t>/</a:t>
          </a:r>
          <a:r>
            <a:rPr lang="id-ID" sz="1400" kern="1200" dirty="0" smtClean="0">
              <a:latin typeface="+mn-lt"/>
            </a:rPr>
            <a:t>rejim internasional.</a:t>
          </a:r>
          <a:endParaRPr lang="en-US" sz="1400" kern="1200" dirty="0">
            <a:latin typeface="+mn-lt"/>
          </a:endParaRPr>
        </a:p>
      </dsp:txBody>
      <dsp:txXfrm>
        <a:off x="6189266" y="2735209"/>
        <a:ext cx="3290772" cy="705697"/>
      </dsp:txXfrm>
    </dsp:sp>
    <dsp:sp modelId="{3B998EC9-DFB3-4880-9FD6-2A8E657B7F27}">
      <dsp:nvSpPr>
        <dsp:cNvPr id="0" name=""/>
        <dsp:cNvSpPr/>
      </dsp:nvSpPr>
      <dsp:spPr>
        <a:xfrm>
          <a:off x="5750475" y="750775"/>
          <a:ext cx="416835" cy="3241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1312"/>
              </a:lnTo>
              <a:lnTo>
                <a:pt x="416835" y="32413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78E14-13AE-4C92-980E-11410AF94B34}">
      <dsp:nvSpPr>
        <dsp:cNvPr id="0" name=""/>
        <dsp:cNvSpPr/>
      </dsp:nvSpPr>
      <dsp:spPr>
        <a:xfrm>
          <a:off x="6167311" y="3617283"/>
          <a:ext cx="3334682" cy="749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+mn-lt"/>
            </a:rPr>
            <a:t>Penyedian saluran untuk berkomunikasi</a:t>
          </a:r>
          <a:r>
            <a:rPr lang="en-US" sz="1400" kern="1200" dirty="0" smtClean="0">
              <a:latin typeface="+mn-lt"/>
            </a:rPr>
            <a:t> </a:t>
          </a:r>
          <a:r>
            <a:rPr lang="id-ID" sz="1400" kern="1200" dirty="0" smtClean="0">
              <a:latin typeface="+mn-lt"/>
            </a:rPr>
            <a:t>anggota</a:t>
          </a:r>
          <a:endParaRPr lang="en-US" sz="1400" kern="1200" dirty="0">
            <a:latin typeface="+mn-lt"/>
          </a:endParaRPr>
        </a:p>
      </dsp:txBody>
      <dsp:txXfrm>
        <a:off x="6189266" y="3639238"/>
        <a:ext cx="3290772" cy="705697"/>
      </dsp:txXfrm>
    </dsp:sp>
    <dsp:sp modelId="{C796B47F-C6F9-4231-94B5-5D3F23B9385E}">
      <dsp:nvSpPr>
        <dsp:cNvPr id="0" name=""/>
        <dsp:cNvSpPr/>
      </dsp:nvSpPr>
      <dsp:spPr>
        <a:xfrm>
          <a:off x="5750475" y="750775"/>
          <a:ext cx="416835" cy="4145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5341"/>
              </a:lnTo>
              <a:lnTo>
                <a:pt x="416835" y="4145341"/>
              </a:lnTo>
            </a:path>
          </a:pathLst>
        </a:custGeom>
        <a:noFill/>
        <a:ln w="1270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428A96-3A1B-42F5-9B35-1185F4B08F2A}">
      <dsp:nvSpPr>
        <dsp:cNvPr id="0" name=""/>
        <dsp:cNvSpPr/>
      </dsp:nvSpPr>
      <dsp:spPr>
        <a:xfrm>
          <a:off x="6167311" y="4521312"/>
          <a:ext cx="3334682" cy="749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+mn-lt"/>
            </a:rPr>
            <a:t>Penyebar luasan informasi</a:t>
          </a:r>
          <a:endParaRPr lang="en-US" sz="1400" kern="1200" dirty="0">
            <a:latin typeface="+mn-lt"/>
          </a:endParaRPr>
        </a:p>
      </dsp:txBody>
      <dsp:txXfrm>
        <a:off x="6189266" y="4543267"/>
        <a:ext cx="3290772" cy="7056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FEA50-B65A-42D6-AFA0-F8E1D756CFEF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D349B7-5FBA-4C38-BE85-86381DE2D7D9}">
      <dsp:nvSpPr>
        <dsp:cNvPr id="0" name=""/>
        <dsp:cNvSpPr/>
      </dsp:nvSpPr>
      <dsp:spPr>
        <a:xfrm>
          <a:off x="564979" y="406400"/>
          <a:ext cx="7505716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tx1"/>
              </a:solidFill>
            </a:rPr>
            <a:t>memelihara kepentingan anggota</a:t>
          </a:r>
          <a:r>
            <a:rPr lang="en-US" sz="2000" b="1" kern="1200" dirty="0" err="1" smtClean="0">
              <a:solidFill>
                <a:schemeClr val="tx1"/>
              </a:solidFill>
            </a:rPr>
            <a:t>nya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64979" y="406400"/>
        <a:ext cx="7505716" cy="812800"/>
      </dsp:txXfrm>
    </dsp:sp>
    <dsp:sp modelId="{64886148-C65D-49FB-B53B-3B33A971C0C5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4A491-F182-4343-8377-85ED9EAD8F0B}">
      <dsp:nvSpPr>
        <dsp:cNvPr id="0" name=""/>
        <dsp:cNvSpPr/>
      </dsp:nvSpPr>
      <dsp:spPr>
        <a:xfrm>
          <a:off x="860432" y="1625599"/>
          <a:ext cx="721026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tx1"/>
              </a:solidFill>
            </a:rPr>
            <a:t>mengimbangi organisasi internasional lainya.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860432" y="1625599"/>
        <a:ext cx="7210263" cy="812800"/>
      </dsp:txXfrm>
    </dsp:sp>
    <dsp:sp modelId="{0E8DC347-C183-4332-8A02-5CB7D77E115A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5BF50-D334-464A-B115-B0D866016955}">
      <dsp:nvSpPr>
        <dsp:cNvPr id="0" name=""/>
        <dsp:cNvSpPr/>
      </dsp:nvSpPr>
      <dsp:spPr>
        <a:xfrm>
          <a:off x="564979" y="2844800"/>
          <a:ext cx="7505716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tx1"/>
              </a:solidFill>
            </a:rPr>
            <a:t>mengubah, memodifikasi, menyelaraskan kepentingan nasional anggotanya.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64979" y="2844800"/>
        <a:ext cx="7505716" cy="812800"/>
      </dsp:txXfrm>
    </dsp:sp>
    <dsp:sp modelId="{46F81E07-1330-4CE0-AE49-953488EC8F8B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C0059007-99E3-4954-8E3E-8CFAF6E5A0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36431F4-F351-4112-9618-826C6518E4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C6F3A-F5DC-4F31-A60D-C852BDC79C82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0B3BFCA-579D-4D2B-80EC-652E5B6D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6163F07-DD4D-4305-9822-48D63D5AA2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85C0C-0EA3-44D3-8DE7-B3863C8B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1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E01E2-F5EB-3647-A6C4-77477036A28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023BF-3556-8145-852B-EA0A31278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22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47B4C0D0-75BC-4FAA-8A48-98BE9D660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69817"/>
            <a:ext cx="5195455" cy="2459182"/>
          </a:xfrm>
          <a:custGeom>
            <a:avLst/>
            <a:gdLst>
              <a:gd name="connsiteX0" fmla="*/ 0 w 5195455"/>
              <a:gd name="connsiteY0" fmla="*/ 0 h 2459182"/>
              <a:gd name="connsiteX1" fmla="*/ 5195455 w 5195455"/>
              <a:gd name="connsiteY1" fmla="*/ 0 h 2459182"/>
              <a:gd name="connsiteX2" fmla="*/ 5195455 w 5195455"/>
              <a:gd name="connsiteY2" fmla="*/ 2459182 h 2459182"/>
              <a:gd name="connsiteX3" fmla="*/ 0 w 5195455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459182">
                <a:moveTo>
                  <a:pt x="0" y="0"/>
                </a:moveTo>
                <a:lnTo>
                  <a:pt x="5195455" y="0"/>
                </a:lnTo>
                <a:lnTo>
                  <a:pt x="5195455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26D239FA-092B-4F98-8ADE-7949A70E13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35928" y="342899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14307C9-267E-4F9B-BBC3-99B9044D10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803564"/>
            <a:ext cx="2701636" cy="6054435"/>
          </a:xfrm>
          <a:custGeom>
            <a:avLst/>
            <a:gdLst>
              <a:gd name="connsiteX0" fmla="*/ 0 w 2701636"/>
              <a:gd name="connsiteY0" fmla="*/ 0 h 6054435"/>
              <a:gd name="connsiteX1" fmla="*/ 2701636 w 2701636"/>
              <a:gd name="connsiteY1" fmla="*/ 0 h 6054435"/>
              <a:gd name="connsiteX2" fmla="*/ 2701636 w 2701636"/>
              <a:gd name="connsiteY2" fmla="*/ 6054435 h 6054435"/>
              <a:gd name="connsiteX3" fmla="*/ 0 w 2701636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6054435"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BC87EAC1-A0A1-4230-B067-2148B88BA1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1" y="-1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6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B8E178E5-BE74-4F81-8F3D-90D461CB9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8182" y="0"/>
            <a:ext cx="5195455" cy="2971800"/>
          </a:xfrm>
          <a:custGeom>
            <a:avLst/>
            <a:gdLst>
              <a:gd name="connsiteX0" fmla="*/ 0 w 5195455"/>
              <a:gd name="connsiteY0" fmla="*/ 0 h 2971800"/>
              <a:gd name="connsiteX1" fmla="*/ 5195455 w 5195455"/>
              <a:gd name="connsiteY1" fmla="*/ 0 h 2971800"/>
              <a:gd name="connsiteX2" fmla="*/ 5195455 w 5195455"/>
              <a:gd name="connsiteY2" fmla="*/ 2971800 h 2971800"/>
              <a:gd name="connsiteX3" fmla="*/ 0 w 5195455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971800">
                <a:moveTo>
                  <a:pt x="0" y="0"/>
                </a:moveTo>
                <a:lnTo>
                  <a:pt x="5195455" y="0"/>
                </a:lnTo>
                <a:lnTo>
                  <a:pt x="5195455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B1B8093D-5781-461E-9C40-D11FD884AF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2" y="2971800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3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32B63133-EF9E-4A36-A496-3E42706A74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72836"/>
            <a:ext cx="12191999" cy="5112327"/>
          </a:xfrm>
          <a:custGeom>
            <a:avLst/>
            <a:gdLst>
              <a:gd name="connsiteX0" fmla="*/ 0 w 12191999"/>
              <a:gd name="connsiteY0" fmla="*/ 0 h 5112327"/>
              <a:gd name="connsiteX1" fmla="*/ 12191999 w 12191999"/>
              <a:gd name="connsiteY1" fmla="*/ 0 h 5112327"/>
              <a:gd name="connsiteX2" fmla="*/ 12191999 w 12191999"/>
              <a:gd name="connsiteY2" fmla="*/ 5112327 h 5112327"/>
              <a:gd name="connsiteX3" fmla="*/ 0 w 12191999"/>
              <a:gd name="connsiteY3" fmla="*/ 5112327 h 511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5112327">
                <a:moveTo>
                  <a:pt x="0" y="0"/>
                </a:moveTo>
                <a:lnTo>
                  <a:pt x="12191999" y="0"/>
                </a:lnTo>
                <a:lnTo>
                  <a:pt x="12191999" y="5112327"/>
                </a:lnTo>
                <a:lnTo>
                  <a:pt x="0" y="51123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8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15626D72-3082-4B5C-AF6D-B936AE8A7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03563"/>
            <a:ext cx="5597236" cy="6054436"/>
          </a:xfrm>
          <a:custGeom>
            <a:avLst/>
            <a:gdLst>
              <a:gd name="connsiteX0" fmla="*/ 2895600 w 5597236"/>
              <a:gd name="connsiteY0" fmla="*/ 1 h 6054436"/>
              <a:gd name="connsiteX1" fmla="*/ 5597236 w 5597236"/>
              <a:gd name="connsiteY1" fmla="*/ 1 h 6054436"/>
              <a:gd name="connsiteX2" fmla="*/ 5597236 w 5597236"/>
              <a:gd name="connsiteY2" fmla="*/ 6054436 h 6054436"/>
              <a:gd name="connsiteX3" fmla="*/ 2895600 w 5597236"/>
              <a:gd name="connsiteY3" fmla="*/ 6054436 h 6054436"/>
              <a:gd name="connsiteX4" fmla="*/ 0 w 5597236"/>
              <a:gd name="connsiteY4" fmla="*/ 0 h 6054436"/>
              <a:gd name="connsiteX5" fmla="*/ 2701636 w 5597236"/>
              <a:gd name="connsiteY5" fmla="*/ 0 h 6054436"/>
              <a:gd name="connsiteX6" fmla="*/ 2701636 w 5597236"/>
              <a:gd name="connsiteY6" fmla="*/ 6054435 h 6054436"/>
              <a:gd name="connsiteX7" fmla="*/ 0 w 5597236"/>
              <a:gd name="connsiteY7" fmla="*/ 6054435 h 605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7236" h="6054436">
                <a:moveTo>
                  <a:pt x="2895600" y="1"/>
                </a:moveTo>
                <a:lnTo>
                  <a:pt x="5597236" y="1"/>
                </a:lnTo>
                <a:lnTo>
                  <a:pt x="5597236" y="6054436"/>
                </a:lnTo>
                <a:lnTo>
                  <a:pt x="2895600" y="6054436"/>
                </a:lnTo>
                <a:close/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B93AC1C-6834-4A83-AA7D-6831BB221F25}"/>
              </a:ext>
            </a:extLst>
          </p:cNvPr>
          <p:cNvSpPr/>
          <p:nvPr userDrawn="1"/>
        </p:nvSpPr>
        <p:spPr>
          <a:xfrm>
            <a:off x="4890655" y="3879274"/>
            <a:ext cx="4197928" cy="29787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2EF1FE98-34B0-4F10-81D4-51D3ADB12A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2727" y="3879273"/>
            <a:ext cx="4197928" cy="2978726"/>
          </a:xfrm>
          <a:custGeom>
            <a:avLst/>
            <a:gdLst>
              <a:gd name="connsiteX0" fmla="*/ 0 w 4197928"/>
              <a:gd name="connsiteY0" fmla="*/ 0 h 2978726"/>
              <a:gd name="connsiteX1" fmla="*/ 4197928 w 4197928"/>
              <a:gd name="connsiteY1" fmla="*/ 0 h 2978726"/>
              <a:gd name="connsiteX2" fmla="*/ 4197928 w 4197928"/>
              <a:gd name="connsiteY2" fmla="*/ 2978726 h 2978726"/>
              <a:gd name="connsiteX3" fmla="*/ 0 w 4197928"/>
              <a:gd name="connsiteY3" fmla="*/ 2978726 h 297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7928" h="2978726">
                <a:moveTo>
                  <a:pt x="0" y="0"/>
                </a:moveTo>
                <a:lnTo>
                  <a:pt x="4197928" y="0"/>
                </a:lnTo>
                <a:lnTo>
                  <a:pt x="4197928" y="2978726"/>
                </a:lnTo>
                <a:lnTo>
                  <a:pt x="0" y="297872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5A065A09-8F0D-4777-93AC-77D98EA9FD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16437" y="2701636"/>
            <a:ext cx="5375563" cy="2355272"/>
          </a:xfrm>
          <a:custGeom>
            <a:avLst/>
            <a:gdLst>
              <a:gd name="connsiteX0" fmla="*/ 0 w 5375563"/>
              <a:gd name="connsiteY0" fmla="*/ 0 h 2355272"/>
              <a:gd name="connsiteX1" fmla="*/ 5375563 w 5375563"/>
              <a:gd name="connsiteY1" fmla="*/ 0 h 2355272"/>
              <a:gd name="connsiteX2" fmla="*/ 5375563 w 5375563"/>
              <a:gd name="connsiteY2" fmla="*/ 2355272 h 2355272"/>
              <a:gd name="connsiteX3" fmla="*/ 0 w 5375563"/>
              <a:gd name="connsiteY3" fmla="*/ 2355272 h 235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5563" h="2355272">
                <a:moveTo>
                  <a:pt x="0" y="0"/>
                </a:moveTo>
                <a:lnTo>
                  <a:pt x="5375563" y="0"/>
                </a:lnTo>
                <a:lnTo>
                  <a:pt x="5375563" y="2355272"/>
                </a:lnTo>
                <a:lnTo>
                  <a:pt x="0" y="235527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11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7AA32CE-3BC0-4186-B6DB-CE0F558D24F5}"/>
              </a:ext>
            </a:extLst>
          </p:cNvPr>
          <p:cNvSpPr/>
          <p:nvPr userDrawn="1"/>
        </p:nvSpPr>
        <p:spPr>
          <a:xfrm>
            <a:off x="7481454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00A2EEA-DF17-40B2-BA3E-02CA864423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3602181"/>
            <a:ext cx="11055928" cy="2812473"/>
          </a:xfrm>
          <a:custGeom>
            <a:avLst/>
            <a:gdLst>
              <a:gd name="connsiteX0" fmla="*/ 0 w 11055928"/>
              <a:gd name="connsiteY0" fmla="*/ 0 h 2812473"/>
              <a:gd name="connsiteX1" fmla="*/ 11055928 w 11055928"/>
              <a:gd name="connsiteY1" fmla="*/ 0 h 2812473"/>
              <a:gd name="connsiteX2" fmla="*/ 11055928 w 11055928"/>
              <a:gd name="connsiteY2" fmla="*/ 2812473 h 2812473"/>
              <a:gd name="connsiteX3" fmla="*/ 0 w 11055928"/>
              <a:gd name="connsiteY3" fmla="*/ 2812473 h 281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55928" h="2812473">
                <a:moveTo>
                  <a:pt x="0" y="0"/>
                </a:moveTo>
                <a:lnTo>
                  <a:pt x="11055928" y="0"/>
                </a:lnTo>
                <a:lnTo>
                  <a:pt x="11055928" y="2812473"/>
                </a:lnTo>
                <a:lnTo>
                  <a:pt x="0" y="281247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140DC43-21EC-4062-9997-F5C6E2ADD8AD}"/>
              </a:ext>
            </a:extLst>
          </p:cNvPr>
          <p:cNvSpPr/>
          <p:nvPr userDrawn="1"/>
        </p:nvSpPr>
        <p:spPr>
          <a:xfrm>
            <a:off x="692727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4CB64FA6-8DDB-465E-8F8D-2C15D8D00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1"/>
            <a:ext cx="4378037" cy="6414654"/>
          </a:xfrm>
          <a:custGeom>
            <a:avLst/>
            <a:gdLst>
              <a:gd name="connsiteX0" fmla="*/ 0 w 4378037"/>
              <a:gd name="connsiteY0" fmla="*/ 0 h 6414654"/>
              <a:gd name="connsiteX1" fmla="*/ 4378037 w 4378037"/>
              <a:gd name="connsiteY1" fmla="*/ 0 h 6414654"/>
              <a:gd name="connsiteX2" fmla="*/ 4378037 w 4378037"/>
              <a:gd name="connsiteY2" fmla="*/ 6414654 h 6414654"/>
              <a:gd name="connsiteX3" fmla="*/ 0 w 4378037"/>
              <a:gd name="connsiteY3" fmla="*/ 6414654 h 641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8037" h="6414654">
                <a:moveTo>
                  <a:pt x="0" y="0"/>
                </a:moveTo>
                <a:lnTo>
                  <a:pt x="4378037" y="0"/>
                </a:lnTo>
                <a:lnTo>
                  <a:pt x="4378037" y="6414654"/>
                </a:lnTo>
                <a:lnTo>
                  <a:pt x="0" y="641465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9363CED2-4FD5-4B83-97FE-D75C241E8E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7927" y="-1"/>
            <a:ext cx="7994072" cy="4294909"/>
          </a:xfrm>
          <a:custGeom>
            <a:avLst/>
            <a:gdLst>
              <a:gd name="connsiteX0" fmla="*/ 0 w 7994072"/>
              <a:gd name="connsiteY0" fmla="*/ 0 h 4294909"/>
              <a:gd name="connsiteX1" fmla="*/ 7994072 w 7994072"/>
              <a:gd name="connsiteY1" fmla="*/ 0 h 4294909"/>
              <a:gd name="connsiteX2" fmla="*/ 7994072 w 7994072"/>
              <a:gd name="connsiteY2" fmla="*/ 4294909 h 4294909"/>
              <a:gd name="connsiteX3" fmla="*/ 0 w 7994072"/>
              <a:gd name="connsiteY3" fmla="*/ 4294909 h 429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94072" h="4294909">
                <a:moveTo>
                  <a:pt x="0" y="0"/>
                </a:moveTo>
                <a:lnTo>
                  <a:pt x="7994072" y="0"/>
                </a:lnTo>
                <a:lnTo>
                  <a:pt x="7994072" y="4294909"/>
                </a:lnTo>
                <a:lnTo>
                  <a:pt x="0" y="42949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A64BEB2-E3A2-42AF-9CCF-2F9ED9957290}"/>
              </a:ext>
            </a:extLst>
          </p:cNvPr>
          <p:cNvSpPr/>
          <p:nvPr userDrawn="1"/>
        </p:nvSpPr>
        <p:spPr>
          <a:xfrm>
            <a:off x="9116291" y="803565"/>
            <a:ext cx="2701636" cy="60544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1E3DD18F-335C-4AB8-B0A0-9A2FBC556E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7782" y="0"/>
            <a:ext cx="4502727" cy="6054435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4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F871732-133E-41B3-859A-6614E4A09C79}"/>
              </a:ext>
            </a:extLst>
          </p:cNvPr>
          <p:cNvSpPr/>
          <p:nvPr userDrawn="1"/>
        </p:nvSpPr>
        <p:spPr>
          <a:xfrm>
            <a:off x="4059381" y="0"/>
            <a:ext cx="12053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590A083F-1D87-43CF-A9ED-5C3F4FF7CA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43344"/>
            <a:ext cx="4830982" cy="5971310"/>
          </a:xfrm>
          <a:custGeom>
            <a:avLst/>
            <a:gdLst>
              <a:gd name="connsiteX0" fmla="*/ 0 w 4830982"/>
              <a:gd name="connsiteY0" fmla="*/ 0 h 5971310"/>
              <a:gd name="connsiteX1" fmla="*/ 4830982 w 4830982"/>
              <a:gd name="connsiteY1" fmla="*/ 0 h 5971310"/>
              <a:gd name="connsiteX2" fmla="*/ 4830982 w 4830982"/>
              <a:gd name="connsiteY2" fmla="*/ 5971310 h 5971310"/>
              <a:gd name="connsiteX3" fmla="*/ 0 w 4830982"/>
              <a:gd name="connsiteY3" fmla="*/ 5971310 h 5971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0982" h="5971310">
                <a:moveTo>
                  <a:pt x="0" y="0"/>
                </a:moveTo>
                <a:lnTo>
                  <a:pt x="4830982" y="0"/>
                </a:lnTo>
                <a:lnTo>
                  <a:pt x="4830982" y="5971310"/>
                </a:lnTo>
                <a:lnTo>
                  <a:pt x="0" y="59713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F6A8950A-355F-44BF-B0EE-D10603803C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5308" y="219940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F448608A-E44F-4740-A286-A8CF2D9847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3198" y="2199408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80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26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75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4" r:id="rId7"/>
    <p:sldLayoutId id="2147483655" r:id="rId8"/>
    <p:sldLayoutId id="2147483653" r:id="rId9"/>
    <p:sldLayoutId id="2147483652" r:id="rId10"/>
    <p:sldLayoutId id="2147483651" r:id="rId11"/>
    <p:sldLayoutId id="2147483650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11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10.xml"/><Relationship Id="rId2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9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0EE30DA-7BFD-48C2-BBCB-D8837946DB74}"/>
              </a:ext>
            </a:extLst>
          </p:cNvPr>
          <p:cNvSpPr txBox="1"/>
          <p:nvPr/>
        </p:nvSpPr>
        <p:spPr>
          <a:xfrm>
            <a:off x="1485047" y="771618"/>
            <a:ext cx="85876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200" b="1" dirty="0" smtClean="0"/>
              <a:t>KEPRIBADIAN HUKUM (LEGAL PERSONALITY) PERANAN DAN FUNGSI ORGANISASI INTERNASIONAL</a:t>
            </a:r>
            <a:endParaRPr lang="en-US" sz="3200" b="1" dirty="0">
              <a:cs typeface="FrankRuehl" panose="020E0503060101010101" pitchFamily="34" charset="-79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130111" y="3112896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0887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52F1B17-4F0B-4960-BA06-FADB3E614054}"/>
              </a:ext>
            </a:extLst>
          </p:cNvPr>
          <p:cNvSpPr/>
          <p:nvPr/>
        </p:nvSpPr>
        <p:spPr>
          <a:xfrm>
            <a:off x="0" y="3428999"/>
            <a:ext cx="3435928" cy="24591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0" b="14480"/>
          <a:stretch>
            <a:fillRect/>
          </a:stretch>
        </p:blipFill>
        <p:spPr/>
      </p:pic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4" r="11144"/>
          <a:stretch>
            <a:fillRect/>
          </a:stretch>
        </p:blipFill>
        <p:spPr/>
      </p:pic>
      <p:sp>
        <p:nvSpPr>
          <p:cNvPr id="8" name="Rectangle 7"/>
          <p:cNvSpPr/>
          <p:nvPr/>
        </p:nvSpPr>
        <p:spPr>
          <a:xfrm>
            <a:off x="6096000" y="1080938"/>
            <a:ext cx="5732774" cy="223694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400" dirty="0">
                <a:solidFill>
                  <a:schemeClr val="tx1"/>
                </a:solidFill>
              </a:rPr>
              <a:t>Organisasi internasional merupakan salah satu dari enam subjek dalam hukum </a:t>
            </a:r>
            <a:r>
              <a:rPr lang="id-ID" sz="2400" dirty="0" smtClean="0">
                <a:solidFill>
                  <a:schemeClr val="tx1"/>
                </a:solidFill>
              </a:rPr>
              <a:t>internasional.</a:t>
            </a:r>
            <a:r>
              <a:rPr lang="en-US" sz="2400" dirty="0" smtClean="0">
                <a:solidFill>
                  <a:schemeClr val="tx1"/>
                </a:solidFill>
              </a:rPr>
              <a:t> U</a:t>
            </a:r>
            <a:r>
              <a:rPr lang="id-ID" sz="2400" dirty="0" smtClean="0">
                <a:solidFill>
                  <a:schemeClr val="tx1"/>
                </a:solidFill>
              </a:rPr>
              <a:t>ntuk </a:t>
            </a:r>
            <a:r>
              <a:rPr lang="id-ID" sz="2400" dirty="0">
                <a:solidFill>
                  <a:schemeClr val="tx1"/>
                </a:solidFill>
              </a:rPr>
              <a:t>memenuhi syarat sebagai subjek hukum internasional, organisasi internasional perlu memiliki “legal personality</a:t>
            </a:r>
            <a:r>
              <a:rPr lang="id-ID" sz="2400" dirty="0" smtClean="0">
                <a:solidFill>
                  <a:schemeClr val="tx1"/>
                </a:solidFill>
              </a:rPr>
              <a:t>”.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08970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BB6B384-3023-49E0-B540-4473C7E3C037}"/>
              </a:ext>
            </a:extLst>
          </p:cNvPr>
          <p:cNvSpPr/>
          <p:nvPr/>
        </p:nvSpPr>
        <p:spPr>
          <a:xfrm>
            <a:off x="0" y="2199409"/>
            <a:ext cx="2867890" cy="2459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14357" y="466333"/>
            <a:ext cx="65632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3200" b="1" dirty="0"/>
              <a:t>Subjek Hukum Internasional </a:t>
            </a:r>
            <a:endParaRPr lang="en-US" sz="3200" b="1" dirty="0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540241037"/>
              </p:ext>
            </p:extLst>
          </p:nvPr>
        </p:nvGraphicFramePr>
        <p:xfrm>
          <a:off x="1118870" y="1171599"/>
          <a:ext cx="9954207" cy="4943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525584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86269" y="415350"/>
            <a:ext cx="43676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3200" dirty="0"/>
              <a:t>Legal Personallity</a:t>
            </a:r>
            <a:endParaRPr lang="en-US" sz="32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60241560"/>
              </p:ext>
            </p:extLst>
          </p:nvPr>
        </p:nvGraphicFramePr>
        <p:xfrm>
          <a:off x="514350" y="1000125"/>
          <a:ext cx="10015538" cy="529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908090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8796" y="436737"/>
            <a:ext cx="9141684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d-ID" sz="2000" dirty="0">
                <a:solidFill>
                  <a:schemeClr val="bg1"/>
                </a:solidFill>
              </a:rPr>
              <a:t>Peranan dan fungsi </a:t>
            </a:r>
            <a:r>
              <a:rPr lang="id-ID" sz="2000" dirty="0" smtClean="0">
                <a:solidFill>
                  <a:schemeClr val="bg1"/>
                </a:solidFill>
              </a:rPr>
              <a:t>organisasi internasional </a:t>
            </a:r>
            <a:r>
              <a:rPr lang="id-ID" sz="2000" dirty="0" smtClean="0">
                <a:solidFill>
                  <a:schemeClr val="bg1"/>
                </a:solidFill>
              </a:rPr>
              <a:t>(Teuku </a:t>
            </a:r>
            <a:r>
              <a:rPr lang="id-ID" sz="2000" dirty="0" smtClean="0">
                <a:solidFill>
                  <a:schemeClr val="bg1"/>
                </a:solidFill>
              </a:rPr>
              <a:t>May </a:t>
            </a:r>
            <a:r>
              <a:rPr lang="id-ID" sz="2000" dirty="0" smtClean="0">
                <a:solidFill>
                  <a:schemeClr val="bg1"/>
                </a:solidFill>
              </a:rPr>
              <a:t>Rudy) 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78376188"/>
              </p:ext>
            </p:extLst>
          </p:nvPr>
        </p:nvGraphicFramePr>
        <p:xfrm>
          <a:off x="800100" y="1257300"/>
          <a:ext cx="10358437" cy="527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709123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70618" y="245220"/>
            <a:ext cx="4425382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d-ID" sz="3200" dirty="0"/>
              <a:t>Tujuan Organisasi Internasional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1876457" y="1218278"/>
            <a:ext cx="4013704" cy="7620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dirty="0" smtClean="0">
                <a:solidFill>
                  <a:schemeClr val="tx1"/>
                </a:solidFill>
              </a:rPr>
              <a:t>Werner </a:t>
            </a:r>
            <a:r>
              <a:rPr lang="id-ID" sz="2000" dirty="0" err="1" smtClean="0">
                <a:solidFill>
                  <a:schemeClr val="tx1"/>
                </a:solidFill>
              </a:rPr>
              <a:t>J</a:t>
            </a:r>
            <a:r>
              <a:rPr lang="id-ID" sz="2000" dirty="0" smtClean="0">
                <a:solidFill>
                  <a:schemeClr val="tx1"/>
                </a:solidFill>
              </a:rPr>
              <a:t>. </a:t>
            </a:r>
            <a:r>
              <a:rPr lang="id-ID" sz="2000" dirty="0" err="1" smtClean="0">
                <a:solidFill>
                  <a:schemeClr val="tx1"/>
                </a:solidFill>
              </a:rPr>
              <a:t>Feld</a:t>
            </a:r>
            <a:r>
              <a:rPr lang="id-ID" sz="2000" dirty="0" smtClean="0">
                <a:solidFill>
                  <a:schemeClr val="tx1"/>
                </a:solidFill>
              </a:rPr>
              <a:t> </a:t>
            </a:r>
            <a:r>
              <a:rPr lang="id-ID" sz="2000" dirty="0" smtClean="0">
                <a:solidFill>
                  <a:schemeClr val="tx1"/>
                </a:solidFill>
              </a:rPr>
              <a:t>dan Robert </a:t>
            </a:r>
            <a:r>
              <a:rPr lang="id-ID" sz="2000" dirty="0" err="1" smtClean="0">
                <a:solidFill>
                  <a:schemeClr val="tx1"/>
                </a:solidFill>
              </a:rPr>
              <a:t>S</a:t>
            </a:r>
            <a:r>
              <a:rPr lang="id-ID" sz="2000" dirty="0" smtClean="0">
                <a:solidFill>
                  <a:schemeClr val="tx1"/>
                </a:solidFill>
              </a:rPr>
              <a:t>. Jordan</a:t>
            </a: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157062902"/>
              </p:ext>
            </p:extLst>
          </p:nvPr>
        </p:nvGraphicFramePr>
        <p:xfrm>
          <a:off x="609441" y="2276168"/>
          <a:ext cx="812588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63930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320456" y="1143000"/>
            <a:ext cx="9751060" cy="4876800"/>
          </a:xfrm>
          <a:prstGeom prst="roundRect">
            <a:avLst/>
          </a:prstGeom>
          <a:solidFill>
            <a:srgbClr val="92D05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charset="0"/>
              <a:buChar char="•"/>
            </a:pPr>
            <a:r>
              <a:rPr lang="id-ID" sz="2400" dirty="0" smtClean="0">
                <a:solidFill>
                  <a:schemeClr val="tx1"/>
                </a:solidFill>
              </a:rPr>
              <a:t>Konsep </a:t>
            </a:r>
            <a:r>
              <a:rPr lang="id-ID" sz="2400" dirty="0">
                <a:solidFill>
                  <a:schemeClr val="tx1"/>
                </a:solidFill>
              </a:rPr>
              <a:t>organisasi internasional meliputi pembahasan tentang </a:t>
            </a:r>
            <a:r>
              <a:rPr lang="id-ID" sz="2400" dirty="0" smtClean="0">
                <a:solidFill>
                  <a:schemeClr val="tx1"/>
                </a:solidFill>
              </a:rPr>
              <a:t>definisi</a:t>
            </a:r>
            <a:r>
              <a:rPr lang="id-ID" sz="2400" dirty="0">
                <a:solidFill>
                  <a:schemeClr val="tx1"/>
                </a:solidFill>
              </a:rPr>
              <a:t>, penggolongan, fungsi, dan peran organisasi internasional. </a:t>
            </a:r>
            <a:endParaRPr lang="id-ID" sz="24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id-ID" sz="2400" dirty="0" smtClean="0">
                <a:solidFill>
                  <a:schemeClr val="tx1"/>
                </a:solidFill>
              </a:rPr>
              <a:t>Organisasi </a:t>
            </a:r>
            <a:r>
              <a:rPr lang="id-ID" sz="2400" dirty="0">
                <a:solidFill>
                  <a:schemeClr val="tx1"/>
                </a:solidFill>
              </a:rPr>
              <a:t>internasional adalah suatu struktur formal dan berkelanjutan yang dibentuk atas suatu kesepakatan antara anggota-anggota (pemerintah dan non pemerintah) dari dua atau lebih negara berdaulat dengan tujuan untuk mengejar kepentingan bersama para anggotanya. </a:t>
            </a:r>
            <a:endParaRPr lang="id-ID" sz="24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id-ID" sz="2400" dirty="0" smtClean="0">
                <a:solidFill>
                  <a:schemeClr val="tx1"/>
                </a:solidFill>
              </a:rPr>
              <a:t>Hukum </a:t>
            </a:r>
            <a:r>
              <a:rPr lang="id-ID" sz="2400" dirty="0">
                <a:solidFill>
                  <a:schemeClr val="tx1"/>
                </a:solidFill>
              </a:rPr>
              <a:t>organisasi internasional adalah bagian atau cabang dari hukum internasional yang dipersatukan oleh badan PBB dan yang semata-mata menyangkut organisasi internasional publik serta terdiri dari perangkat norma-norma hukum yang berhubungan dengan organisasi internasional tersebut termasuk badan-badan yang berada di bawah naungannya dan pejabat sipil internasionalnya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70804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45C5BCD4-C987-442F-8864-993AFC2B849E}"/>
              </a:ext>
            </a:extLst>
          </p:cNvPr>
          <p:cNvSpPr/>
          <p:nvPr/>
        </p:nvSpPr>
        <p:spPr>
          <a:xfrm>
            <a:off x="5458690" y="1463409"/>
            <a:ext cx="1274618" cy="12746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39">
            <a:extLst>
              <a:ext uri="{FF2B5EF4-FFF2-40B4-BE49-F238E27FC236}">
                <a16:creationId xmlns="" xmlns:a16="http://schemas.microsoft.com/office/drawing/2014/main" id="{CA149A54-3F94-4736-94E9-033C93527CB9}"/>
              </a:ext>
            </a:extLst>
          </p:cNvPr>
          <p:cNvSpPr>
            <a:spLocks/>
          </p:cNvSpPr>
          <p:nvPr/>
        </p:nvSpPr>
        <p:spPr bwMode="auto">
          <a:xfrm>
            <a:off x="5688115" y="1690743"/>
            <a:ext cx="815770" cy="830784"/>
          </a:xfrm>
          <a:custGeom>
            <a:avLst/>
            <a:gdLst>
              <a:gd name="T0" fmla="+- 0 10846 93"/>
              <a:gd name="T1" fmla="*/ T0 w 21507"/>
              <a:gd name="T2" fmla="*/ 10754 h 21509"/>
              <a:gd name="T3" fmla="+- 0 10846 93"/>
              <a:gd name="T4" fmla="*/ T3 w 21507"/>
              <a:gd name="T5" fmla="*/ 10754 h 21509"/>
              <a:gd name="T6" fmla="+- 0 10846 93"/>
              <a:gd name="T7" fmla="*/ T6 w 21507"/>
              <a:gd name="T8" fmla="*/ 10754 h 21509"/>
              <a:gd name="T9" fmla="+- 0 10846 93"/>
              <a:gd name="T10" fmla="*/ T9 w 21507"/>
              <a:gd name="T11" fmla="*/ 10754 h 21509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7" h="21509">
                <a:moveTo>
                  <a:pt x="4020" y="0"/>
                </a:moveTo>
                <a:lnTo>
                  <a:pt x="5568" y="2756"/>
                </a:lnTo>
                <a:lnTo>
                  <a:pt x="4020" y="5335"/>
                </a:lnTo>
                <a:lnTo>
                  <a:pt x="6503" y="3745"/>
                </a:lnTo>
                <a:lnTo>
                  <a:pt x="9058" y="5335"/>
                </a:lnTo>
                <a:lnTo>
                  <a:pt x="7690" y="2756"/>
                </a:lnTo>
                <a:lnTo>
                  <a:pt x="9058" y="0"/>
                </a:lnTo>
                <a:lnTo>
                  <a:pt x="6503" y="1555"/>
                </a:lnTo>
                <a:lnTo>
                  <a:pt x="4020" y="0"/>
                </a:lnTo>
                <a:close/>
                <a:moveTo>
                  <a:pt x="16470" y="0"/>
                </a:moveTo>
                <a:lnTo>
                  <a:pt x="17837" y="2756"/>
                </a:lnTo>
                <a:lnTo>
                  <a:pt x="16470" y="5335"/>
                </a:lnTo>
                <a:lnTo>
                  <a:pt x="18952" y="3745"/>
                </a:lnTo>
                <a:lnTo>
                  <a:pt x="21507" y="5335"/>
                </a:lnTo>
                <a:lnTo>
                  <a:pt x="20140" y="2756"/>
                </a:lnTo>
                <a:lnTo>
                  <a:pt x="21507" y="0"/>
                </a:lnTo>
                <a:lnTo>
                  <a:pt x="18952" y="1555"/>
                </a:lnTo>
                <a:lnTo>
                  <a:pt x="16470" y="0"/>
                </a:lnTo>
                <a:close/>
                <a:moveTo>
                  <a:pt x="13124" y="5088"/>
                </a:moveTo>
                <a:cubicBezTo>
                  <a:pt x="12874" y="5088"/>
                  <a:pt x="12662" y="5201"/>
                  <a:pt x="12476" y="5406"/>
                </a:cubicBezTo>
                <a:lnTo>
                  <a:pt x="278" y="17313"/>
                </a:lnTo>
                <a:cubicBezTo>
                  <a:pt x="-93" y="17724"/>
                  <a:pt x="-93" y="18503"/>
                  <a:pt x="278" y="18868"/>
                </a:cubicBezTo>
                <a:lnTo>
                  <a:pt x="2725" y="21235"/>
                </a:lnTo>
                <a:cubicBezTo>
                  <a:pt x="3097" y="21600"/>
                  <a:pt x="3675" y="21600"/>
                  <a:pt x="4092" y="21235"/>
                </a:cubicBezTo>
                <a:lnTo>
                  <a:pt x="16218" y="9328"/>
                </a:lnTo>
                <a:cubicBezTo>
                  <a:pt x="16821" y="8735"/>
                  <a:pt x="16821" y="8148"/>
                  <a:pt x="16218" y="7738"/>
                </a:cubicBezTo>
                <a:lnTo>
                  <a:pt x="13843" y="5406"/>
                </a:lnTo>
                <a:cubicBezTo>
                  <a:pt x="13634" y="5201"/>
                  <a:pt x="13373" y="5088"/>
                  <a:pt x="13124" y="5088"/>
                </a:cubicBezTo>
                <a:close/>
                <a:moveTo>
                  <a:pt x="13052" y="6360"/>
                </a:moveTo>
                <a:lnTo>
                  <a:pt x="15246" y="8515"/>
                </a:lnTo>
                <a:lnTo>
                  <a:pt x="12836" y="11059"/>
                </a:lnTo>
                <a:lnTo>
                  <a:pt x="10641" y="8904"/>
                </a:lnTo>
                <a:lnTo>
                  <a:pt x="13052" y="6360"/>
                </a:lnTo>
                <a:close/>
                <a:moveTo>
                  <a:pt x="16470" y="12225"/>
                </a:moveTo>
                <a:lnTo>
                  <a:pt x="17837" y="14663"/>
                </a:lnTo>
                <a:lnTo>
                  <a:pt x="16470" y="17172"/>
                </a:lnTo>
                <a:lnTo>
                  <a:pt x="18952" y="15829"/>
                </a:lnTo>
                <a:lnTo>
                  <a:pt x="21507" y="17172"/>
                </a:lnTo>
                <a:lnTo>
                  <a:pt x="20140" y="14663"/>
                </a:lnTo>
                <a:lnTo>
                  <a:pt x="21507" y="12225"/>
                </a:lnTo>
                <a:lnTo>
                  <a:pt x="18952" y="13745"/>
                </a:lnTo>
                <a:lnTo>
                  <a:pt x="16470" y="122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22860" rIns="2286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4572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9144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13716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18288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defTabSz="457200"/>
            <a:endParaRPr lang="ar-IQ" sz="900" b="0" dirty="0">
              <a:latin typeface="+mj-lt"/>
              <a:ea typeface="Roboto Regular" charset="0"/>
              <a:cs typeface="Roboto Regular" charset="0"/>
              <a:sym typeface="Roboto Regular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0EE30DA-7BFD-48C2-BBCB-D8837946DB74}"/>
              </a:ext>
            </a:extLst>
          </p:cNvPr>
          <p:cNvSpPr txBox="1"/>
          <p:nvPr/>
        </p:nvSpPr>
        <p:spPr>
          <a:xfrm>
            <a:off x="1704106" y="3256629"/>
            <a:ext cx="8783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Ruehl" panose="020E0503060101010101" pitchFamily="34" charset="-79"/>
                <a:cs typeface="FrankRuehl" panose="020E0503060101010101" pitchFamily="34" charset="-79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687135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0EE30DA-7BFD-48C2-BBCB-D8837946DB74}"/>
              </a:ext>
            </a:extLst>
          </p:cNvPr>
          <p:cNvSpPr txBox="1"/>
          <p:nvPr/>
        </p:nvSpPr>
        <p:spPr>
          <a:xfrm>
            <a:off x="1704108" y="771618"/>
            <a:ext cx="85876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200" b="1" dirty="0" smtClean="0"/>
              <a:t>KEPRIBADIAN HUKUM (LEGAL PERSONALITY) PERANAN DAN FUNGSI ORGANISASI INTERNASIONAL</a:t>
            </a:r>
            <a:endParaRPr lang="en-US" sz="3200" b="1" dirty="0">
              <a:cs typeface="FrankRuehl" panose="020E0503060101010101" pitchFamily="34" charset="-79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130111" y="3112896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48342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5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BFBFBF"/>
      </a:accent2>
      <a:accent3>
        <a:srgbClr val="A5A5A5"/>
      </a:accent3>
      <a:accent4>
        <a:srgbClr val="85C0FB"/>
      </a:accent4>
      <a:accent5>
        <a:srgbClr val="A5A5A5"/>
      </a:accent5>
      <a:accent6>
        <a:srgbClr val="BFBFB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348</Words>
  <Application>Microsoft Macintosh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Calibri Light</vt:lpstr>
      <vt:lpstr>FrankRuehl</vt:lpstr>
      <vt:lpstr>Roboto Regular</vt:lpstr>
      <vt:lpstr>Tahoma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</dc:creator>
  <cp:lastModifiedBy>Bhayu Rhama</cp:lastModifiedBy>
  <cp:revision>56</cp:revision>
  <dcterms:created xsi:type="dcterms:W3CDTF">2019-01-16T10:52:56Z</dcterms:created>
  <dcterms:modified xsi:type="dcterms:W3CDTF">2020-09-27T00:33:15Z</dcterms:modified>
</cp:coreProperties>
</file>