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767" r:id="rId2"/>
    <p:sldId id="268" r:id="rId3"/>
    <p:sldId id="280" r:id="rId4"/>
    <p:sldId id="633" r:id="rId5"/>
    <p:sldId id="630" r:id="rId6"/>
    <p:sldId id="634" r:id="rId7"/>
    <p:sldId id="766" r:id="rId8"/>
    <p:sldId id="257" r:id="rId9"/>
    <p:sldId id="11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37" autoAdjust="0"/>
  </p:normalViewPr>
  <p:slideViewPr>
    <p:cSldViewPr snapToGrid="0">
      <p:cViewPr varScale="1">
        <p:scale>
          <a:sx n="82" d="100"/>
          <a:sy n="82" d="100"/>
        </p:scale>
        <p:origin x="81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BA72A3-491F-4F59-B154-60BBBB238EA5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2C9412-BB58-463E-B6DB-5BC9E92F880F}">
      <dgm:prSet phldrT="[Text]" custT="1"/>
      <dgm:spPr/>
      <dgm:t>
        <a:bodyPr/>
        <a:lstStyle/>
        <a:p>
          <a:pPr algn="ctr"/>
          <a:r>
            <a:rPr lang="en-US" sz="2000"/>
            <a:t>Keluhan EEO dari Agen Luar</a:t>
          </a:r>
        </a:p>
      </dgm:t>
    </dgm:pt>
    <dgm:pt modelId="{6037D15F-FBA4-4193-84F4-322E0E12BA3A}" type="parTrans" cxnId="{18362847-5C4E-42B4-BEDB-26C0EA088823}">
      <dgm:prSet/>
      <dgm:spPr/>
      <dgm:t>
        <a:bodyPr/>
        <a:lstStyle/>
        <a:p>
          <a:pPr algn="ctr"/>
          <a:endParaRPr lang="en-US"/>
        </a:p>
      </dgm:t>
    </dgm:pt>
    <dgm:pt modelId="{82D82787-6E89-4C79-8E0A-F7964134B016}" type="sibTrans" cxnId="{18362847-5C4E-42B4-BEDB-26C0EA088823}">
      <dgm:prSet/>
      <dgm:spPr/>
      <dgm:t>
        <a:bodyPr/>
        <a:lstStyle/>
        <a:p>
          <a:pPr algn="ctr"/>
          <a:endParaRPr lang="en-US"/>
        </a:p>
      </dgm:t>
    </dgm:pt>
    <dgm:pt modelId="{70BC8D42-4F03-42DA-A7E2-CB73E35B3471}">
      <dgm:prSet phldrT="[Text]" custT="1"/>
      <dgm:spPr/>
      <dgm:t>
        <a:bodyPr/>
        <a:lstStyle/>
        <a:p>
          <a:pPr algn="ctr"/>
          <a:r>
            <a:rPr lang="en-US" sz="2000"/>
            <a:t>Periksa Klaim dan Arsip Pesonal Karyawan</a:t>
          </a:r>
        </a:p>
      </dgm:t>
    </dgm:pt>
    <dgm:pt modelId="{89EE91FD-6201-4245-A13C-05DF70F576C0}" type="parTrans" cxnId="{DCBF693B-5598-4D13-8B4F-B1445DC4C5B8}">
      <dgm:prSet/>
      <dgm:spPr/>
      <dgm:t>
        <a:bodyPr/>
        <a:lstStyle/>
        <a:p>
          <a:pPr algn="ctr"/>
          <a:endParaRPr lang="en-US"/>
        </a:p>
      </dgm:t>
    </dgm:pt>
    <dgm:pt modelId="{6F556862-DB36-40A4-9E17-D5533E7B2D43}" type="sibTrans" cxnId="{DCBF693B-5598-4D13-8B4F-B1445DC4C5B8}">
      <dgm:prSet/>
      <dgm:spPr/>
      <dgm:t>
        <a:bodyPr/>
        <a:lstStyle/>
        <a:p>
          <a:pPr algn="ctr"/>
          <a:endParaRPr lang="en-US"/>
        </a:p>
      </dgm:t>
    </dgm:pt>
    <dgm:pt modelId="{968BAEF6-7CAA-4504-9CFD-7ED4732F1D79}">
      <dgm:prSet phldrT="[Text]" custT="1"/>
      <dgm:spPr/>
      <dgm:t>
        <a:bodyPr/>
        <a:lstStyle/>
        <a:p>
          <a:pPr algn="ctr"/>
          <a:r>
            <a:rPr lang="en-US" sz="2000" dirty="0" err="1"/>
            <a:t>Jangan</a:t>
          </a:r>
          <a:r>
            <a:rPr lang="en-US" sz="2000" dirty="0"/>
            <a:t> </a:t>
          </a:r>
          <a:r>
            <a:rPr lang="en-US" sz="2000" dirty="0" err="1"/>
            <a:t>Melakukan</a:t>
          </a:r>
          <a:r>
            <a:rPr lang="en-US" sz="2000" dirty="0"/>
            <a:t> Tindakan </a:t>
          </a:r>
          <a:r>
            <a:rPr lang="en-US" sz="2000" dirty="0" err="1"/>
            <a:t>Pembalasan</a:t>
          </a:r>
          <a:endParaRPr lang="en-US" sz="2000" dirty="0"/>
        </a:p>
      </dgm:t>
    </dgm:pt>
    <dgm:pt modelId="{65540F10-8FE0-4157-9146-695FA9246D5D}" type="parTrans" cxnId="{EAB69795-6744-4A75-B5A7-ACED3A64D621}">
      <dgm:prSet/>
      <dgm:spPr/>
      <dgm:t>
        <a:bodyPr/>
        <a:lstStyle/>
        <a:p>
          <a:pPr algn="ctr"/>
          <a:endParaRPr lang="en-US"/>
        </a:p>
      </dgm:t>
    </dgm:pt>
    <dgm:pt modelId="{89AF1DDD-8545-426B-92BF-8F92F08E4650}" type="sibTrans" cxnId="{EAB69795-6744-4A75-B5A7-ACED3A64D621}">
      <dgm:prSet/>
      <dgm:spPr/>
      <dgm:t>
        <a:bodyPr/>
        <a:lstStyle/>
        <a:p>
          <a:pPr algn="ctr"/>
          <a:endParaRPr lang="en-US"/>
        </a:p>
      </dgm:t>
    </dgm:pt>
    <dgm:pt modelId="{10CE9FA4-B475-449C-B8F2-A45F8F1B4A48}">
      <dgm:prSet phldrT="[Text]" custT="1"/>
      <dgm:spPr/>
      <dgm:t>
        <a:bodyPr/>
        <a:lstStyle/>
        <a:p>
          <a:pPr algn="ctr"/>
          <a:r>
            <a:rPr lang="en-US" sz="2000" dirty="0" err="1"/>
            <a:t>Menentukan</a:t>
          </a:r>
          <a:r>
            <a:rPr lang="en-US" sz="2000" dirty="0"/>
            <a:t> Tindakan </a:t>
          </a:r>
          <a:r>
            <a:rPr lang="en-US" sz="2000" dirty="0" err="1"/>
            <a:t>Pemberi</a:t>
          </a:r>
          <a:r>
            <a:rPr lang="en-US" sz="2000" dirty="0"/>
            <a:t> </a:t>
          </a:r>
          <a:r>
            <a:rPr lang="en-US" sz="2000" dirty="0" err="1"/>
            <a:t>Kerja</a:t>
          </a:r>
          <a:endParaRPr lang="en-US" sz="2000" dirty="0"/>
        </a:p>
      </dgm:t>
    </dgm:pt>
    <dgm:pt modelId="{CABE6E3A-45C8-4A79-A4A5-4B4EF866074F}" type="parTrans" cxnId="{89CE93BE-4C03-4697-96F7-E823A5512AE8}">
      <dgm:prSet/>
      <dgm:spPr/>
      <dgm:t>
        <a:bodyPr/>
        <a:lstStyle/>
        <a:p>
          <a:endParaRPr lang="en-US"/>
        </a:p>
      </dgm:t>
    </dgm:pt>
    <dgm:pt modelId="{8F3F6F70-6E7D-4D18-A7FA-32922982367E}" type="sibTrans" cxnId="{89CE93BE-4C03-4697-96F7-E823A5512AE8}">
      <dgm:prSet/>
      <dgm:spPr/>
      <dgm:t>
        <a:bodyPr/>
        <a:lstStyle/>
        <a:p>
          <a:endParaRPr lang="en-US"/>
        </a:p>
      </dgm:t>
    </dgm:pt>
    <dgm:pt modelId="{D9F99679-DE1D-4125-B75B-7CEA3B436733}">
      <dgm:prSet phldrT="[Text]" custT="1"/>
      <dgm:spPr/>
      <dgm:t>
        <a:bodyPr/>
        <a:lstStyle/>
        <a:p>
          <a:pPr algn="ctr"/>
          <a:r>
            <a:rPr lang="en-US" sz="2000"/>
            <a:t>Lakukan Penyelidikan Internal</a:t>
          </a:r>
        </a:p>
      </dgm:t>
    </dgm:pt>
    <dgm:pt modelId="{DE8F2DA2-AE88-41FC-B09D-11A0AF5AC06C}" type="parTrans" cxnId="{3F2FF77C-2FFE-489E-8E22-09CDA4D289B6}">
      <dgm:prSet/>
      <dgm:spPr/>
      <dgm:t>
        <a:bodyPr/>
        <a:lstStyle/>
        <a:p>
          <a:endParaRPr lang="en-US"/>
        </a:p>
      </dgm:t>
    </dgm:pt>
    <dgm:pt modelId="{F4F6F500-8863-4D0F-A544-55B5C12AEB9F}" type="sibTrans" cxnId="{3F2FF77C-2FFE-489E-8E22-09CDA4D289B6}">
      <dgm:prSet/>
      <dgm:spPr/>
      <dgm:t>
        <a:bodyPr/>
        <a:lstStyle/>
        <a:p>
          <a:endParaRPr lang="en-US"/>
        </a:p>
      </dgm:t>
    </dgm:pt>
    <dgm:pt modelId="{E0B7D890-054E-468E-AD3D-7DF316FF86B5}">
      <dgm:prSet phldrT="[Text]" custT="1"/>
      <dgm:spPr/>
      <dgm:t>
        <a:bodyPr/>
        <a:lstStyle/>
        <a:p>
          <a:pPr algn="ctr"/>
          <a:r>
            <a:rPr lang="en-US" sz="2000"/>
            <a:t>Bekerja Sama dengan Agen Yang Melakukan Penyelidikan secara Pantas</a:t>
          </a:r>
        </a:p>
      </dgm:t>
    </dgm:pt>
    <dgm:pt modelId="{CEDAD782-F835-4151-95F7-C5547F1EC398}" type="parTrans" cxnId="{1905553F-AEBC-4ACC-A99E-CD51D8E9C6F3}">
      <dgm:prSet/>
      <dgm:spPr/>
      <dgm:t>
        <a:bodyPr/>
        <a:lstStyle/>
        <a:p>
          <a:endParaRPr lang="en-US"/>
        </a:p>
      </dgm:t>
    </dgm:pt>
    <dgm:pt modelId="{E57E1932-2DF4-4D53-A162-BDA412BA2BDA}" type="sibTrans" cxnId="{1905553F-AEBC-4ACC-A99E-CD51D8E9C6F3}">
      <dgm:prSet/>
      <dgm:spPr/>
      <dgm:t>
        <a:bodyPr/>
        <a:lstStyle/>
        <a:p>
          <a:endParaRPr lang="en-US"/>
        </a:p>
      </dgm:t>
    </dgm:pt>
    <dgm:pt modelId="{9C96B2AB-41B9-4EBD-8D0E-8F3F10D6DDC0}" type="pres">
      <dgm:prSet presAssocID="{F0BA72A3-491F-4F59-B154-60BBBB238EA5}" presName="Name0" presStyleCnt="0">
        <dgm:presLayoutVars>
          <dgm:dir/>
          <dgm:animLvl val="lvl"/>
          <dgm:resizeHandles val="exact"/>
        </dgm:presLayoutVars>
      </dgm:prSet>
      <dgm:spPr/>
    </dgm:pt>
    <dgm:pt modelId="{6377E680-0140-4B9D-A147-8629BA6A4DEC}" type="pres">
      <dgm:prSet presAssocID="{10CE9FA4-B475-449C-B8F2-A45F8F1B4A48}" presName="boxAndChildren" presStyleCnt="0"/>
      <dgm:spPr/>
    </dgm:pt>
    <dgm:pt modelId="{6928D2C3-2168-4279-997A-404836D24546}" type="pres">
      <dgm:prSet presAssocID="{10CE9FA4-B475-449C-B8F2-A45F8F1B4A48}" presName="parentTextBox" presStyleLbl="node1" presStyleIdx="0" presStyleCnt="6"/>
      <dgm:spPr/>
    </dgm:pt>
    <dgm:pt modelId="{FB5CCB69-C6BB-4EAC-B23A-3B326FB76915}" type="pres">
      <dgm:prSet presAssocID="{E57E1932-2DF4-4D53-A162-BDA412BA2BDA}" presName="sp" presStyleCnt="0"/>
      <dgm:spPr/>
    </dgm:pt>
    <dgm:pt modelId="{43C7A705-ADB6-4643-9BF6-DF926FA6AB85}" type="pres">
      <dgm:prSet presAssocID="{E0B7D890-054E-468E-AD3D-7DF316FF86B5}" presName="arrowAndChildren" presStyleCnt="0"/>
      <dgm:spPr/>
    </dgm:pt>
    <dgm:pt modelId="{379E6ADB-B9D9-405A-8E9F-430C17D33DFB}" type="pres">
      <dgm:prSet presAssocID="{E0B7D890-054E-468E-AD3D-7DF316FF86B5}" presName="parentTextArrow" presStyleLbl="node1" presStyleIdx="1" presStyleCnt="6"/>
      <dgm:spPr/>
    </dgm:pt>
    <dgm:pt modelId="{F12DCD53-7FFC-412E-B822-56CCA45B303C}" type="pres">
      <dgm:prSet presAssocID="{F4F6F500-8863-4D0F-A544-55B5C12AEB9F}" presName="sp" presStyleCnt="0"/>
      <dgm:spPr/>
    </dgm:pt>
    <dgm:pt modelId="{DCB866CB-F7B8-4E0B-B986-B0F2C04F2083}" type="pres">
      <dgm:prSet presAssocID="{D9F99679-DE1D-4125-B75B-7CEA3B436733}" presName="arrowAndChildren" presStyleCnt="0"/>
      <dgm:spPr/>
    </dgm:pt>
    <dgm:pt modelId="{DEAF2F4D-976B-44B4-B8E5-03948F5E430C}" type="pres">
      <dgm:prSet presAssocID="{D9F99679-DE1D-4125-B75B-7CEA3B436733}" presName="parentTextArrow" presStyleLbl="node1" presStyleIdx="2" presStyleCnt="6"/>
      <dgm:spPr/>
    </dgm:pt>
    <dgm:pt modelId="{13EFA09B-EF9A-4984-90CA-AA7E575CBE4A}" type="pres">
      <dgm:prSet presAssocID="{89AF1DDD-8545-426B-92BF-8F92F08E4650}" presName="sp" presStyleCnt="0"/>
      <dgm:spPr/>
    </dgm:pt>
    <dgm:pt modelId="{8FC6D81E-663B-45DA-B300-B0C0CEC317EF}" type="pres">
      <dgm:prSet presAssocID="{968BAEF6-7CAA-4504-9CFD-7ED4732F1D79}" presName="arrowAndChildren" presStyleCnt="0"/>
      <dgm:spPr/>
    </dgm:pt>
    <dgm:pt modelId="{68F8445F-5F67-4840-8C13-6866A4C88D02}" type="pres">
      <dgm:prSet presAssocID="{968BAEF6-7CAA-4504-9CFD-7ED4732F1D79}" presName="parentTextArrow" presStyleLbl="node1" presStyleIdx="3" presStyleCnt="6"/>
      <dgm:spPr/>
    </dgm:pt>
    <dgm:pt modelId="{12ED50EB-3782-4D0D-BDE5-EB628863801C}" type="pres">
      <dgm:prSet presAssocID="{6F556862-DB36-40A4-9E17-D5533E7B2D43}" presName="sp" presStyleCnt="0"/>
      <dgm:spPr/>
    </dgm:pt>
    <dgm:pt modelId="{85B39C4A-7395-47A2-9CD0-06010662C953}" type="pres">
      <dgm:prSet presAssocID="{70BC8D42-4F03-42DA-A7E2-CB73E35B3471}" presName="arrowAndChildren" presStyleCnt="0"/>
      <dgm:spPr/>
    </dgm:pt>
    <dgm:pt modelId="{FFD1222A-91CB-4FC4-94E2-D055075A1C69}" type="pres">
      <dgm:prSet presAssocID="{70BC8D42-4F03-42DA-A7E2-CB73E35B3471}" presName="parentTextArrow" presStyleLbl="node1" presStyleIdx="4" presStyleCnt="6"/>
      <dgm:spPr/>
    </dgm:pt>
    <dgm:pt modelId="{878D525A-2C0C-4B8A-B563-7D676741E2F5}" type="pres">
      <dgm:prSet presAssocID="{82D82787-6E89-4C79-8E0A-F7964134B016}" presName="sp" presStyleCnt="0"/>
      <dgm:spPr/>
    </dgm:pt>
    <dgm:pt modelId="{D9AD4F12-CEB8-4B0E-8701-22707159852D}" type="pres">
      <dgm:prSet presAssocID="{A82C9412-BB58-463E-B6DB-5BC9E92F880F}" presName="arrowAndChildren" presStyleCnt="0"/>
      <dgm:spPr/>
    </dgm:pt>
    <dgm:pt modelId="{7A343CA4-AA37-4918-8D0F-27F3647B5BBA}" type="pres">
      <dgm:prSet presAssocID="{A82C9412-BB58-463E-B6DB-5BC9E92F880F}" presName="parentTextArrow" presStyleLbl="node1" presStyleIdx="5" presStyleCnt="6"/>
      <dgm:spPr/>
    </dgm:pt>
  </dgm:ptLst>
  <dgm:cxnLst>
    <dgm:cxn modelId="{C6792801-7559-4D2D-B208-37069834AE13}" type="presOf" srcId="{F0BA72A3-491F-4F59-B154-60BBBB238EA5}" destId="{9C96B2AB-41B9-4EBD-8D0E-8F3F10D6DDC0}" srcOrd="0" destOrd="0" presId="urn:microsoft.com/office/officeart/2005/8/layout/process4"/>
    <dgm:cxn modelId="{EAD06521-86E5-49F1-8A15-7C434A69FE40}" type="presOf" srcId="{A82C9412-BB58-463E-B6DB-5BC9E92F880F}" destId="{7A343CA4-AA37-4918-8D0F-27F3647B5BBA}" srcOrd="0" destOrd="0" presId="urn:microsoft.com/office/officeart/2005/8/layout/process4"/>
    <dgm:cxn modelId="{DCBF693B-5598-4D13-8B4F-B1445DC4C5B8}" srcId="{F0BA72A3-491F-4F59-B154-60BBBB238EA5}" destId="{70BC8D42-4F03-42DA-A7E2-CB73E35B3471}" srcOrd="1" destOrd="0" parTransId="{89EE91FD-6201-4245-A13C-05DF70F576C0}" sibTransId="{6F556862-DB36-40A4-9E17-D5533E7B2D43}"/>
    <dgm:cxn modelId="{1905553F-AEBC-4ACC-A99E-CD51D8E9C6F3}" srcId="{F0BA72A3-491F-4F59-B154-60BBBB238EA5}" destId="{E0B7D890-054E-468E-AD3D-7DF316FF86B5}" srcOrd="4" destOrd="0" parTransId="{CEDAD782-F835-4151-95F7-C5547F1EC398}" sibTransId="{E57E1932-2DF4-4D53-A162-BDA412BA2BDA}"/>
    <dgm:cxn modelId="{18362847-5C4E-42B4-BEDB-26C0EA088823}" srcId="{F0BA72A3-491F-4F59-B154-60BBBB238EA5}" destId="{A82C9412-BB58-463E-B6DB-5BC9E92F880F}" srcOrd="0" destOrd="0" parTransId="{6037D15F-FBA4-4193-84F4-322E0E12BA3A}" sibTransId="{82D82787-6E89-4C79-8E0A-F7964134B016}"/>
    <dgm:cxn modelId="{0AE3EC47-DD78-4A32-94D9-0B8D73C9B58A}" type="presOf" srcId="{70BC8D42-4F03-42DA-A7E2-CB73E35B3471}" destId="{FFD1222A-91CB-4FC4-94E2-D055075A1C69}" srcOrd="0" destOrd="0" presId="urn:microsoft.com/office/officeart/2005/8/layout/process4"/>
    <dgm:cxn modelId="{38ED6E75-3BBD-4437-9E73-8DE79B1223CA}" type="presOf" srcId="{10CE9FA4-B475-449C-B8F2-A45F8F1B4A48}" destId="{6928D2C3-2168-4279-997A-404836D24546}" srcOrd="0" destOrd="0" presId="urn:microsoft.com/office/officeart/2005/8/layout/process4"/>
    <dgm:cxn modelId="{3F2FF77C-2FFE-489E-8E22-09CDA4D289B6}" srcId="{F0BA72A3-491F-4F59-B154-60BBBB238EA5}" destId="{D9F99679-DE1D-4125-B75B-7CEA3B436733}" srcOrd="3" destOrd="0" parTransId="{DE8F2DA2-AE88-41FC-B09D-11A0AF5AC06C}" sibTransId="{F4F6F500-8863-4D0F-A544-55B5C12AEB9F}"/>
    <dgm:cxn modelId="{3EADAF8B-F97B-4876-9932-07ACF2B01A05}" type="presOf" srcId="{E0B7D890-054E-468E-AD3D-7DF316FF86B5}" destId="{379E6ADB-B9D9-405A-8E9F-430C17D33DFB}" srcOrd="0" destOrd="0" presId="urn:microsoft.com/office/officeart/2005/8/layout/process4"/>
    <dgm:cxn modelId="{5D5A9693-174A-4FDA-89E6-ADC83F97ED93}" type="presOf" srcId="{D9F99679-DE1D-4125-B75B-7CEA3B436733}" destId="{DEAF2F4D-976B-44B4-B8E5-03948F5E430C}" srcOrd="0" destOrd="0" presId="urn:microsoft.com/office/officeart/2005/8/layout/process4"/>
    <dgm:cxn modelId="{EAB69795-6744-4A75-B5A7-ACED3A64D621}" srcId="{F0BA72A3-491F-4F59-B154-60BBBB238EA5}" destId="{968BAEF6-7CAA-4504-9CFD-7ED4732F1D79}" srcOrd="2" destOrd="0" parTransId="{65540F10-8FE0-4157-9146-695FA9246D5D}" sibTransId="{89AF1DDD-8545-426B-92BF-8F92F08E4650}"/>
    <dgm:cxn modelId="{0C9491A0-7A5C-4EB4-A626-3E67AEBA82FD}" type="presOf" srcId="{968BAEF6-7CAA-4504-9CFD-7ED4732F1D79}" destId="{68F8445F-5F67-4840-8C13-6866A4C88D02}" srcOrd="0" destOrd="0" presId="urn:microsoft.com/office/officeart/2005/8/layout/process4"/>
    <dgm:cxn modelId="{89CE93BE-4C03-4697-96F7-E823A5512AE8}" srcId="{F0BA72A3-491F-4F59-B154-60BBBB238EA5}" destId="{10CE9FA4-B475-449C-B8F2-A45F8F1B4A48}" srcOrd="5" destOrd="0" parTransId="{CABE6E3A-45C8-4A79-A4A5-4B4EF866074F}" sibTransId="{8F3F6F70-6E7D-4D18-A7FA-32922982367E}"/>
    <dgm:cxn modelId="{4983CD3A-79E5-42DC-A5BC-481D2B0FA21B}" type="presParOf" srcId="{9C96B2AB-41B9-4EBD-8D0E-8F3F10D6DDC0}" destId="{6377E680-0140-4B9D-A147-8629BA6A4DEC}" srcOrd="0" destOrd="0" presId="urn:microsoft.com/office/officeart/2005/8/layout/process4"/>
    <dgm:cxn modelId="{B2B88269-029D-4479-A653-9801F1C9B7DB}" type="presParOf" srcId="{6377E680-0140-4B9D-A147-8629BA6A4DEC}" destId="{6928D2C3-2168-4279-997A-404836D24546}" srcOrd="0" destOrd="0" presId="urn:microsoft.com/office/officeart/2005/8/layout/process4"/>
    <dgm:cxn modelId="{28618ABE-5182-4F75-8F98-D34488C60FA7}" type="presParOf" srcId="{9C96B2AB-41B9-4EBD-8D0E-8F3F10D6DDC0}" destId="{FB5CCB69-C6BB-4EAC-B23A-3B326FB76915}" srcOrd="1" destOrd="0" presId="urn:microsoft.com/office/officeart/2005/8/layout/process4"/>
    <dgm:cxn modelId="{F68930B3-636C-467D-A61B-1480FF1988EB}" type="presParOf" srcId="{9C96B2AB-41B9-4EBD-8D0E-8F3F10D6DDC0}" destId="{43C7A705-ADB6-4643-9BF6-DF926FA6AB85}" srcOrd="2" destOrd="0" presId="urn:microsoft.com/office/officeart/2005/8/layout/process4"/>
    <dgm:cxn modelId="{DE0FA4D6-F1C7-4543-8E7E-B5C2E84ECC8A}" type="presParOf" srcId="{43C7A705-ADB6-4643-9BF6-DF926FA6AB85}" destId="{379E6ADB-B9D9-405A-8E9F-430C17D33DFB}" srcOrd="0" destOrd="0" presId="urn:microsoft.com/office/officeart/2005/8/layout/process4"/>
    <dgm:cxn modelId="{2F7071E6-C427-4CAC-9B9C-7C1EA4C936D3}" type="presParOf" srcId="{9C96B2AB-41B9-4EBD-8D0E-8F3F10D6DDC0}" destId="{F12DCD53-7FFC-412E-B822-56CCA45B303C}" srcOrd="3" destOrd="0" presId="urn:microsoft.com/office/officeart/2005/8/layout/process4"/>
    <dgm:cxn modelId="{674A062D-7A9E-4D56-96CC-6480F54366B5}" type="presParOf" srcId="{9C96B2AB-41B9-4EBD-8D0E-8F3F10D6DDC0}" destId="{DCB866CB-F7B8-4E0B-B986-B0F2C04F2083}" srcOrd="4" destOrd="0" presId="urn:microsoft.com/office/officeart/2005/8/layout/process4"/>
    <dgm:cxn modelId="{7511BF2E-C530-4C03-BCC7-C5854FF2ED7E}" type="presParOf" srcId="{DCB866CB-F7B8-4E0B-B986-B0F2C04F2083}" destId="{DEAF2F4D-976B-44B4-B8E5-03948F5E430C}" srcOrd="0" destOrd="0" presId="urn:microsoft.com/office/officeart/2005/8/layout/process4"/>
    <dgm:cxn modelId="{058C67FA-1DC0-45A0-8C61-AD257AD3F1D4}" type="presParOf" srcId="{9C96B2AB-41B9-4EBD-8D0E-8F3F10D6DDC0}" destId="{13EFA09B-EF9A-4984-90CA-AA7E575CBE4A}" srcOrd="5" destOrd="0" presId="urn:microsoft.com/office/officeart/2005/8/layout/process4"/>
    <dgm:cxn modelId="{6F33D4B0-0C0C-4856-A30C-5B32E422CE11}" type="presParOf" srcId="{9C96B2AB-41B9-4EBD-8D0E-8F3F10D6DDC0}" destId="{8FC6D81E-663B-45DA-B300-B0C0CEC317EF}" srcOrd="6" destOrd="0" presId="urn:microsoft.com/office/officeart/2005/8/layout/process4"/>
    <dgm:cxn modelId="{8C0D13E4-44F2-43C6-8DD8-3264E6B69F8C}" type="presParOf" srcId="{8FC6D81E-663B-45DA-B300-B0C0CEC317EF}" destId="{68F8445F-5F67-4840-8C13-6866A4C88D02}" srcOrd="0" destOrd="0" presId="urn:microsoft.com/office/officeart/2005/8/layout/process4"/>
    <dgm:cxn modelId="{3DF48559-CF93-452F-9E73-C806EFC8B41D}" type="presParOf" srcId="{9C96B2AB-41B9-4EBD-8D0E-8F3F10D6DDC0}" destId="{12ED50EB-3782-4D0D-BDE5-EB628863801C}" srcOrd="7" destOrd="0" presId="urn:microsoft.com/office/officeart/2005/8/layout/process4"/>
    <dgm:cxn modelId="{4B1F4AE0-E4BA-4772-9AF5-A7073E3450E2}" type="presParOf" srcId="{9C96B2AB-41B9-4EBD-8D0E-8F3F10D6DDC0}" destId="{85B39C4A-7395-47A2-9CD0-06010662C953}" srcOrd="8" destOrd="0" presId="urn:microsoft.com/office/officeart/2005/8/layout/process4"/>
    <dgm:cxn modelId="{8F49C894-9784-488C-8E37-C45122931C91}" type="presParOf" srcId="{85B39C4A-7395-47A2-9CD0-06010662C953}" destId="{FFD1222A-91CB-4FC4-94E2-D055075A1C69}" srcOrd="0" destOrd="0" presId="urn:microsoft.com/office/officeart/2005/8/layout/process4"/>
    <dgm:cxn modelId="{AD4F7452-0FD6-4095-B4AE-07B9D385CB1B}" type="presParOf" srcId="{9C96B2AB-41B9-4EBD-8D0E-8F3F10D6DDC0}" destId="{878D525A-2C0C-4B8A-B563-7D676741E2F5}" srcOrd="9" destOrd="0" presId="urn:microsoft.com/office/officeart/2005/8/layout/process4"/>
    <dgm:cxn modelId="{2C03775B-C25D-4514-9EB9-B2EF78170400}" type="presParOf" srcId="{9C96B2AB-41B9-4EBD-8D0E-8F3F10D6DDC0}" destId="{D9AD4F12-CEB8-4B0E-8701-22707159852D}" srcOrd="10" destOrd="0" presId="urn:microsoft.com/office/officeart/2005/8/layout/process4"/>
    <dgm:cxn modelId="{852228AC-BB8D-4060-A790-D1422B2C615E}" type="presParOf" srcId="{D9AD4F12-CEB8-4B0E-8701-22707159852D}" destId="{7A343CA4-AA37-4918-8D0F-27F3647B5BB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17E83C-74BD-456C-8F88-4FCBA70BC3BA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722CBE-EEC8-46D3-BCCE-B7F32A09D1FF}">
      <dgm:prSet phldrT="[Text]" custT="1"/>
      <dgm:spPr/>
      <dgm:t>
        <a:bodyPr/>
        <a:lstStyle/>
        <a:p>
          <a:r>
            <a:rPr lang="en-US" sz="2000"/>
            <a:t>Keragaman</a:t>
          </a:r>
        </a:p>
      </dgm:t>
    </dgm:pt>
    <dgm:pt modelId="{2C510145-7339-4BC0-981B-52FCB1F0218E}" type="parTrans" cxnId="{C162BF4F-7348-4670-A38D-1C8F93C8FEA7}">
      <dgm:prSet/>
      <dgm:spPr/>
      <dgm:t>
        <a:bodyPr/>
        <a:lstStyle/>
        <a:p>
          <a:endParaRPr lang="en-US"/>
        </a:p>
      </dgm:t>
    </dgm:pt>
    <dgm:pt modelId="{ABEBBAA4-7C76-483C-A114-C07BC3B37BAC}" type="sibTrans" cxnId="{C162BF4F-7348-4670-A38D-1C8F93C8FEA7}">
      <dgm:prSet/>
      <dgm:spPr/>
      <dgm:t>
        <a:bodyPr/>
        <a:lstStyle/>
        <a:p>
          <a:endParaRPr lang="en-US"/>
        </a:p>
      </dgm:t>
    </dgm:pt>
    <dgm:pt modelId="{09A8233B-2A41-41D4-BA6E-F7E935FE9F18}">
      <dgm:prSet phldrT="[Text]" custT="1"/>
      <dgm:spPr/>
      <dgm:t>
        <a:bodyPr/>
        <a:lstStyle/>
        <a:p>
          <a:r>
            <a:rPr lang="en-US" sz="2000"/>
            <a:t>Ras/Etnisitas</a:t>
          </a:r>
        </a:p>
      </dgm:t>
    </dgm:pt>
    <dgm:pt modelId="{52D5BA88-2406-479D-858A-5FA8A096B4E6}" type="parTrans" cxnId="{55039B8C-E59D-412D-89B9-1A64E9C35B6E}">
      <dgm:prSet/>
      <dgm:spPr/>
      <dgm:t>
        <a:bodyPr/>
        <a:lstStyle/>
        <a:p>
          <a:endParaRPr lang="en-US"/>
        </a:p>
      </dgm:t>
    </dgm:pt>
    <dgm:pt modelId="{DB7D9048-A319-447B-B84C-B8556599F8FE}" type="sibTrans" cxnId="{55039B8C-E59D-412D-89B9-1A64E9C35B6E}">
      <dgm:prSet/>
      <dgm:spPr/>
      <dgm:t>
        <a:bodyPr/>
        <a:lstStyle/>
        <a:p>
          <a:endParaRPr lang="en-US"/>
        </a:p>
      </dgm:t>
    </dgm:pt>
    <dgm:pt modelId="{ED13010E-5624-4380-91E0-9FDD393EB9DE}">
      <dgm:prSet phldrT="[Text]" custT="1"/>
      <dgm:spPr/>
      <dgm:t>
        <a:bodyPr/>
        <a:lstStyle/>
        <a:p>
          <a:r>
            <a:rPr lang="en-US" sz="2000" dirty="0" err="1"/>
            <a:t>Jenis</a:t>
          </a:r>
          <a:r>
            <a:rPr lang="en-US" sz="2000" dirty="0"/>
            <a:t> </a:t>
          </a:r>
          <a:r>
            <a:rPr lang="en-US" sz="2000" dirty="0" err="1"/>
            <a:t>Kelamin</a:t>
          </a:r>
          <a:endParaRPr lang="en-US" sz="2000" dirty="0"/>
        </a:p>
      </dgm:t>
    </dgm:pt>
    <dgm:pt modelId="{2299449F-DB8E-4537-A6A4-9B9DC73240E0}" type="parTrans" cxnId="{E63F0886-3D3A-4B22-AA2F-545DE78843CD}">
      <dgm:prSet/>
      <dgm:spPr/>
      <dgm:t>
        <a:bodyPr/>
        <a:lstStyle/>
        <a:p>
          <a:endParaRPr lang="en-US"/>
        </a:p>
      </dgm:t>
    </dgm:pt>
    <dgm:pt modelId="{2ADA4C5A-AA24-45CF-A609-59DDD1F1DFB0}" type="sibTrans" cxnId="{E63F0886-3D3A-4B22-AA2F-545DE78843CD}">
      <dgm:prSet/>
      <dgm:spPr/>
      <dgm:t>
        <a:bodyPr/>
        <a:lstStyle/>
        <a:p>
          <a:endParaRPr lang="en-US"/>
        </a:p>
      </dgm:t>
    </dgm:pt>
    <dgm:pt modelId="{B54CB3E1-5A89-403F-91A3-CEC7065D9528}">
      <dgm:prSet phldrT="[Text]" custT="1"/>
      <dgm:spPr/>
      <dgm:t>
        <a:bodyPr/>
        <a:lstStyle/>
        <a:p>
          <a:r>
            <a:rPr lang="en-US" sz="2000"/>
            <a:t>Orientasi seksual</a:t>
          </a:r>
        </a:p>
      </dgm:t>
    </dgm:pt>
    <dgm:pt modelId="{569BEEA8-B5A4-4F12-A1A8-ADF4646DCCFE}" type="parTrans" cxnId="{EAA96F0C-0663-4CA0-874A-9A3B0A8127C6}">
      <dgm:prSet/>
      <dgm:spPr/>
      <dgm:t>
        <a:bodyPr/>
        <a:lstStyle/>
        <a:p>
          <a:endParaRPr lang="en-US"/>
        </a:p>
      </dgm:t>
    </dgm:pt>
    <dgm:pt modelId="{9FFFB853-1660-4FBA-84CE-C39E1F2BCEAF}" type="sibTrans" cxnId="{EAA96F0C-0663-4CA0-874A-9A3B0A8127C6}">
      <dgm:prSet/>
      <dgm:spPr/>
      <dgm:t>
        <a:bodyPr/>
        <a:lstStyle/>
        <a:p>
          <a:endParaRPr lang="en-US"/>
        </a:p>
      </dgm:t>
    </dgm:pt>
    <dgm:pt modelId="{E1A2745A-BFAB-4A8B-9873-44072F261FB8}">
      <dgm:prSet phldrT="[Text]" custT="1"/>
      <dgm:spPr/>
      <dgm:t>
        <a:bodyPr/>
        <a:lstStyle/>
        <a:p>
          <a:r>
            <a:rPr lang="en-US" sz="2000"/>
            <a:t>Cacat Tubuh</a:t>
          </a:r>
        </a:p>
      </dgm:t>
    </dgm:pt>
    <dgm:pt modelId="{15108696-5EEB-4444-B32A-8C69384B2D56}" type="parTrans" cxnId="{8055B91A-A800-408E-9904-72CFFC83B225}">
      <dgm:prSet/>
      <dgm:spPr/>
      <dgm:t>
        <a:bodyPr/>
        <a:lstStyle/>
        <a:p>
          <a:endParaRPr lang="en-US"/>
        </a:p>
      </dgm:t>
    </dgm:pt>
    <dgm:pt modelId="{3737B782-624C-4F20-818E-D138C473311C}" type="sibTrans" cxnId="{8055B91A-A800-408E-9904-72CFFC83B225}">
      <dgm:prSet/>
      <dgm:spPr/>
      <dgm:t>
        <a:bodyPr/>
        <a:lstStyle/>
        <a:p>
          <a:endParaRPr lang="en-US"/>
        </a:p>
      </dgm:t>
    </dgm:pt>
    <dgm:pt modelId="{053EA726-C26E-4931-AC2F-54BFAE2E450A}">
      <dgm:prSet phldrT="[Text]" custT="1"/>
      <dgm:spPr/>
      <dgm:t>
        <a:bodyPr/>
        <a:lstStyle/>
        <a:p>
          <a:r>
            <a:rPr lang="en-US" sz="2000"/>
            <a:t>Status Perkawinan dan Keluarga</a:t>
          </a:r>
        </a:p>
      </dgm:t>
    </dgm:pt>
    <dgm:pt modelId="{CE88778C-4B0C-4899-85AC-F11506B908E8}" type="parTrans" cxnId="{293F9549-28A6-48BE-91AD-01DA9C119FA8}">
      <dgm:prSet/>
      <dgm:spPr/>
      <dgm:t>
        <a:bodyPr/>
        <a:lstStyle/>
        <a:p>
          <a:endParaRPr lang="en-US"/>
        </a:p>
      </dgm:t>
    </dgm:pt>
    <dgm:pt modelId="{CF0F7D75-E890-4DF9-BDC5-813A05351288}" type="sibTrans" cxnId="{293F9549-28A6-48BE-91AD-01DA9C119FA8}">
      <dgm:prSet/>
      <dgm:spPr/>
      <dgm:t>
        <a:bodyPr/>
        <a:lstStyle/>
        <a:p>
          <a:endParaRPr lang="en-US"/>
        </a:p>
      </dgm:t>
    </dgm:pt>
    <dgm:pt modelId="{CB4D3BD0-2091-43DC-BBAD-E4011BA5A3A0}">
      <dgm:prSet phldrT="[Text]" custT="1"/>
      <dgm:spPr/>
      <dgm:t>
        <a:bodyPr/>
        <a:lstStyle/>
        <a:p>
          <a:r>
            <a:rPr lang="en-US" sz="2000" dirty="0" err="1"/>
            <a:t>Usia</a:t>
          </a:r>
          <a:endParaRPr lang="en-US" sz="2000" dirty="0"/>
        </a:p>
      </dgm:t>
    </dgm:pt>
    <dgm:pt modelId="{C9EF5EC1-C7C1-4724-96AC-05C2D6276557}" type="parTrans" cxnId="{A3617584-4CFA-4F9E-BFF4-8EF69CC92B0D}">
      <dgm:prSet/>
      <dgm:spPr/>
      <dgm:t>
        <a:bodyPr/>
        <a:lstStyle/>
        <a:p>
          <a:endParaRPr lang="en-US"/>
        </a:p>
      </dgm:t>
    </dgm:pt>
    <dgm:pt modelId="{2858AC16-4EBE-4F42-9202-DFAE6ECE84BD}" type="sibTrans" cxnId="{A3617584-4CFA-4F9E-BFF4-8EF69CC92B0D}">
      <dgm:prSet/>
      <dgm:spPr/>
      <dgm:t>
        <a:bodyPr/>
        <a:lstStyle/>
        <a:p>
          <a:endParaRPr lang="en-US"/>
        </a:p>
      </dgm:t>
    </dgm:pt>
    <dgm:pt modelId="{AB1D8B6E-9BEC-4ACB-BC5F-928B4A5E60AD}" type="pres">
      <dgm:prSet presAssocID="{B917E83C-74BD-456C-8F88-4FCBA70BC3B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833E834E-B858-4B1D-AC43-0C94CF0BA274}" type="pres">
      <dgm:prSet presAssocID="{BE722CBE-EEC8-46D3-BCCE-B7F32A09D1FF}" presName="Parent" presStyleLbl="node0" presStyleIdx="0" presStyleCnt="1">
        <dgm:presLayoutVars>
          <dgm:chMax val="6"/>
          <dgm:chPref val="6"/>
        </dgm:presLayoutVars>
      </dgm:prSet>
      <dgm:spPr/>
    </dgm:pt>
    <dgm:pt modelId="{8DB4875A-E4C4-44D8-ABE2-F54B4C9A8AA3}" type="pres">
      <dgm:prSet presAssocID="{09A8233B-2A41-41D4-BA6E-F7E935FE9F18}" presName="Accent1" presStyleCnt="0"/>
      <dgm:spPr/>
    </dgm:pt>
    <dgm:pt modelId="{1ED6A6A8-E7B3-4659-B56A-5B3F077647E9}" type="pres">
      <dgm:prSet presAssocID="{09A8233B-2A41-41D4-BA6E-F7E935FE9F18}" presName="Accent" presStyleLbl="bgShp" presStyleIdx="0" presStyleCnt="6"/>
      <dgm:spPr/>
    </dgm:pt>
    <dgm:pt modelId="{675C94AE-A31D-4E74-97C0-16B49A95EAB0}" type="pres">
      <dgm:prSet presAssocID="{09A8233B-2A41-41D4-BA6E-F7E935FE9F18}" presName="Child1" presStyleLbl="node1" presStyleIdx="0" presStyleCnt="6" custScaleX="116488">
        <dgm:presLayoutVars>
          <dgm:chMax val="0"/>
          <dgm:chPref val="0"/>
          <dgm:bulletEnabled val="1"/>
        </dgm:presLayoutVars>
      </dgm:prSet>
      <dgm:spPr/>
    </dgm:pt>
    <dgm:pt modelId="{995F0510-932A-4AB4-ABD8-4C381D935D6E}" type="pres">
      <dgm:prSet presAssocID="{ED13010E-5624-4380-91E0-9FDD393EB9DE}" presName="Accent2" presStyleCnt="0"/>
      <dgm:spPr/>
    </dgm:pt>
    <dgm:pt modelId="{BD591579-3207-455C-8B4D-F888E72AE416}" type="pres">
      <dgm:prSet presAssocID="{ED13010E-5624-4380-91E0-9FDD393EB9DE}" presName="Accent" presStyleLbl="bgShp" presStyleIdx="1" presStyleCnt="6"/>
      <dgm:spPr/>
    </dgm:pt>
    <dgm:pt modelId="{615B3341-1241-4EC5-83D3-14E5D6B6223E}" type="pres">
      <dgm:prSet presAssocID="{ED13010E-5624-4380-91E0-9FDD393EB9DE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F708B064-2FEA-4840-9CFD-F4E6E1B5B3E2}" type="pres">
      <dgm:prSet presAssocID="{B54CB3E1-5A89-403F-91A3-CEC7065D9528}" presName="Accent3" presStyleCnt="0"/>
      <dgm:spPr/>
    </dgm:pt>
    <dgm:pt modelId="{D1CB8FED-D71C-49E8-A50B-B2D95ECDF2F5}" type="pres">
      <dgm:prSet presAssocID="{B54CB3E1-5A89-403F-91A3-CEC7065D9528}" presName="Accent" presStyleLbl="bgShp" presStyleIdx="2" presStyleCnt="6"/>
      <dgm:spPr/>
    </dgm:pt>
    <dgm:pt modelId="{992874A0-CCD0-4493-8EFF-BE7B35F29F7C}" type="pres">
      <dgm:prSet presAssocID="{B54CB3E1-5A89-403F-91A3-CEC7065D9528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6CA9FA2E-A9D4-453A-8AFF-180D06024871}" type="pres">
      <dgm:prSet presAssocID="{E1A2745A-BFAB-4A8B-9873-44072F261FB8}" presName="Accent4" presStyleCnt="0"/>
      <dgm:spPr/>
    </dgm:pt>
    <dgm:pt modelId="{A1FD5F18-4F59-464F-AD13-620025FD4785}" type="pres">
      <dgm:prSet presAssocID="{E1A2745A-BFAB-4A8B-9873-44072F261FB8}" presName="Accent" presStyleLbl="bgShp" presStyleIdx="3" presStyleCnt="6"/>
      <dgm:spPr/>
    </dgm:pt>
    <dgm:pt modelId="{D4E581AE-9A72-4B1C-B9ED-A50402953E29}" type="pres">
      <dgm:prSet presAssocID="{E1A2745A-BFAB-4A8B-9873-44072F261FB8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C4E25594-5553-4180-9265-07CD5243C0A8}" type="pres">
      <dgm:prSet presAssocID="{053EA726-C26E-4931-AC2F-54BFAE2E450A}" presName="Accent5" presStyleCnt="0"/>
      <dgm:spPr/>
    </dgm:pt>
    <dgm:pt modelId="{D134895F-97E7-47AE-A598-89CEE6F713B6}" type="pres">
      <dgm:prSet presAssocID="{053EA726-C26E-4931-AC2F-54BFAE2E450A}" presName="Accent" presStyleLbl="bgShp" presStyleIdx="4" presStyleCnt="6"/>
      <dgm:spPr/>
    </dgm:pt>
    <dgm:pt modelId="{F73416C9-91B3-4D23-84C3-023B535B3BB8}" type="pres">
      <dgm:prSet presAssocID="{053EA726-C26E-4931-AC2F-54BFAE2E450A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3E94B0B0-1272-4D14-892B-F2099E8D00C4}" type="pres">
      <dgm:prSet presAssocID="{CB4D3BD0-2091-43DC-BBAD-E4011BA5A3A0}" presName="Accent6" presStyleCnt="0"/>
      <dgm:spPr/>
    </dgm:pt>
    <dgm:pt modelId="{38F22D3F-FE37-4B5F-9341-030EE770AC82}" type="pres">
      <dgm:prSet presAssocID="{CB4D3BD0-2091-43DC-BBAD-E4011BA5A3A0}" presName="Accent" presStyleLbl="bgShp" presStyleIdx="5" presStyleCnt="6"/>
      <dgm:spPr/>
    </dgm:pt>
    <dgm:pt modelId="{C7AF07CD-941A-419F-8DC1-644D1FED0907}" type="pres">
      <dgm:prSet presAssocID="{CB4D3BD0-2091-43DC-BBAD-E4011BA5A3A0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EAA96F0C-0663-4CA0-874A-9A3B0A8127C6}" srcId="{BE722CBE-EEC8-46D3-BCCE-B7F32A09D1FF}" destId="{B54CB3E1-5A89-403F-91A3-CEC7065D9528}" srcOrd="2" destOrd="0" parTransId="{569BEEA8-B5A4-4F12-A1A8-ADF4646DCCFE}" sibTransId="{9FFFB853-1660-4FBA-84CE-C39E1F2BCEAF}"/>
    <dgm:cxn modelId="{16104D0E-16BD-40DF-89C6-DB86DD2DF4C0}" type="presOf" srcId="{053EA726-C26E-4931-AC2F-54BFAE2E450A}" destId="{F73416C9-91B3-4D23-84C3-023B535B3BB8}" srcOrd="0" destOrd="0" presId="urn:microsoft.com/office/officeart/2011/layout/HexagonRadial"/>
    <dgm:cxn modelId="{D5AC800F-1C91-4314-940D-AC6C6310A489}" type="presOf" srcId="{09A8233B-2A41-41D4-BA6E-F7E935FE9F18}" destId="{675C94AE-A31D-4E74-97C0-16B49A95EAB0}" srcOrd="0" destOrd="0" presId="urn:microsoft.com/office/officeart/2011/layout/HexagonRadial"/>
    <dgm:cxn modelId="{8055B91A-A800-408E-9904-72CFFC83B225}" srcId="{BE722CBE-EEC8-46D3-BCCE-B7F32A09D1FF}" destId="{E1A2745A-BFAB-4A8B-9873-44072F261FB8}" srcOrd="3" destOrd="0" parTransId="{15108696-5EEB-4444-B32A-8C69384B2D56}" sibTransId="{3737B782-624C-4F20-818E-D138C473311C}"/>
    <dgm:cxn modelId="{1F647968-F225-462D-9320-1A11BAF44E17}" type="presOf" srcId="{BE722CBE-EEC8-46D3-BCCE-B7F32A09D1FF}" destId="{833E834E-B858-4B1D-AC43-0C94CF0BA274}" srcOrd="0" destOrd="0" presId="urn:microsoft.com/office/officeart/2011/layout/HexagonRadial"/>
    <dgm:cxn modelId="{293F9549-28A6-48BE-91AD-01DA9C119FA8}" srcId="{BE722CBE-EEC8-46D3-BCCE-B7F32A09D1FF}" destId="{053EA726-C26E-4931-AC2F-54BFAE2E450A}" srcOrd="4" destOrd="0" parTransId="{CE88778C-4B0C-4899-85AC-F11506B908E8}" sibTransId="{CF0F7D75-E890-4DF9-BDC5-813A05351288}"/>
    <dgm:cxn modelId="{C162BF4F-7348-4670-A38D-1C8F93C8FEA7}" srcId="{B917E83C-74BD-456C-8F88-4FCBA70BC3BA}" destId="{BE722CBE-EEC8-46D3-BCCE-B7F32A09D1FF}" srcOrd="0" destOrd="0" parTransId="{2C510145-7339-4BC0-981B-52FCB1F0218E}" sibTransId="{ABEBBAA4-7C76-483C-A114-C07BC3B37BAC}"/>
    <dgm:cxn modelId="{C8DE1D59-48C5-4258-84B5-5D6CC15D38CB}" type="presOf" srcId="{B54CB3E1-5A89-403F-91A3-CEC7065D9528}" destId="{992874A0-CCD0-4493-8EFF-BE7B35F29F7C}" srcOrd="0" destOrd="0" presId="urn:microsoft.com/office/officeart/2011/layout/HexagonRadial"/>
    <dgm:cxn modelId="{A3617584-4CFA-4F9E-BFF4-8EF69CC92B0D}" srcId="{BE722CBE-EEC8-46D3-BCCE-B7F32A09D1FF}" destId="{CB4D3BD0-2091-43DC-BBAD-E4011BA5A3A0}" srcOrd="5" destOrd="0" parTransId="{C9EF5EC1-C7C1-4724-96AC-05C2D6276557}" sibTransId="{2858AC16-4EBE-4F42-9202-DFAE6ECE84BD}"/>
    <dgm:cxn modelId="{E63F0886-3D3A-4B22-AA2F-545DE78843CD}" srcId="{BE722CBE-EEC8-46D3-BCCE-B7F32A09D1FF}" destId="{ED13010E-5624-4380-91E0-9FDD393EB9DE}" srcOrd="1" destOrd="0" parTransId="{2299449F-DB8E-4537-A6A4-9B9DC73240E0}" sibTransId="{2ADA4C5A-AA24-45CF-A609-59DDD1F1DFB0}"/>
    <dgm:cxn modelId="{55039B8C-E59D-412D-89B9-1A64E9C35B6E}" srcId="{BE722CBE-EEC8-46D3-BCCE-B7F32A09D1FF}" destId="{09A8233B-2A41-41D4-BA6E-F7E935FE9F18}" srcOrd="0" destOrd="0" parTransId="{52D5BA88-2406-479D-858A-5FA8A096B4E6}" sibTransId="{DB7D9048-A319-447B-B84C-B8556599F8FE}"/>
    <dgm:cxn modelId="{0ED4389C-E0BB-4105-B2A8-DB932DF283B6}" type="presOf" srcId="{CB4D3BD0-2091-43DC-BBAD-E4011BA5A3A0}" destId="{C7AF07CD-941A-419F-8DC1-644D1FED0907}" srcOrd="0" destOrd="0" presId="urn:microsoft.com/office/officeart/2011/layout/HexagonRadial"/>
    <dgm:cxn modelId="{77DA27B5-35AD-401C-AE9F-4772EEC5B83D}" type="presOf" srcId="{E1A2745A-BFAB-4A8B-9873-44072F261FB8}" destId="{D4E581AE-9A72-4B1C-B9ED-A50402953E29}" srcOrd="0" destOrd="0" presId="urn:microsoft.com/office/officeart/2011/layout/HexagonRadial"/>
    <dgm:cxn modelId="{4DD2BBD2-F65D-4C52-A2C3-9A926C8D1C50}" type="presOf" srcId="{ED13010E-5624-4380-91E0-9FDD393EB9DE}" destId="{615B3341-1241-4EC5-83D3-14E5D6B6223E}" srcOrd="0" destOrd="0" presId="urn:microsoft.com/office/officeart/2011/layout/HexagonRadial"/>
    <dgm:cxn modelId="{65BC06D7-F2AE-4A03-9675-4EE585727A10}" type="presOf" srcId="{B917E83C-74BD-456C-8F88-4FCBA70BC3BA}" destId="{AB1D8B6E-9BEC-4ACB-BC5F-928B4A5E60AD}" srcOrd="0" destOrd="0" presId="urn:microsoft.com/office/officeart/2011/layout/HexagonRadial"/>
    <dgm:cxn modelId="{95ADB9EA-6903-4DD8-A479-BF0EBBA1562D}" type="presParOf" srcId="{AB1D8B6E-9BEC-4ACB-BC5F-928B4A5E60AD}" destId="{833E834E-B858-4B1D-AC43-0C94CF0BA274}" srcOrd="0" destOrd="0" presId="urn:microsoft.com/office/officeart/2011/layout/HexagonRadial"/>
    <dgm:cxn modelId="{F40FA6DC-06BB-4673-B135-2E465C33AC64}" type="presParOf" srcId="{AB1D8B6E-9BEC-4ACB-BC5F-928B4A5E60AD}" destId="{8DB4875A-E4C4-44D8-ABE2-F54B4C9A8AA3}" srcOrd="1" destOrd="0" presId="urn:microsoft.com/office/officeart/2011/layout/HexagonRadial"/>
    <dgm:cxn modelId="{8916FE82-9C24-4B8C-8188-4859FA308591}" type="presParOf" srcId="{8DB4875A-E4C4-44D8-ABE2-F54B4C9A8AA3}" destId="{1ED6A6A8-E7B3-4659-B56A-5B3F077647E9}" srcOrd="0" destOrd="0" presId="urn:microsoft.com/office/officeart/2011/layout/HexagonRadial"/>
    <dgm:cxn modelId="{2106C580-9AD2-4A3A-B881-0BE67533CB6E}" type="presParOf" srcId="{AB1D8B6E-9BEC-4ACB-BC5F-928B4A5E60AD}" destId="{675C94AE-A31D-4E74-97C0-16B49A95EAB0}" srcOrd="2" destOrd="0" presId="urn:microsoft.com/office/officeart/2011/layout/HexagonRadial"/>
    <dgm:cxn modelId="{AD616BE8-2C91-4E94-AE94-3DD32ECD6452}" type="presParOf" srcId="{AB1D8B6E-9BEC-4ACB-BC5F-928B4A5E60AD}" destId="{995F0510-932A-4AB4-ABD8-4C381D935D6E}" srcOrd="3" destOrd="0" presId="urn:microsoft.com/office/officeart/2011/layout/HexagonRadial"/>
    <dgm:cxn modelId="{1378930A-B1F5-415E-904F-0396C3309A01}" type="presParOf" srcId="{995F0510-932A-4AB4-ABD8-4C381D935D6E}" destId="{BD591579-3207-455C-8B4D-F888E72AE416}" srcOrd="0" destOrd="0" presId="urn:microsoft.com/office/officeart/2011/layout/HexagonRadial"/>
    <dgm:cxn modelId="{4D92A941-BC60-4861-846C-8897CC467DBD}" type="presParOf" srcId="{AB1D8B6E-9BEC-4ACB-BC5F-928B4A5E60AD}" destId="{615B3341-1241-4EC5-83D3-14E5D6B6223E}" srcOrd="4" destOrd="0" presId="urn:microsoft.com/office/officeart/2011/layout/HexagonRadial"/>
    <dgm:cxn modelId="{A3437FB2-3E07-43F6-820B-FE4F5774373E}" type="presParOf" srcId="{AB1D8B6E-9BEC-4ACB-BC5F-928B4A5E60AD}" destId="{F708B064-2FEA-4840-9CFD-F4E6E1B5B3E2}" srcOrd="5" destOrd="0" presId="urn:microsoft.com/office/officeart/2011/layout/HexagonRadial"/>
    <dgm:cxn modelId="{DA19C4BF-C197-44AA-8E30-48A427FCFD28}" type="presParOf" srcId="{F708B064-2FEA-4840-9CFD-F4E6E1B5B3E2}" destId="{D1CB8FED-D71C-49E8-A50B-B2D95ECDF2F5}" srcOrd="0" destOrd="0" presId="urn:microsoft.com/office/officeart/2011/layout/HexagonRadial"/>
    <dgm:cxn modelId="{BFC10712-539D-43D0-94B7-D0FF7E519907}" type="presParOf" srcId="{AB1D8B6E-9BEC-4ACB-BC5F-928B4A5E60AD}" destId="{992874A0-CCD0-4493-8EFF-BE7B35F29F7C}" srcOrd="6" destOrd="0" presId="urn:microsoft.com/office/officeart/2011/layout/HexagonRadial"/>
    <dgm:cxn modelId="{2BE394EB-40DF-4A6D-8A71-3C6F36A37A10}" type="presParOf" srcId="{AB1D8B6E-9BEC-4ACB-BC5F-928B4A5E60AD}" destId="{6CA9FA2E-A9D4-453A-8AFF-180D06024871}" srcOrd="7" destOrd="0" presId="urn:microsoft.com/office/officeart/2011/layout/HexagonRadial"/>
    <dgm:cxn modelId="{9A451839-3A62-4E07-B881-24C3D576BE7A}" type="presParOf" srcId="{6CA9FA2E-A9D4-453A-8AFF-180D06024871}" destId="{A1FD5F18-4F59-464F-AD13-620025FD4785}" srcOrd="0" destOrd="0" presId="urn:microsoft.com/office/officeart/2011/layout/HexagonRadial"/>
    <dgm:cxn modelId="{298BFFF9-20D7-47B9-ADD6-2A05432FCDF2}" type="presParOf" srcId="{AB1D8B6E-9BEC-4ACB-BC5F-928B4A5E60AD}" destId="{D4E581AE-9A72-4B1C-B9ED-A50402953E29}" srcOrd="8" destOrd="0" presId="urn:microsoft.com/office/officeart/2011/layout/HexagonRadial"/>
    <dgm:cxn modelId="{2029E52D-29DA-4D51-BE54-89980394175A}" type="presParOf" srcId="{AB1D8B6E-9BEC-4ACB-BC5F-928B4A5E60AD}" destId="{C4E25594-5553-4180-9265-07CD5243C0A8}" srcOrd="9" destOrd="0" presId="urn:microsoft.com/office/officeart/2011/layout/HexagonRadial"/>
    <dgm:cxn modelId="{11BAA99C-CBA3-4EC2-AAE4-0D6B01125423}" type="presParOf" srcId="{C4E25594-5553-4180-9265-07CD5243C0A8}" destId="{D134895F-97E7-47AE-A598-89CEE6F713B6}" srcOrd="0" destOrd="0" presId="urn:microsoft.com/office/officeart/2011/layout/HexagonRadial"/>
    <dgm:cxn modelId="{45EBBBF1-1B08-4225-90A3-DF071613A797}" type="presParOf" srcId="{AB1D8B6E-9BEC-4ACB-BC5F-928B4A5E60AD}" destId="{F73416C9-91B3-4D23-84C3-023B535B3BB8}" srcOrd="10" destOrd="0" presId="urn:microsoft.com/office/officeart/2011/layout/HexagonRadial"/>
    <dgm:cxn modelId="{751F4756-B4B8-4E66-83BD-98E51308E314}" type="presParOf" srcId="{AB1D8B6E-9BEC-4ACB-BC5F-928B4A5E60AD}" destId="{3E94B0B0-1272-4D14-892B-F2099E8D00C4}" srcOrd="11" destOrd="0" presId="urn:microsoft.com/office/officeart/2011/layout/HexagonRadial"/>
    <dgm:cxn modelId="{EDB521BC-2094-44CE-8555-23E9DDDF9C15}" type="presParOf" srcId="{3E94B0B0-1272-4D14-892B-F2099E8D00C4}" destId="{38F22D3F-FE37-4B5F-9341-030EE770AC82}" srcOrd="0" destOrd="0" presId="urn:microsoft.com/office/officeart/2011/layout/HexagonRadial"/>
    <dgm:cxn modelId="{ADA4704B-C0A8-4175-A33D-02E9F5B8F4A8}" type="presParOf" srcId="{AB1D8B6E-9BEC-4ACB-BC5F-928B4A5E60AD}" destId="{C7AF07CD-941A-419F-8DC1-644D1FED0907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8D2C3-2168-4279-997A-404836D24546}">
      <dsp:nvSpPr>
        <dsp:cNvPr id="0" name=""/>
        <dsp:cNvSpPr/>
      </dsp:nvSpPr>
      <dsp:spPr>
        <a:xfrm>
          <a:off x="0" y="4404507"/>
          <a:ext cx="7521677" cy="5780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Menentukan</a:t>
          </a:r>
          <a:r>
            <a:rPr lang="en-US" sz="2000" kern="1200" dirty="0"/>
            <a:t> Tindakan </a:t>
          </a:r>
          <a:r>
            <a:rPr lang="en-US" sz="2000" kern="1200" dirty="0" err="1"/>
            <a:t>Pemberi</a:t>
          </a:r>
          <a:r>
            <a:rPr lang="en-US" sz="2000" kern="1200" dirty="0"/>
            <a:t> </a:t>
          </a:r>
          <a:r>
            <a:rPr lang="en-US" sz="2000" kern="1200" dirty="0" err="1"/>
            <a:t>Kerja</a:t>
          </a:r>
          <a:endParaRPr lang="en-US" sz="2000" kern="1200" dirty="0"/>
        </a:p>
      </dsp:txBody>
      <dsp:txXfrm>
        <a:off x="0" y="4404507"/>
        <a:ext cx="7521677" cy="578089"/>
      </dsp:txXfrm>
    </dsp:sp>
    <dsp:sp modelId="{379E6ADB-B9D9-405A-8E9F-430C17D33DFB}">
      <dsp:nvSpPr>
        <dsp:cNvPr id="0" name=""/>
        <dsp:cNvSpPr/>
      </dsp:nvSpPr>
      <dsp:spPr>
        <a:xfrm rot="10800000">
          <a:off x="0" y="3524077"/>
          <a:ext cx="7521677" cy="88910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Bekerja Sama dengan Agen Yang Melakukan Penyelidikan secara Pantas</a:t>
          </a:r>
        </a:p>
      </dsp:txBody>
      <dsp:txXfrm rot="10800000">
        <a:off x="0" y="3524077"/>
        <a:ext cx="7521677" cy="577711"/>
      </dsp:txXfrm>
    </dsp:sp>
    <dsp:sp modelId="{DEAF2F4D-976B-44B4-B8E5-03948F5E430C}">
      <dsp:nvSpPr>
        <dsp:cNvPr id="0" name=""/>
        <dsp:cNvSpPr/>
      </dsp:nvSpPr>
      <dsp:spPr>
        <a:xfrm rot="10800000">
          <a:off x="0" y="2643647"/>
          <a:ext cx="7521677" cy="88910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Lakukan Penyelidikan Internal</a:t>
          </a:r>
        </a:p>
      </dsp:txBody>
      <dsp:txXfrm rot="10800000">
        <a:off x="0" y="2643647"/>
        <a:ext cx="7521677" cy="577711"/>
      </dsp:txXfrm>
    </dsp:sp>
    <dsp:sp modelId="{68F8445F-5F67-4840-8C13-6866A4C88D02}">
      <dsp:nvSpPr>
        <dsp:cNvPr id="0" name=""/>
        <dsp:cNvSpPr/>
      </dsp:nvSpPr>
      <dsp:spPr>
        <a:xfrm rot="10800000">
          <a:off x="0" y="1763217"/>
          <a:ext cx="7521677" cy="88910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Jangan</a:t>
          </a:r>
          <a:r>
            <a:rPr lang="en-US" sz="2000" kern="1200" dirty="0"/>
            <a:t> </a:t>
          </a:r>
          <a:r>
            <a:rPr lang="en-US" sz="2000" kern="1200" dirty="0" err="1"/>
            <a:t>Melakukan</a:t>
          </a:r>
          <a:r>
            <a:rPr lang="en-US" sz="2000" kern="1200" dirty="0"/>
            <a:t> Tindakan </a:t>
          </a:r>
          <a:r>
            <a:rPr lang="en-US" sz="2000" kern="1200" dirty="0" err="1"/>
            <a:t>Pembalasan</a:t>
          </a:r>
          <a:endParaRPr lang="en-US" sz="2000" kern="1200" dirty="0"/>
        </a:p>
      </dsp:txBody>
      <dsp:txXfrm rot="10800000">
        <a:off x="0" y="1763217"/>
        <a:ext cx="7521677" cy="577711"/>
      </dsp:txXfrm>
    </dsp:sp>
    <dsp:sp modelId="{FFD1222A-91CB-4FC4-94E2-D055075A1C69}">
      <dsp:nvSpPr>
        <dsp:cNvPr id="0" name=""/>
        <dsp:cNvSpPr/>
      </dsp:nvSpPr>
      <dsp:spPr>
        <a:xfrm rot="10800000">
          <a:off x="0" y="882787"/>
          <a:ext cx="7521677" cy="88910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Periksa Klaim dan Arsip Pesonal Karyawan</a:t>
          </a:r>
        </a:p>
      </dsp:txBody>
      <dsp:txXfrm rot="10800000">
        <a:off x="0" y="882787"/>
        <a:ext cx="7521677" cy="577711"/>
      </dsp:txXfrm>
    </dsp:sp>
    <dsp:sp modelId="{7A343CA4-AA37-4918-8D0F-27F3647B5BBA}">
      <dsp:nvSpPr>
        <dsp:cNvPr id="0" name=""/>
        <dsp:cNvSpPr/>
      </dsp:nvSpPr>
      <dsp:spPr>
        <a:xfrm rot="10800000">
          <a:off x="0" y="2357"/>
          <a:ext cx="7521677" cy="88910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Keluhan EEO dari Agen Luar</a:t>
          </a:r>
        </a:p>
      </dsp:txBody>
      <dsp:txXfrm rot="10800000">
        <a:off x="0" y="2357"/>
        <a:ext cx="7521677" cy="5777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3E834E-B858-4B1D-AC43-0C94CF0BA274}">
      <dsp:nvSpPr>
        <dsp:cNvPr id="0" name=""/>
        <dsp:cNvSpPr/>
      </dsp:nvSpPr>
      <dsp:spPr>
        <a:xfrm>
          <a:off x="3166689" y="1831163"/>
          <a:ext cx="2327488" cy="201337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Keragaman</a:t>
          </a:r>
        </a:p>
      </dsp:txBody>
      <dsp:txXfrm>
        <a:off x="3552386" y="2164807"/>
        <a:ext cx="1556094" cy="1346083"/>
      </dsp:txXfrm>
    </dsp:sp>
    <dsp:sp modelId="{BD591579-3207-455C-8B4D-F888E72AE416}">
      <dsp:nvSpPr>
        <dsp:cNvPr id="0" name=""/>
        <dsp:cNvSpPr/>
      </dsp:nvSpPr>
      <dsp:spPr>
        <a:xfrm>
          <a:off x="4624144" y="867901"/>
          <a:ext cx="878154" cy="7566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5C94AE-A31D-4E74-97C0-16B49A95EAB0}">
      <dsp:nvSpPr>
        <dsp:cNvPr id="0" name=""/>
        <dsp:cNvSpPr/>
      </dsp:nvSpPr>
      <dsp:spPr>
        <a:xfrm>
          <a:off x="3223842" y="0"/>
          <a:ext cx="2221845" cy="165009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Ras/Etnisitas</a:t>
          </a:r>
        </a:p>
      </dsp:txBody>
      <dsp:txXfrm>
        <a:off x="3566139" y="254213"/>
        <a:ext cx="1537251" cy="1141664"/>
      </dsp:txXfrm>
    </dsp:sp>
    <dsp:sp modelId="{D1CB8FED-D71C-49E8-A50B-B2D95ECDF2F5}">
      <dsp:nvSpPr>
        <dsp:cNvPr id="0" name=""/>
        <dsp:cNvSpPr/>
      </dsp:nvSpPr>
      <dsp:spPr>
        <a:xfrm>
          <a:off x="5649018" y="2282426"/>
          <a:ext cx="878154" cy="7566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5B3341-1241-4EC5-83D3-14E5D6B6223E}">
      <dsp:nvSpPr>
        <dsp:cNvPr id="0" name=""/>
        <dsp:cNvSpPr/>
      </dsp:nvSpPr>
      <dsp:spPr>
        <a:xfrm>
          <a:off x="5130355" y="1014916"/>
          <a:ext cx="1907360" cy="165009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Jenis</a:t>
          </a:r>
          <a:r>
            <a:rPr lang="en-US" sz="2000" kern="1200" dirty="0"/>
            <a:t> </a:t>
          </a:r>
          <a:r>
            <a:rPr lang="en-US" sz="2000" kern="1200" dirty="0" err="1"/>
            <a:t>Kelamin</a:t>
          </a:r>
          <a:endParaRPr lang="en-US" sz="2000" kern="1200" dirty="0"/>
        </a:p>
      </dsp:txBody>
      <dsp:txXfrm>
        <a:off x="5446445" y="1288371"/>
        <a:ext cx="1275180" cy="1103180"/>
      </dsp:txXfrm>
    </dsp:sp>
    <dsp:sp modelId="{A1FD5F18-4F59-464F-AD13-620025FD4785}">
      <dsp:nvSpPr>
        <dsp:cNvPr id="0" name=""/>
        <dsp:cNvSpPr/>
      </dsp:nvSpPr>
      <dsp:spPr>
        <a:xfrm>
          <a:off x="4937075" y="3879160"/>
          <a:ext cx="878154" cy="7566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2874A0-CCD0-4493-8EFF-BE7B35F29F7C}">
      <dsp:nvSpPr>
        <dsp:cNvPr id="0" name=""/>
        <dsp:cNvSpPr/>
      </dsp:nvSpPr>
      <dsp:spPr>
        <a:xfrm>
          <a:off x="5130355" y="3010123"/>
          <a:ext cx="1907360" cy="165009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Orientasi seksual</a:t>
          </a:r>
        </a:p>
      </dsp:txBody>
      <dsp:txXfrm>
        <a:off x="5446445" y="3283578"/>
        <a:ext cx="1275180" cy="1103180"/>
      </dsp:txXfrm>
    </dsp:sp>
    <dsp:sp modelId="{D134895F-97E7-47AE-A598-89CEE6F713B6}">
      <dsp:nvSpPr>
        <dsp:cNvPr id="0" name=""/>
        <dsp:cNvSpPr/>
      </dsp:nvSpPr>
      <dsp:spPr>
        <a:xfrm>
          <a:off x="3171020" y="4044907"/>
          <a:ext cx="878154" cy="7566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E581AE-9A72-4B1C-B9ED-A50402953E29}">
      <dsp:nvSpPr>
        <dsp:cNvPr id="0" name=""/>
        <dsp:cNvSpPr/>
      </dsp:nvSpPr>
      <dsp:spPr>
        <a:xfrm>
          <a:off x="3381084" y="4026175"/>
          <a:ext cx="1907360" cy="165009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Cacat Tubuh</a:t>
          </a:r>
        </a:p>
      </dsp:txBody>
      <dsp:txXfrm>
        <a:off x="3697174" y="4299630"/>
        <a:ext cx="1275180" cy="1103180"/>
      </dsp:txXfrm>
    </dsp:sp>
    <dsp:sp modelId="{38F22D3F-FE37-4B5F-9341-030EE770AC82}">
      <dsp:nvSpPr>
        <dsp:cNvPr id="0" name=""/>
        <dsp:cNvSpPr/>
      </dsp:nvSpPr>
      <dsp:spPr>
        <a:xfrm>
          <a:off x="2129362" y="2630949"/>
          <a:ext cx="878154" cy="7566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3416C9-91B3-4D23-84C3-023B535B3BB8}">
      <dsp:nvSpPr>
        <dsp:cNvPr id="0" name=""/>
        <dsp:cNvSpPr/>
      </dsp:nvSpPr>
      <dsp:spPr>
        <a:xfrm>
          <a:off x="1623693" y="3011259"/>
          <a:ext cx="1907360" cy="165009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Status Perkawinan dan Keluarga</a:t>
          </a:r>
        </a:p>
      </dsp:txBody>
      <dsp:txXfrm>
        <a:off x="1939783" y="3284714"/>
        <a:ext cx="1275180" cy="1103180"/>
      </dsp:txXfrm>
    </dsp:sp>
    <dsp:sp modelId="{C7AF07CD-941A-419F-8DC1-644D1FED0907}">
      <dsp:nvSpPr>
        <dsp:cNvPr id="0" name=""/>
        <dsp:cNvSpPr/>
      </dsp:nvSpPr>
      <dsp:spPr>
        <a:xfrm>
          <a:off x="1623693" y="1012645"/>
          <a:ext cx="1907360" cy="165009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Usia</a:t>
          </a:r>
          <a:endParaRPr lang="en-US" sz="2000" kern="1200" dirty="0"/>
        </a:p>
      </dsp:txBody>
      <dsp:txXfrm>
        <a:off x="1939783" y="1286100"/>
        <a:ext cx="1275180" cy="11031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19FCC-F4F2-4842-92F7-494F2EB5CE2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0538B-CBBB-419E-8485-BF4A1896A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34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F8C7-A8DC-4C34-A22E-315180C324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03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A00C2EB-693C-40C7-8D39-6CB1085BD1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71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453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drop.png"/>
          <p:cNvSpPr>
            <a:spLocks noGrp="1"/>
          </p:cNvSpPr>
          <p:nvPr>
            <p:ph type="pic" idx="13"/>
          </p:nvPr>
        </p:nvSpPr>
        <p:spPr>
          <a:xfrm>
            <a:off x="-1" y="-2117"/>
            <a:ext cx="12192001" cy="44260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117665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copy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0FB656-9409-4586-90BC-DFD8AD9941D7}"/>
              </a:ext>
            </a:extLst>
          </p:cNvPr>
          <p:cNvSpPr/>
          <p:nvPr userDrawn="1"/>
        </p:nvSpPr>
        <p:spPr>
          <a:xfrm>
            <a:off x="8180107" y="0"/>
            <a:ext cx="4011893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drop.png"/>
          <p:cNvSpPr>
            <a:spLocks noGrp="1"/>
          </p:cNvSpPr>
          <p:nvPr>
            <p:ph type="pic" sz="quarter" idx="14"/>
          </p:nvPr>
        </p:nvSpPr>
        <p:spPr>
          <a:xfrm>
            <a:off x="8180107" y="1020923"/>
            <a:ext cx="3145899" cy="23307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9" name="drop.png"/>
          <p:cNvSpPr>
            <a:spLocks noGrp="1"/>
          </p:cNvSpPr>
          <p:nvPr>
            <p:ph type="pic" sz="quarter" idx="15"/>
          </p:nvPr>
        </p:nvSpPr>
        <p:spPr>
          <a:xfrm>
            <a:off x="4858789" y="3536833"/>
            <a:ext cx="6467218" cy="23307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6014909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drop.png"/>
          <p:cNvSpPr>
            <a:spLocks noGrp="1"/>
          </p:cNvSpPr>
          <p:nvPr>
            <p:ph type="pic" sz="quarter" idx="13"/>
          </p:nvPr>
        </p:nvSpPr>
        <p:spPr>
          <a:xfrm>
            <a:off x="0" y="2044250"/>
            <a:ext cx="3258982" cy="440227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74" name="drop.png"/>
          <p:cNvSpPr>
            <a:spLocks noGrp="1"/>
          </p:cNvSpPr>
          <p:nvPr>
            <p:ph type="pic" sz="quarter" idx="14"/>
          </p:nvPr>
        </p:nvSpPr>
        <p:spPr>
          <a:xfrm>
            <a:off x="3545062" y="0"/>
            <a:ext cx="3236739" cy="353523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201949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568288" cy="6857999"/>
          </a:xfrm>
          <a:custGeom>
            <a:avLst/>
            <a:gdLst>
              <a:gd name="connsiteX0" fmla="*/ 0 w 5568288"/>
              <a:gd name="connsiteY0" fmla="*/ 4287077 h 6857999"/>
              <a:gd name="connsiteX1" fmla="*/ 2394392 w 5568288"/>
              <a:gd name="connsiteY1" fmla="*/ 4287077 h 6857999"/>
              <a:gd name="connsiteX2" fmla="*/ 2394392 w 5568288"/>
              <a:gd name="connsiteY2" fmla="*/ 6857999 h 6857999"/>
              <a:gd name="connsiteX3" fmla="*/ 0 w 5568288"/>
              <a:gd name="connsiteY3" fmla="*/ 6857999 h 6857999"/>
              <a:gd name="connsiteX4" fmla="*/ 2653638 w 5568288"/>
              <a:gd name="connsiteY4" fmla="*/ 1866901 h 6857999"/>
              <a:gd name="connsiteX5" fmla="*/ 5568288 w 5568288"/>
              <a:gd name="connsiteY5" fmla="*/ 1866901 h 6857999"/>
              <a:gd name="connsiteX6" fmla="*/ 5568288 w 5568288"/>
              <a:gd name="connsiteY6" fmla="*/ 6857999 h 6857999"/>
              <a:gd name="connsiteX7" fmla="*/ 2653638 w 5568288"/>
              <a:gd name="connsiteY7" fmla="*/ 6857999 h 6857999"/>
              <a:gd name="connsiteX8" fmla="*/ 0 w 5568288"/>
              <a:gd name="connsiteY8" fmla="*/ 0 h 6857999"/>
              <a:gd name="connsiteX9" fmla="*/ 516340 w 5568288"/>
              <a:gd name="connsiteY9" fmla="*/ 0 h 6857999"/>
              <a:gd name="connsiteX10" fmla="*/ 2407928 w 5568288"/>
              <a:gd name="connsiteY10" fmla="*/ 0 h 6857999"/>
              <a:gd name="connsiteX11" fmla="*/ 2924268 w 5568288"/>
              <a:gd name="connsiteY11" fmla="*/ 0 h 6857999"/>
              <a:gd name="connsiteX12" fmla="*/ 2924268 w 5568288"/>
              <a:gd name="connsiteY12" fmla="*/ 1685497 h 6857999"/>
              <a:gd name="connsiteX13" fmla="*/ 2407928 w 5568288"/>
              <a:gd name="connsiteY13" fmla="*/ 1685497 h 6857999"/>
              <a:gd name="connsiteX14" fmla="*/ 2407928 w 5568288"/>
              <a:gd name="connsiteY14" fmla="*/ 4114800 h 6857999"/>
              <a:gd name="connsiteX15" fmla="*/ 0 w 5568288"/>
              <a:gd name="connsiteY15" fmla="*/ 41148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68288" h="6857999">
                <a:moveTo>
                  <a:pt x="0" y="4287077"/>
                </a:moveTo>
                <a:lnTo>
                  <a:pt x="2394392" y="4287077"/>
                </a:lnTo>
                <a:lnTo>
                  <a:pt x="2394392" y="6857999"/>
                </a:lnTo>
                <a:lnTo>
                  <a:pt x="0" y="6857999"/>
                </a:lnTo>
                <a:close/>
                <a:moveTo>
                  <a:pt x="2653638" y="1866901"/>
                </a:moveTo>
                <a:lnTo>
                  <a:pt x="5568288" y="1866901"/>
                </a:lnTo>
                <a:lnTo>
                  <a:pt x="5568288" y="6857999"/>
                </a:lnTo>
                <a:lnTo>
                  <a:pt x="2653638" y="6857999"/>
                </a:lnTo>
                <a:close/>
                <a:moveTo>
                  <a:pt x="0" y="0"/>
                </a:moveTo>
                <a:lnTo>
                  <a:pt x="516340" y="0"/>
                </a:lnTo>
                <a:lnTo>
                  <a:pt x="2407928" y="0"/>
                </a:lnTo>
                <a:lnTo>
                  <a:pt x="2924268" y="0"/>
                </a:lnTo>
                <a:lnTo>
                  <a:pt x="2924268" y="1685497"/>
                </a:lnTo>
                <a:lnTo>
                  <a:pt x="2407928" y="1685497"/>
                </a:lnTo>
                <a:lnTo>
                  <a:pt x="2407928" y="4114800"/>
                </a:lnTo>
                <a:lnTo>
                  <a:pt x="0" y="41148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389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251818" y="630777"/>
            <a:ext cx="4916889" cy="5596445"/>
          </a:xfrm>
          <a:custGeom>
            <a:avLst/>
            <a:gdLst>
              <a:gd name="connsiteX0" fmla="*/ 4045768 w 4916889"/>
              <a:gd name="connsiteY0" fmla="*/ 3658076 h 5596445"/>
              <a:gd name="connsiteX1" fmla="*/ 4909216 w 4916889"/>
              <a:gd name="connsiteY1" fmla="*/ 3658346 h 5596445"/>
              <a:gd name="connsiteX2" fmla="*/ 4908946 w 4916889"/>
              <a:gd name="connsiteY2" fmla="*/ 4521796 h 5596445"/>
              <a:gd name="connsiteX3" fmla="*/ 4045497 w 4916889"/>
              <a:gd name="connsiteY3" fmla="*/ 4521524 h 5596445"/>
              <a:gd name="connsiteX4" fmla="*/ 2021278 w 4916889"/>
              <a:gd name="connsiteY4" fmla="*/ 3657270 h 5596445"/>
              <a:gd name="connsiteX5" fmla="*/ 3959846 w 4916889"/>
              <a:gd name="connsiteY5" fmla="*/ 3657877 h 5596445"/>
              <a:gd name="connsiteX6" fmla="*/ 3959239 w 4916889"/>
              <a:gd name="connsiteY6" fmla="*/ 5596445 h 5596445"/>
              <a:gd name="connsiteX7" fmla="*/ 2020671 w 4916889"/>
              <a:gd name="connsiteY7" fmla="*/ 5595837 h 5596445"/>
              <a:gd name="connsiteX8" fmla="*/ 1161889 w 4916889"/>
              <a:gd name="connsiteY8" fmla="*/ 3652280 h 5596445"/>
              <a:gd name="connsiteX9" fmla="*/ 1932753 w 4916889"/>
              <a:gd name="connsiteY9" fmla="*/ 3652521 h 5596445"/>
              <a:gd name="connsiteX10" fmla="*/ 1932515 w 4916889"/>
              <a:gd name="connsiteY10" fmla="*/ 4410179 h 5596445"/>
              <a:gd name="connsiteX11" fmla="*/ 1161651 w 4916889"/>
              <a:gd name="connsiteY11" fmla="*/ 4409937 h 5596445"/>
              <a:gd name="connsiteX12" fmla="*/ 2020659 w 4916889"/>
              <a:gd name="connsiteY12" fmla="*/ 1673491 h 5596445"/>
              <a:gd name="connsiteX13" fmla="*/ 4916889 w 4916889"/>
              <a:gd name="connsiteY13" fmla="*/ 1674399 h 5596445"/>
              <a:gd name="connsiteX14" fmla="*/ 4916295 w 4916889"/>
              <a:gd name="connsiteY14" fmla="*/ 3571860 h 5596445"/>
              <a:gd name="connsiteX15" fmla="*/ 2020065 w 4916889"/>
              <a:gd name="connsiteY15" fmla="*/ 3570951 h 5596445"/>
              <a:gd name="connsiteX16" fmla="*/ 595 w 4916889"/>
              <a:gd name="connsiteY16" fmla="*/ 1667378 h 5596445"/>
              <a:gd name="connsiteX17" fmla="*/ 1931131 w 4916889"/>
              <a:gd name="connsiteY17" fmla="*/ 1667984 h 5596445"/>
              <a:gd name="connsiteX18" fmla="*/ 1930537 w 4916889"/>
              <a:gd name="connsiteY18" fmla="*/ 3565444 h 5596445"/>
              <a:gd name="connsiteX19" fmla="*/ 0 w 4916889"/>
              <a:gd name="connsiteY19" fmla="*/ 3564838 h 5596445"/>
              <a:gd name="connsiteX20" fmla="*/ 1168830 w 4916889"/>
              <a:gd name="connsiteY20" fmla="*/ 817467 h 5596445"/>
              <a:gd name="connsiteX21" fmla="*/ 1939694 w 4916889"/>
              <a:gd name="connsiteY21" fmla="*/ 817708 h 5596445"/>
              <a:gd name="connsiteX22" fmla="*/ 1939456 w 4916889"/>
              <a:gd name="connsiteY22" fmla="*/ 1575365 h 5596445"/>
              <a:gd name="connsiteX23" fmla="*/ 1168592 w 4916889"/>
              <a:gd name="connsiteY23" fmla="*/ 1575123 h 5596445"/>
              <a:gd name="connsiteX24" fmla="*/ 2037158 w 4916889"/>
              <a:gd name="connsiteY24" fmla="*/ 0 h 5596445"/>
              <a:gd name="connsiteX25" fmla="*/ 3616249 w 4916889"/>
              <a:gd name="connsiteY25" fmla="*/ 495 h 5596445"/>
              <a:gd name="connsiteX26" fmla="*/ 3615754 w 4916889"/>
              <a:gd name="connsiteY26" fmla="*/ 1579586 h 5596445"/>
              <a:gd name="connsiteX27" fmla="*/ 2036664 w 4916889"/>
              <a:gd name="connsiteY27" fmla="*/ 1579090 h 5596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16889" h="5596445">
                <a:moveTo>
                  <a:pt x="4045768" y="3658076"/>
                </a:moveTo>
                <a:lnTo>
                  <a:pt x="4909216" y="3658346"/>
                </a:lnTo>
                <a:lnTo>
                  <a:pt x="4908946" y="4521796"/>
                </a:lnTo>
                <a:lnTo>
                  <a:pt x="4045497" y="4521524"/>
                </a:lnTo>
                <a:close/>
                <a:moveTo>
                  <a:pt x="2021278" y="3657270"/>
                </a:moveTo>
                <a:lnTo>
                  <a:pt x="3959846" y="3657877"/>
                </a:lnTo>
                <a:lnTo>
                  <a:pt x="3959239" y="5596445"/>
                </a:lnTo>
                <a:lnTo>
                  <a:pt x="2020671" y="5595837"/>
                </a:lnTo>
                <a:close/>
                <a:moveTo>
                  <a:pt x="1161889" y="3652280"/>
                </a:moveTo>
                <a:lnTo>
                  <a:pt x="1932753" y="3652521"/>
                </a:lnTo>
                <a:lnTo>
                  <a:pt x="1932515" y="4410179"/>
                </a:lnTo>
                <a:lnTo>
                  <a:pt x="1161651" y="4409937"/>
                </a:lnTo>
                <a:close/>
                <a:moveTo>
                  <a:pt x="2020659" y="1673491"/>
                </a:moveTo>
                <a:lnTo>
                  <a:pt x="4916889" y="1674399"/>
                </a:lnTo>
                <a:lnTo>
                  <a:pt x="4916295" y="3571860"/>
                </a:lnTo>
                <a:lnTo>
                  <a:pt x="2020065" y="3570951"/>
                </a:lnTo>
                <a:close/>
                <a:moveTo>
                  <a:pt x="595" y="1667378"/>
                </a:moveTo>
                <a:lnTo>
                  <a:pt x="1931131" y="1667984"/>
                </a:lnTo>
                <a:lnTo>
                  <a:pt x="1930537" y="3565444"/>
                </a:lnTo>
                <a:lnTo>
                  <a:pt x="0" y="3564838"/>
                </a:lnTo>
                <a:close/>
                <a:moveTo>
                  <a:pt x="1168830" y="817467"/>
                </a:moveTo>
                <a:lnTo>
                  <a:pt x="1939694" y="817708"/>
                </a:lnTo>
                <a:lnTo>
                  <a:pt x="1939456" y="1575365"/>
                </a:lnTo>
                <a:lnTo>
                  <a:pt x="1168592" y="1575123"/>
                </a:lnTo>
                <a:close/>
                <a:moveTo>
                  <a:pt x="2037158" y="0"/>
                </a:moveTo>
                <a:lnTo>
                  <a:pt x="3616249" y="495"/>
                </a:lnTo>
                <a:lnTo>
                  <a:pt x="3615754" y="1579586"/>
                </a:lnTo>
                <a:lnTo>
                  <a:pt x="2036664" y="157909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160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9F68F03C-01BD-42EA-A003-7175F08961F3}"/>
              </a:ext>
            </a:extLst>
          </p:cNvPr>
          <p:cNvSpPr/>
          <p:nvPr userDrawn="1"/>
        </p:nvSpPr>
        <p:spPr>
          <a:xfrm>
            <a:off x="1610832" y="1156675"/>
            <a:ext cx="4544647" cy="4544647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030232" y="403381"/>
            <a:ext cx="5705848" cy="6051237"/>
          </a:xfrm>
          <a:custGeom>
            <a:avLst/>
            <a:gdLst>
              <a:gd name="connsiteX0" fmla="*/ 1343449 w 4461827"/>
              <a:gd name="connsiteY0" fmla="*/ 5092249 h 6051237"/>
              <a:gd name="connsiteX1" fmla="*/ 1801194 w 4461827"/>
              <a:gd name="connsiteY1" fmla="*/ 5092249 h 6051237"/>
              <a:gd name="connsiteX2" fmla="*/ 1801194 w 4461827"/>
              <a:gd name="connsiteY2" fmla="*/ 5675093 h 6051237"/>
              <a:gd name="connsiteX3" fmla="*/ 1343449 w 4461827"/>
              <a:gd name="connsiteY3" fmla="*/ 5675093 h 6051237"/>
              <a:gd name="connsiteX4" fmla="*/ 1915802 w 4461827"/>
              <a:gd name="connsiteY4" fmla="*/ 5092248 h 6051237"/>
              <a:gd name="connsiteX5" fmla="*/ 2867940 w 4461827"/>
              <a:gd name="connsiteY5" fmla="*/ 5092248 h 6051237"/>
              <a:gd name="connsiteX6" fmla="*/ 2867940 w 4461827"/>
              <a:gd name="connsiteY6" fmla="*/ 6051237 h 6051237"/>
              <a:gd name="connsiteX7" fmla="*/ 1915802 w 4461827"/>
              <a:gd name="connsiteY7" fmla="*/ 6051237 h 6051237"/>
              <a:gd name="connsiteX8" fmla="*/ 355352 w 4461827"/>
              <a:gd name="connsiteY8" fmla="*/ 4794469 h 6051237"/>
              <a:gd name="connsiteX9" fmla="*/ 1228841 w 4461827"/>
              <a:gd name="connsiteY9" fmla="*/ 4794469 h 6051237"/>
              <a:gd name="connsiteX10" fmla="*/ 1228841 w 4461827"/>
              <a:gd name="connsiteY10" fmla="*/ 5674242 h 6051237"/>
              <a:gd name="connsiteX11" fmla="*/ 355352 w 4461827"/>
              <a:gd name="connsiteY11" fmla="*/ 5674242 h 6051237"/>
              <a:gd name="connsiteX12" fmla="*/ 2982548 w 4461827"/>
              <a:gd name="connsiteY12" fmla="*/ 4369328 h 6051237"/>
              <a:gd name="connsiteX13" fmla="*/ 3934687 w 4461827"/>
              <a:gd name="connsiteY13" fmla="*/ 4369328 h 6051237"/>
              <a:gd name="connsiteX14" fmla="*/ 3934687 w 4461827"/>
              <a:gd name="connsiteY14" fmla="*/ 5328317 h 6051237"/>
              <a:gd name="connsiteX15" fmla="*/ 2982548 w 4461827"/>
              <a:gd name="connsiteY15" fmla="*/ 5328317 h 6051237"/>
              <a:gd name="connsiteX16" fmla="*/ 0 w 4461827"/>
              <a:gd name="connsiteY16" fmla="*/ 3445265 h 6051237"/>
              <a:gd name="connsiteX17" fmla="*/ 1228841 w 4461827"/>
              <a:gd name="connsiteY17" fmla="*/ 3445265 h 6051237"/>
              <a:gd name="connsiteX18" fmla="*/ 1228841 w 4461827"/>
              <a:gd name="connsiteY18" fmla="*/ 4682947 h 6051237"/>
              <a:gd name="connsiteX19" fmla="*/ 0 w 4461827"/>
              <a:gd name="connsiteY19" fmla="*/ 4682947 h 6051237"/>
              <a:gd name="connsiteX20" fmla="*/ 1343449 w 4461827"/>
              <a:gd name="connsiteY20" fmla="*/ 3440211 h 6051237"/>
              <a:gd name="connsiteX21" fmla="*/ 2867940 w 4461827"/>
              <a:gd name="connsiteY21" fmla="*/ 3440211 h 6051237"/>
              <a:gd name="connsiteX22" fmla="*/ 2867940 w 4461827"/>
              <a:gd name="connsiteY22" fmla="*/ 4975671 h 6051237"/>
              <a:gd name="connsiteX23" fmla="*/ 1343449 w 4461827"/>
              <a:gd name="connsiteY23" fmla="*/ 4975671 h 6051237"/>
              <a:gd name="connsiteX24" fmla="*/ 2982548 w 4461827"/>
              <a:gd name="connsiteY24" fmla="*/ 2989610 h 6051237"/>
              <a:gd name="connsiteX25" fmla="*/ 4207986 w 4461827"/>
              <a:gd name="connsiteY25" fmla="*/ 2989610 h 6051237"/>
              <a:gd name="connsiteX26" fmla="*/ 4207986 w 4461827"/>
              <a:gd name="connsiteY26" fmla="*/ 4223864 h 6051237"/>
              <a:gd name="connsiteX27" fmla="*/ 2982548 w 4461827"/>
              <a:gd name="connsiteY27" fmla="*/ 4223864 h 6051237"/>
              <a:gd name="connsiteX28" fmla="*/ 1642503 w 4461827"/>
              <a:gd name="connsiteY28" fmla="*/ 2089381 h 6051237"/>
              <a:gd name="connsiteX29" fmla="*/ 2867940 w 4461827"/>
              <a:gd name="connsiteY29" fmla="*/ 2089381 h 6051237"/>
              <a:gd name="connsiteX30" fmla="*/ 2867940 w 4461827"/>
              <a:gd name="connsiteY30" fmla="*/ 3323634 h 6051237"/>
              <a:gd name="connsiteX31" fmla="*/ 1642503 w 4461827"/>
              <a:gd name="connsiteY31" fmla="*/ 3323634 h 6051237"/>
              <a:gd name="connsiteX32" fmla="*/ 48616 w 4461827"/>
              <a:gd name="connsiteY32" fmla="*/ 1843823 h 6051237"/>
              <a:gd name="connsiteX33" fmla="*/ 1527895 w 4461827"/>
              <a:gd name="connsiteY33" fmla="*/ 1843823 h 6051237"/>
              <a:gd name="connsiteX34" fmla="*/ 1527895 w 4461827"/>
              <a:gd name="connsiteY34" fmla="*/ 3333743 h 6051237"/>
              <a:gd name="connsiteX35" fmla="*/ 48616 w 4461827"/>
              <a:gd name="connsiteY35" fmla="*/ 3333743 h 6051237"/>
              <a:gd name="connsiteX36" fmla="*/ 2982548 w 4461827"/>
              <a:gd name="connsiteY36" fmla="*/ 1354224 h 6051237"/>
              <a:gd name="connsiteX37" fmla="*/ 4461827 w 4461827"/>
              <a:gd name="connsiteY37" fmla="*/ 1354224 h 6051237"/>
              <a:gd name="connsiteX38" fmla="*/ 4461827 w 4461827"/>
              <a:gd name="connsiteY38" fmla="*/ 2844145 h 6051237"/>
              <a:gd name="connsiteX39" fmla="*/ 2982548 w 4461827"/>
              <a:gd name="connsiteY39" fmla="*/ 2844145 h 6051237"/>
              <a:gd name="connsiteX40" fmla="*/ 2109353 w 4461827"/>
              <a:gd name="connsiteY40" fmla="*/ 1208759 h 6051237"/>
              <a:gd name="connsiteX41" fmla="*/ 2867941 w 4461827"/>
              <a:gd name="connsiteY41" fmla="*/ 1208759 h 6051237"/>
              <a:gd name="connsiteX42" fmla="*/ 2867941 w 4461827"/>
              <a:gd name="connsiteY42" fmla="*/ 1972804 h 6051237"/>
              <a:gd name="connsiteX43" fmla="*/ 2109353 w 4461827"/>
              <a:gd name="connsiteY43" fmla="*/ 1972804 h 6051237"/>
              <a:gd name="connsiteX44" fmla="*/ 1642503 w 4461827"/>
              <a:gd name="connsiteY44" fmla="*/ 1208759 h 6051237"/>
              <a:gd name="connsiteX45" fmla="*/ 1985640 w 4461827"/>
              <a:gd name="connsiteY45" fmla="*/ 1208759 h 6051237"/>
              <a:gd name="connsiteX46" fmla="*/ 1985640 w 4461827"/>
              <a:gd name="connsiteY46" fmla="*/ 1972804 h 6051237"/>
              <a:gd name="connsiteX47" fmla="*/ 1642503 w 4461827"/>
              <a:gd name="connsiteY47" fmla="*/ 1972804 h 6051237"/>
              <a:gd name="connsiteX48" fmla="*/ 302457 w 4461827"/>
              <a:gd name="connsiteY48" fmla="*/ 640117 h 6051237"/>
              <a:gd name="connsiteX49" fmla="*/ 1527895 w 4461827"/>
              <a:gd name="connsiteY49" fmla="*/ 640117 h 6051237"/>
              <a:gd name="connsiteX50" fmla="*/ 1527895 w 4461827"/>
              <a:gd name="connsiteY50" fmla="*/ 1732299 h 6051237"/>
              <a:gd name="connsiteX51" fmla="*/ 302457 w 4461827"/>
              <a:gd name="connsiteY51" fmla="*/ 1732299 h 6051237"/>
              <a:gd name="connsiteX52" fmla="*/ 2982548 w 4461827"/>
              <a:gd name="connsiteY52" fmla="*/ 249770 h 6051237"/>
              <a:gd name="connsiteX53" fmla="*/ 3934687 w 4461827"/>
              <a:gd name="connsiteY53" fmla="*/ 249770 h 6051237"/>
              <a:gd name="connsiteX54" fmla="*/ 3934687 w 4461827"/>
              <a:gd name="connsiteY54" fmla="*/ 1208759 h 6051237"/>
              <a:gd name="connsiteX55" fmla="*/ 2982548 w 4461827"/>
              <a:gd name="connsiteY55" fmla="*/ 1208759 h 6051237"/>
              <a:gd name="connsiteX56" fmla="*/ 1642504 w 4461827"/>
              <a:gd name="connsiteY56" fmla="*/ 0 h 6051237"/>
              <a:gd name="connsiteX57" fmla="*/ 2867941 w 4461827"/>
              <a:gd name="connsiteY57" fmla="*/ 0 h 6051237"/>
              <a:gd name="connsiteX58" fmla="*/ 2867941 w 4461827"/>
              <a:gd name="connsiteY58" fmla="*/ 1092182 h 6051237"/>
              <a:gd name="connsiteX59" fmla="*/ 1642504 w 4461827"/>
              <a:gd name="connsiteY59" fmla="*/ 1092182 h 605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461827" h="6051237">
                <a:moveTo>
                  <a:pt x="1343449" y="5092249"/>
                </a:moveTo>
                <a:lnTo>
                  <a:pt x="1801194" y="5092249"/>
                </a:lnTo>
                <a:lnTo>
                  <a:pt x="1801194" y="5675093"/>
                </a:lnTo>
                <a:lnTo>
                  <a:pt x="1343449" y="5675093"/>
                </a:lnTo>
                <a:close/>
                <a:moveTo>
                  <a:pt x="1915802" y="5092248"/>
                </a:moveTo>
                <a:lnTo>
                  <a:pt x="2867940" y="5092248"/>
                </a:lnTo>
                <a:lnTo>
                  <a:pt x="2867940" y="6051237"/>
                </a:lnTo>
                <a:lnTo>
                  <a:pt x="1915802" y="6051237"/>
                </a:lnTo>
                <a:close/>
                <a:moveTo>
                  <a:pt x="355352" y="4794469"/>
                </a:moveTo>
                <a:lnTo>
                  <a:pt x="1228841" y="4794469"/>
                </a:lnTo>
                <a:lnTo>
                  <a:pt x="1228841" y="5674242"/>
                </a:lnTo>
                <a:lnTo>
                  <a:pt x="355352" y="5674242"/>
                </a:lnTo>
                <a:close/>
                <a:moveTo>
                  <a:pt x="2982548" y="4369328"/>
                </a:moveTo>
                <a:lnTo>
                  <a:pt x="3934687" y="4369328"/>
                </a:lnTo>
                <a:lnTo>
                  <a:pt x="3934687" y="5328317"/>
                </a:lnTo>
                <a:lnTo>
                  <a:pt x="2982548" y="5328317"/>
                </a:lnTo>
                <a:close/>
                <a:moveTo>
                  <a:pt x="0" y="3445265"/>
                </a:moveTo>
                <a:lnTo>
                  <a:pt x="1228841" y="3445265"/>
                </a:lnTo>
                <a:lnTo>
                  <a:pt x="1228841" y="4682947"/>
                </a:lnTo>
                <a:lnTo>
                  <a:pt x="0" y="4682947"/>
                </a:lnTo>
                <a:close/>
                <a:moveTo>
                  <a:pt x="1343449" y="3440211"/>
                </a:moveTo>
                <a:lnTo>
                  <a:pt x="2867940" y="3440211"/>
                </a:lnTo>
                <a:lnTo>
                  <a:pt x="2867940" y="4975671"/>
                </a:lnTo>
                <a:lnTo>
                  <a:pt x="1343449" y="4975671"/>
                </a:lnTo>
                <a:close/>
                <a:moveTo>
                  <a:pt x="2982548" y="2989610"/>
                </a:moveTo>
                <a:lnTo>
                  <a:pt x="4207986" y="2989610"/>
                </a:lnTo>
                <a:lnTo>
                  <a:pt x="4207986" y="4223864"/>
                </a:lnTo>
                <a:lnTo>
                  <a:pt x="2982548" y="4223864"/>
                </a:lnTo>
                <a:close/>
                <a:moveTo>
                  <a:pt x="1642503" y="2089381"/>
                </a:moveTo>
                <a:lnTo>
                  <a:pt x="2867940" y="2089381"/>
                </a:lnTo>
                <a:lnTo>
                  <a:pt x="2867940" y="3323634"/>
                </a:lnTo>
                <a:lnTo>
                  <a:pt x="1642503" y="3323634"/>
                </a:lnTo>
                <a:close/>
                <a:moveTo>
                  <a:pt x="48616" y="1843823"/>
                </a:moveTo>
                <a:lnTo>
                  <a:pt x="1527895" y="1843823"/>
                </a:lnTo>
                <a:lnTo>
                  <a:pt x="1527895" y="3333743"/>
                </a:lnTo>
                <a:lnTo>
                  <a:pt x="48616" y="3333743"/>
                </a:lnTo>
                <a:close/>
                <a:moveTo>
                  <a:pt x="2982548" y="1354224"/>
                </a:moveTo>
                <a:lnTo>
                  <a:pt x="4461827" y="1354224"/>
                </a:lnTo>
                <a:lnTo>
                  <a:pt x="4461827" y="2844145"/>
                </a:lnTo>
                <a:lnTo>
                  <a:pt x="2982548" y="2844145"/>
                </a:lnTo>
                <a:close/>
                <a:moveTo>
                  <a:pt x="2109353" y="1208759"/>
                </a:moveTo>
                <a:lnTo>
                  <a:pt x="2867941" y="1208759"/>
                </a:lnTo>
                <a:lnTo>
                  <a:pt x="2867941" y="1972804"/>
                </a:lnTo>
                <a:lnTo>
                  <a:pt x="2109353" y="1972804"/>
                </a:lnTo>
                <a:close/>
                <a:moveTo>
                  <a:pt x="1642503" y="1208759"/>
                </a:moveTo>
                <a:lnTo>
                  <a:pt x="1985640" y="1208759"/>
                </a:lnTo>
                <a:lnTo>
                  <a:pt x="1985640" y="1972804"/>
                </a:lnTo>
                <a:lnTo>
                  <a:pt x="1642503" y="1972804"/>
                </a:lnTo>
                <a:close/>
                <a:moveTo>
                  <a:pt x="302457" y="640117"/>
                </a:moveTo>
                <a:lnTo>
                  <a:pt x="1527895" y="640117"/>
                </a:lnTo>
                <a:lnTo>
                  <a:pt x="1527895" y="1732299"/>
                </a:lnTo>
                <a:lnTo>
                  <a:pt x="302457" y="1732299"/>
                </a:lnTo>
                <a:close/>
                <a:moveTo>
                  <a:pt x="2982548" y="249770"/>
                </a:moveTo>
                <a:lnTo>
                  <a:pt x="3934687" y="249770"/>
                </a:lnTo>
                <a:lnTo>
                  <a:pt x="3934687" y="1208759"/>
                </a:lnTo>
                <a:lnTo>
                  <a:pt x="2982548" y="1208759"/>
                </a:lnTo>
                <a:close/>
                <a:moveTo>
                  <a:pt x="1642504" y="0"/>
                </a:moveTo>
                <a:lnTo>
                  <a:pt x="2867941" y="0"/>
                </a:lnTo>
                <a:lnTo>
                  <a:pt x="2867941" y="1092182"/>
                </a:lnTo>
                <a:lnTo>
                  <a:pt x="1642504" y="109218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312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E2D616A-63D0-403F-B792-CBB8A06782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4388" y="3503526"/>
            <a:ext cx="4869873" cy="2473355"/>
          </a:xfrm>
          <a:custGeom>
            <a:avLst/>
            <a:gdLst>
              <a:gd name="connsiteX0" fmla="*/ 0 w 4869873"/>
              <a:gd name="connsiteY0" fmla="*/ 0 h 2473355"/>
              <a:gd name="connsiteX1" fmla="*/ 4869873 w 4869873"/>
              <a:gd name="connsiteY1" fmla="*/ 0 h 2473355"/>
              <a:gd name="connsiteX2" fmla="*/ 4869873 w 4869873"/>
              <a:gd name="connsiteY2" fmla="*/ 2473355 h 2473355"/>
              <a:gd name="connsiteX3" fmla="*/ 0 w 4869873"/>
              <a:gd name="connsiteY3" fmla="*/ 2473355 h 247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9873" h="2473355">
                <a:moveTo>
                  <a:pt x="0" y="0"/>
                </a:moveTo>
                <a:lnTo>
                  <a:pt x="4869873" y="0"/>
                </a:lnTo>
                <a:lnTo>
                  <a:pt x="4869873" y="2473355"/>
                </a:lnTo>
                <a:lnTo>
                  <a:pt x="0" y="24733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09D70F0-516E-4A5B-AE97-7514A642919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54387" y="820161"/>
            <a:ext cx="4869873" cy="2473355"/>
          </a:xfrm>
          <a:custGeom>
            <a:avLst/>
            <a:gdLst>
              <a:gd name="connsiteX0" fmla="*/ 0 w 4869873"/>
              <a:gd name="connsiteY0" fmla="*/ 0 h 2473355"/>
              <a:gd name="connsiteX1" fmla="*/ 4869873 w 4869873"/>
              <a:gd name="connsiteY1" fmla="*/ 0 h 2473355"/>
              <a:gd name="connsiteX2" fmla="*/ 4869873 w 4869873"/>
              <a:gd name="connsiteY2" fmla="*/ 2473355 h 2473355"/>
              <a:gd name="connsiteX3" fmla="*/ 0 w 4869873"/>
              <a:gd name="connsiteY3" fmla="*/ 2473355 h 247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9873" h="2473355">
                <a:moveTo>
                  <a:pt x="0" y="0"/>
                </a:moveTo>
                <a:lnTo>
                  <a:pt x="4869873" y="0"/>
                </a:lnTo>
                <a:lnTo>
                  <a:pt x="4869873" y="2473355"/>
                </a:lnTo>
                <a:lnTo>
                  <a:pt x="0" y="24733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284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3316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60" r:id="rId3"/>
    <p:sldLayoutId id="2147483662" r:id="rId4"/>
    <p:sldLayoutId id="2147483663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990924" y="1383008"/>
            <a:ext cx="9239965" cy="286232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 err="1">
                <a:solidFill>
                  <a:schemeClr val="bg1"/>
                </a:solidFill>
              </a:rPr>
              <a:t>Mengelola</a:t>
            </a:r>
            <a:r>
              <a:rPr lang="en-US" sz="6000" b="1" dirty="0">
                <a:solidFill>
                  <a:schemeClr val="bg1"/>
                </a:solidFill>
              </a:rPr>
              <a:t> </a:t>
            </a:r>
            <a:r>
              <a:rPr lang="en-US" sz="6000" b="1" dirty="0" err="1">
                <a:solidFill>
                  <a:schemeClr val="bg1"/>
                </a:solidFill>
              </a:rPr>
              <a:t>Keragaman</a:t>
            </a:r>
            <a:endParaRPr lang="en-US" sz="6000" b="1" dirty="0">
              <a:solidFill>
                <a:schemeClr val="bg1"/>
              </a:solidFill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</a:rPr>
              <a:t>Dan</a:t>
            </a:r>
          </a:p>
          <a:p>
            <a:pPr algn="ctr"/>
            <a:r>
              <a:rPr lang="en-US" sz="6000" b="1" dirty="0" err="1">
                <a:solidFill>
                  <a:schemeClr val="bg1"/>
                </a:solidFill>
              </a:rPr>
              <a:t>Kesetaraan</a:t>
            </a:r>
            <a:r>
              <a:rPr lang="en-US" sz="6000" b="1" dirty="0">
                <a:solidFill>
                  <a:schemeClr val="bg1"/>
                </a:solidFill>
              </a:rPr>
              <a:t> </a:t>
            </a:r>
            <a:r>
              <a:rPr lang="en-US" sz="6000" b="1" dirty="0" err="1">
                <a:solidFill>
                  <a:schemeClr val="bg1"/>
                </a:solidFill>
              </a:rPr>
              <a:t>dalam</a:t>
            </a:r>
            <a:r>
              <a:rPr lang="en-US" sz="6000" b="1" dirty="0">
                <a:solidFill>
                  <a:schemeClr val="bg1"/>
                </a:solidFill>
              </a:rPr>
              <a:t> </a:t>
            </a:r>
            <a:r>
              <a:rPr lang="en-US" sz="6000" b="1" dirty="0" err="1">
                <a:solidFill>
                  <a:schemeClr val="bg1"/>
                </a:solidFill>
              </a:rPr>
              <a:t>Pekerjaan</a:t>
            </a:r>
            <a:endParaRPr lang="en-US" sz="6000" dirty="0">
              <a:solidFill>
                <a:schemeClr val="bg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8077200" y="778933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1492348" y="75262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">
            <a:extLst>
              <a:ext uri="{FF2B5EF4-FFF2-40B4-BE49-F238E27FC236}">
                <a16:creationId xmlns:a16="http://schemas.microsoft.com/office/drawing/2014/main" id="{83BB0194-7243-4941-B752-1604A4FB7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9729" y="4180344"/>
            <a:ext cx="5142271" cy="26776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www.bhayurhama.com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94993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286609" y="388995"/>
            <a:ext cx="8661412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err="1">
                <a:latin typeface="+mn-lt"/>
              </a:rPr>
              <a:t>Keragaman</a:t>
            </a:r>
            <a:r>
              <a:rPr lang="en-US" sz="3600" b="1" dirty="0">
                <a:latin typeface="+mn-lt"/>
              </a:rPr>
              <a:t>, </a:t>
            </a:r>
            <a:r>
              <a:rPr lang="en-US" sz="3600" b="1" dirty="0" err="1">
                <a:latin typeface="+mn-lt"/>
              </a:rPr>
              <a:t>Kesetaraan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dalam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Pekeraan</a:t>
            </a:r>
            <a:r>
              <a:rPr lang="en-US" sz="3600" b="1" dirty="0">
                <a:latin typeface="+mn-lt"/>
              </a:rPr>
              <a:t> , dan Tindakan </a:t>
            </a:r>
            <a:r>
              <a:rPr lang="en-US" sz="3600" b="1" dirty="0" err="1">
                <a:latin typeface="+mn-lt"/>
              </a:rPr>
              <a:t>Afirmatif</a:t>
            </a:r>
            <a:endParaRPr lang="id-ID" sz="3600" b="1" dirty="0">
              <a:latin typeface="+mn-lt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887416" y="1772081"/>
            <a:ext cx="8170606" cy="16569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err="1"/>
              <a:t>Komposisi</a:t>
            </a:r>
            <a:r>
              <a:rPr lang="en-US" sz="2000" dirty="0"/>
              <a:t> Angkatan </a:t>
            </a:r>
            <a:r>
              <a:rPr lang="en-US" sz="2000" dirty="0" err="1"/>
              <a:t>kerja</a:t>
            </a:r>
            <a:r>
              <a:rPr lang="en-US" sz="2000" dirty="0"/>
              <a:t> yang </a:t>
            </a:r>
            <a:r>
              <a:rPr lang="en-US" sz="2000" dirty="0" err="1"/>
              <a:t>sedang</a:t>
            </a:r>
            <a:r>
              <a:rPr lang="en-US" sz="2000" dirty="0"/>
              <a:t> </a:t>
            </a:r>
            <a:r>
              <a:rPr lang="en-US" sz="2000" dirty="0" err="1"/>
              <a:t>berubah</a:t>
            </a:r>
            <a:r>
              <a:rPr lang="en-US" sz="2000" dirty="0"/>
              <a:t> di Amerika </a:t>
            </a:r>
            <a:r>
              <a:rPr lang="en-US" sz="2000" dirty="0" err="1"/>
              <a:t>Serikat</a:t>
            </a:r>
            <a:r>
              <a:rPr lang="en-US" sz="2000" dirty="0"/>
              <a:t> dan negara lain </a:t>
            </a:r>
            <a:r>
              <a:rPr lang="en-US" sz="2000" dirty="0" err="1"/>
              <a:t>jelas</a:t>
            </a:r>
            <a:r>
              <a:rPr lang="en-US" sz="2000" dirty="0"/>
              <a:t> </a:t>
            </a:r>
            <a:r>
              <a:rPr lang="en-US" sz="2000" dirty="0" err="1"/>
              <a:t>terlihat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berbagai</a:t>
            </a:r>
            <a:r>
              <a:rPr lang="en-US" sz="2000" dirty="0"/>
              <a:t> </a:t>
            </a:r>
            <a:r>
              <a:rPr lang="en-US" sz="2000" dirty="0" err="1"/>
              <a:t>cara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hampir</a:t>
            </a:r>
            <a:r>
              <a:rPr lang="en-US" sz="2000" dirty="0"/>
              <a:t> </a:t>
            </a:r>
            <a:r>
              <a:rPr lang="en-US" sz="2000" dirty="0" err="1"/>
              <a:t>semua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dirty="0" err="1"/>
              <a:t>Konsep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Keragaman</a:t>
            </a:r>
            <a:r>
              <a:rPr lang="en-US" sz="2000" dirty="0"/>
              <a:t> (Diversity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mengenali</a:t>
            </a:r>
            <a:r>
              <a:rPr lang="en-US" sz="2000" dirty="0"/>
              <a:t> </a:t>
            </a:r>
            <a:r>
              <a:rPr lang="en-US" sz="2000" dirty="0" err="1"/>
              <a:t>bahwa</a:t>
            </a:r>
            <a:r>
              <a:rPr lang="en-US" sz="2000" dirty="0"/>
              <a:t> </a:t>
            </a:r>
            <a:r>
              <a:rPr lang="en-US" sz="2000" dirty="0" err="1"/>
              <a:t>terdapat</a:t>
            </a:r>
            <a:r>
              <a:rPr lang="en-US" sz="2000" dirty="0"/>
              <a:t> </a:t>
            </a:r>
            <a:r>
              <a:rPr lang="en-US" sz="2000" dirty="0" err="1"/>
              <a:t>perbedaan</a:t>
            </a:r>
            <a:r>
              <a:rPr lang="en-US" sz="2000" dirty="0"/>
              <a:t> di </a:t>
            </a:r>
            <a:r>
              <a:rPr lang="en-US" sz="2000" dirty="0" err="1"/>
              <a:t>antara</a:t>
            </a:r>
            <a:r>
              <a:rPr lang="en-US" sz="2000" dirty="0"/>
              <a:t> orang- orang.</a:t>
            </a:r>
          </a:p>
          <a:p>
            <a:endParaRPr lang="en-US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BC0446-E1D2-4C72-869B-73E7505D6D9B}"/>
              </a:ext>
            </a:extLst>
          </p:cNvPr>
          <p:cNvSpPr/>
          <p:nvPr/>
        </p:nvSpPr>
        <p:spPr>
          <a:xfrm>
            <a:off x="1887416" y="3585823"/>
            <a:ext cx="8170605" cy="2964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Manajemen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Keragaman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Kesetaraan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Kesempatan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Pekerjaan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Tindakan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Afirmatif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600450" algn="l"/>
              </a:tabLst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Fungsi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kemasyarakatan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luas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Masalah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hukum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sempit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Diskriminasi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Ilegal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Para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pemberi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ahrus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mendiskriminasi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Memilih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di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antara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pelamar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sebuah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pekerjaan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berdasarka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syarat-syarat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err="1"/>
              <a:t>Standar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menilai</a:t>
            </a:r>
            <a:endParaRPr lang="en-US" dirty="0"/>
          </a:p>
          <a:p>
            <a:pPr marL="342900" lvl="0" indent="-342900">
              <a:buFont typeface="+mj-lt"/>
              <a:buAutoNum type="arabicPeriod"/>
            </a:pPr>
            <a:r>
              <a:rPr lang="en-US" dirty="0" err="1"/>
              <a:t>Standar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 </a:t>
            </a:r>
            <a:r>
              <a:rPr lang="en-US" dirty="0" err="1"/>
              <a:t>tersebut</a:t>
            </a:r>
            <a:endParaRPr lang="en-US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1722263" y="1086656"/>
            <a:ext cx="8399883" cy="71405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+mn-lt"/>
              </a:rPr>
              <a:t>Tindakan </a:t>
            </a:r>
            <a:r>
              <a:rPr lang="en-US" sz="3600" b="1" dirty="0" err="1">
                <a:latin typeface="+mn-lt"/>
              </a:rPr>
              <a:t>Afirmatif</a:t>
            </a:r>
            <a:r>
              <a:rPr lang="en-US" sz="3600" b="1" dirty="0">
                <a:latin typeface="+mn-lt"/>
              </a:rPr>
              <a:t> (Affirmative Action)</a:t>
            </a:r>
            <a:endParaRPr lang="id-ID" sz="2400" b="1" dirty="0">
              <a:latin typeface="+mn-lt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736312" y="1931775"/>
            <a:ext cx="8356338" cy="151934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Tindakan </a:t>
            </a:r>
            <a:r>
              <a:rPr lang="en-US" sz="2000" dirty="0" err="1"/>
              <a:t>afirmatif</a:t>
            </a:r>
            <a:r>
              <a:rPr lang="en-US" sz="2000" dirty="0"/>
              <a:t> </a:t>
            </a:r>
            <a:r>
              <a:rPr lang="en-US" sz="2000" dirty="0" err="1"/>
              <a:t>berfokus</a:t>
            </a:r>
            <a:r>
              <a:rPr lang="en-US" sz="2000" dirty="0"/>
              <a:t> pada </a:t>
            </a:r>
            <a:r>
              <a:rPr lang="en-US" sz="2000" dirty="0" err="1"/>
              <a:t>perekrutan</a:t>
            </a:r>
            <a:r>
              <a:rPr lang="en-US" sz="2000" dirty="0"/>
              <a:t>, </a:t>
            </a:r>
            <a:r>
              <a:rPr lang="en-US" sz="2000" dirty="0" err="1"/>
              <a:t>pelatihan</a:t>
            </a:r>
            <a:r>
              <a:rPr lang="en-US" sz="2000" dirty="0"/>
              <a:t>, dan </a:t>
            </a:r>
            <a:r>
              <a:rPr lang="en-US" sz="2000" dirty="0" err="1"/>
              <a:t>promosi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anggota</a:t>
            </a:r>
            <a:r>
              <a:rPr lang="en-US" sz="2000" dirty="0"/>
              <a:t> yang </a:t>
            </a:r>
            <a:r>
              <a:rPr lang="en-US" sz="2000" dirty="0" err="1"/>
              <a:t>dilindungi</a:t>
            </a:r>
            <a:r>
              <a:rPr lang="en-US" sz="2000" dirty="0"/>
              <a:t> </a:t>
            </a:r>
            <a:r>
              <a:rPr lang="en-US" sz="2000" dirty="0" err="1"/>
              <a:t>dimana</a:t>
            </a:r>
            <a:r>
              <a:rPr lang="en-US" sz="2000" dirty="0"/>
              <a:t> </a:t>
            </a:r>
            <a:r>
              <a:rPr lang="en-US" sz="2000" dirty="0" err="1"/>
              <a:t>mereka</a:t>
            </a:r>
            <a:r>
              <a:rPr lang="en-US" sz="2000" dirty="0"/>
              <a:t> </a:t>
            </a:r>
            <a:r>
              <a:rPr lang="en-US" sz="2000" dirty="0" err="1"/>
              <a:t>kurang</a:t>
            </a:r>
            <a:r>
              <a:rPr lang="en-US" sz="2000" dirty="0"/>
              <a:t> </a:t>
            </a:r>
            <a:r>
              <a:rPr lang="en-US" sz="2000" dirty="0" err="1"/>
              <a:t>terwakili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 </a:t>
            </a:r>
            <a:r>
              <a:rPr lang="en-US" sz="2000" dirty="0" err="1"/>
              <a:t>berhubungan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ketersediaan</a:t>
            </a:r>
            <a:r>
              <a:rPr lang="en-US" sz="2000" dirty="0"/>
              <a:t> </a:t>
            </a:r>
            <a:r>
              <a:rPr lang="en-US" sz="2000" dirty="0" err="1"/>
              <a:t>mereka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pasar </a:t>
            </a:r>
            <a:r>
              <a:rPr lang="en-US" sz="2000" dirty="0" err="1"/>
              <a:t>tenaga</a:t>
            </a:r>
            <a:r>
              <a:rPr lang="en-US" sz="2000" dirty="0"/>
              <a:t> </a:t>
            </a:r>
            <a:r>
              <a:rPr lang="en-US" sz="2000" dirty="0" err="1"/>
              <a:t>kerja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mana </a:t>
            </a:r>
            <a:r>
              <a:rPr lang="en-US" sz="2000" dirty="0" err="1"/>
              <a:t>dilakukan</a:t>
            </a:r>
            <a:r>
              <a:rPr lang="en-US" sz="2000" dirty="0"/>
              <a:t> </a:t>
            </a:r>
            <a:r>
              <a:rPr lang="en-US" sz="2000" dirty="0" err="1"/>
              <a:t>perekrutan</a:t>
            </a:r>
            <a:endParaRPr lang="en-U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7EDFDE4-B44C-4B92-B073-96BBA6537BD1}"/>
              </a:ext>
            </a:extLst>
          </p:cNvPr>
          <p:cNvSpPr txBox="1">
            <a:spLocks/>
          </p:cNvSpPr>
          <p:nvPr/>
        </p:nvSpPr>
        <p:spPr>
          <a:xfrm>
            <a:off x="1722263" y="3790527"/>
            <a:ext cx="8399883" cy="71405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err="1">
                <a:latin typeface="+mn-lt"/>
              </a:rPr>
              <a:t>Diskriminasi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Terbalik</a:t>
            </a:r>
            <a:endParaRPr lang="id-ID" sz="1800" b="1" dirty="0">
              <a:latin typeface="+mn-lt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95E0E92-625E-4B44-93A9-77784901713C}"/>
              </a:ext>
            </a:extLst>
          </p:cNvPr>
          <p:cNvSpPr txBox="1">
            <a:spLocks/>
          </p:cNvSpPr>
          <p:nvPr/>
        </p:nvSpPr>
        <p:spPr>
          <a:xfrm>
            <a:off x="1736312" y="4635646"/>
            <a:ext cx="8356338" cy="107197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Ketika </a:t>
            </a:r>
            <a:r>
              <a:rPr lang="en-US" sz="2000" dirty="0" err="1"/>
              <a:t>seseorang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diberi</a:t>
            </a:r>
            <a:r>
              <a:rPr lang="en-US" sz="2000" dirty="0"/>
              <a:t> </a:t>
            </a:r>
            <a:r>
              <a:rPr lang="en-US" sz="2000" dirty="0" err="1"/>
              <a:t>kesempatan</a:t>
            </a:r>
            <a:r>
              <a:rPr lang="en-US" sz="2000" dirty="0"/>
              <a:t> </a:t>
            </a:r>
            <a:r>
              <a:rPr lang="en-US" sz="2000" dirty="0" err="1"/>
              <a:t>karena</a:t>
            </a:r>
            <a:r>
              <a:rPr lang="en-US" sz="2000" dirty="0"/>
              <a:t> </a:t>
            </a:r>
            <a:r>
              <a:rPr lang="en-US" sz="2000" dirty="0" err="1"/>
              <a:t>pilihan</a:t>
            </a:r>
            <a:r>
              <a:rPr lang="en-US" sz="2000" dirty="0"/>
              <a:t> </a:t>
            </a:r>
            <a:r>
              <a:rPr lang="en-US" sz="2000" dirty="0" err="1"/>
              <a:t>cenderung</a:t>
            </a:r>
            <a:r>
              <a:rPr lang="en-US" sz="2000" dirty="0"/>
              <a:t> </a:t>
            </a:r>
            <a:r>
              <a:rPr lang="en-US" sz="2000" dirty="0" err="1"/>
              <a:t>diberikan</a:t>
            </a:r>
            <a:r>
              <a:rPr lang="en-US" sz="2000" dirty="0"/>
              <a:t> </a:t>
            </a:r>
            <a:r>
              <a:rPr lang="en-US" sz="2000" dirty="0" err="1"/>
              <a:t>kepada</a:t>
            </a:r>
            <a:r>
              <a:rPr lang="en-US" sz="2000" dirty="0"/>
              <a:t> </a:t>
            </a:r>
            <a:r>
              <a:rPr lang="en-US" sz="2000" dirty="0" err="1"/>
              <a:t>anggota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golongan</a:t>
            </a:r>
            <a:r>
              <a:rPr lang="en-US" sz="2000" dirty="0"/>
              <a:t> yang </a:t>
            </a:r>
            <a:r>
              <a:rPr lang="en-US" sz="2000" dirty="0" err="1"/>
              <a:t>dilindungi</a:t>
            </a:r>
            <a:r>
              <a:rPr lang="en-US" sz="2000" dirty="0"/>
              <a:t> yang </a:t>
            </a:r>
            <a:r>
              <a:rPr lang="en-US" sz="2000" dirty="0" err="1"/>
              <a:t>mungkin</a:t>
            </a:r>
            <a:r>
              <a:rPr lang="en-US" sz="2000" dirty="0"/>
              <a:t> </a:t>
            </a:r>
            <a:r>
              <a:rPr lang="en-US" sz="2000" dirty="0" err="1"/>
              <a:t>kurang</a:t>
            </a:r>
            <a:r>
              <a:rPr lang="en-US" sz="2000" dirty="0"/>
              <a:t> </a:t>
            </a:r>
            <a:r>
              <a:rPr lang="en-US" sz="2000" dirty="0" err="1"/>
              <a:t>memenuhi</a:t>
            </a:r>
            <a:r>
              <a:rPr lang="en-US" sz="2000" dirty="0"/>
              <a:t> </a:t>
            </a:r>
            <a:r>
              <a:rPr lang="en-US" sz="2000" dirty="0" err="1"/>
              <a:t>syarat</a:t>
            </a:r>
            <a:endParaRPr lang="en-US" sz="2000" dirty="0"/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1765294" y="298665"/>
            <a:ext cx="8661412" cy="5715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err="1">
                <a:latin typeface="+mn-lt"/>
              </a:rPr>
              <a:t>Analisis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Ketersediaan</a:t>
            </a:r>
            <a:endParaRPr lang="en-US" sz="3600" dirty="0">
              <a:latin typeface="+mn-lt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765296" y="1202774"/>
            <a:ext cx="8661409" cy="110534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/>
              <a:t>Sebuah</a:t>
            </a:r>
            <a:r>
              <a:rPr lang="en-US" sz="2000" dirty="0"/>
              <a:t> </a:t>
            </a:r>
            <a:r>
              <a:rPr lang="en-US" sz="2000" dirty="0" err="1"/>
              <a:t>analisis</a:t>
            </a:r>
            <a:r>
              <a:rPr lang="en-US" sz="2000" dirty="0"/>
              <a:t> yang </a:t>
            </a:r>
            <a:r>
              <a:rPr lang="en-US" sz="2000" dirty="0" err="1"/>
              <a:t>mengidentifikasi</a:t>
            </a:r>
            <a:r>
              <a:rPr lang="en-US" sz="2000" dirty="0"/>
              <a:t> </a:t>
            </a: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anggota-anggota</a:t>
            </a:r>
            <a:r>
              <a:rPr lang="en-US" sz="2000" dirty="0"/>
              <a:t> </a:t>
            </a:r>
            <a:r>
              <a:rPr lang="en-US" sz="2000" dirty="0" err="1"/>
              <a:t>golongan</a:t>
            </a:r>
            <a:r>
              <a:rPr lang="en-US" sz="2000" dirty="0"/>
              <a:t> yang </a:t>
            </a:r>
            <a:r>
              <a:rPr lang="en-US" sz="2000" dirty="0" err="1"/>
              <a:t>dilindungi</a:t>
            </a:r>
            <a:r>
              <a:rPr lang="en-US" sz="2000" dirty="0"/>
              <a:t> yang </a:t>
            </a:r>
            <a:r>
              <a:rPr lang="en-US" sz="2000" dirty="0" err="1"/>
              <a:t>tersedia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bekerja</a:t>
            </a:r>
            <a:r>
              <a:rPr lang="en-US" sz="2000" dirty="0"/>
              <a:t> di pasar </a:t>
            </a:r>
            <a:r>
              <a:rPr lang="en-US" sz="2000" dirty="0" err="1"/>
              <a:t>kerja</a:t>
            </a:r>
            <a:r>
              <a:rPr lang="en-US" sz="2000" dirty="0"/>
              <a:t> yang </a:t>
            </a:r>
            <a:r>
              <a:rPr lang="en-US" sz="2000" dirty="0" err="1"/>
              <a:t>tepat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pekerjaan</a:t>
            </a:r>
            <a:r>
              <a:rPr lang="en-US" sz="2000" dirty="0"/>
              <a:t> </a:t>
            </a:r>
            <a:r>
              <a:rPr lang="en-US" sz="2000" dirty="0" err="1"/>
              <a:t>tertentu</a:t>
            </a:r>
            <a:endParaRPr lang="en-U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819D34E-5A52-405A-926A-E04C925CAA75}"/>
              </a:ext>
            </a:extLst>
          </p:cNvPr>
          <p:cNvSpPr txBox="1">
            <a:spLocks/>
          </p:cNvSpPr>
          <p:nvPr/>
        </p:nvSpPr>
        <p:spPr>
          <a:xfrm>
            <a:off x="1765292" y="2943543"/>
            <a:ext cx="8661412" cy="5715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err="1">
                <a:latin typeface="+mn-lt"/>
              </a:rPr>
              <a:t>Analisis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Penggunaan</a:t>
            </a:r>
            <a:endParaRPr lang="en-US" sz="3600" dirty="0">
              <a:latin typeface="+mn-lt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879DD11-6AC5-4D54-843B-E400D562020B}"/>
              </a:ext>
            </a:extLst>
          </p:cNvPr>
          <p:cNvSpPr txBox="1">
            <a:spLocks/>
          </p:cNvSpPr>
          <p:nvPr/>
        </p:nvSpPr>
        <p:spPr>
          <a:xfrm>
            <a:off x="1765294" y="3847652"/>
            <a:ext cx="8661409" cy="110534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/>
              <a:t>Analisis</a:t>
            </a:r>
            <a:r>
              <a:rPr lang="en-US" sz="2000" dirty="0"/>
              <a:t> yang </a:t>
            </a:r>
            <a:r>
              <a:rPr lang="en-US" sz="2000" dirty="0" err="1"/>
              <a:t>mengidentifikasi</a:t>
            </a:r>
            <a:r>
              <a:rPr lang="en-US" sz="2000" dirty="0"/>
              <a:t> </a:t>
            </a: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anggota</a:t>
            </a:r>
            <a:r>
              <a:rPr lang="en-US" sz="2000" dirty="0"/>
              <a:t> </a:t>
            </a:r>
            <a:r>
              <a:rPr lang="en-US" sz="2000" dirty="0" err="1"/>
              <a:t>golongan</a:t>
            </a:r>
            <a:r>
              <a:rPr lang="en-US" sz="2000" dirty="0"/>
              <a:t> yang </a:t>
            </a:r>
            <a:r>
              <a:rPr lang="en-US" sz="2000" dirty="0" err="1"/>
              <a:t>dilindungi</a:t>
            </a:r>
            <a:r>
              <a:rPr lang="en-US" sz="2000" dirty="0"/>
              <a:t> yang </a:t>
            </a:r>
            <a:r>
              <a:rPr lang="en-US" sz="2000" dirty="0" err="1"/>
              <a:t>dipekerjakan</a:t>
            </a:r>
            <a:r>
              <a:rPr lang="en-US" sz="2000" dirty="0"/>
              <a:t> dan </a:t>
            </a:r>
            <a:r>
              <a:rPr lang="en-US" sz="2000" dirty="0" err="1"/>
              <a:t>jenis</a:t>
            </a:r>
            <a:r>
              <a:rPr lang="en-US" sz="2000" dirty="0"/>
              <a:t> </a:t>
            </a:r>
            <a:r>
              <a:rPr lang="en-US" sz="2000" dirty="0" err="1"/>
              <a:t>pekerjaan</a:t>
            </a:r>
            <a:r>
              <a:rPr lang="en-US" sz="2000" dirty="0"/>
              <a:t> yang </a:t>
            </a:r>
            <a:r>
              <a:rPr lang="en-US" sz="2000" dirty="0" err="1"/>
              <a:t>mereka</a:t>
            </a:r>
            <a:r>
              <a:rPr lang="en-US" sz="2000" dirty="0"/>
              <a:t> </a:t>
            </a:r>
            <a:r>
              <a:rPr lang="en-US" sz="2000" dirty="0" err="1"/>
              <a:t>pegang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sebuah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911597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BDCA921-6676-4387-9489-53202A522D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23" name="Title 1"/>
          <p:cNvSpPr txBox="1">
            <a:spLocks/>
          </p:cNvSpPr>
          <p:nvPr/>
        </p:nvSpPr>
        <p:spPr>
          <a:xfrm>
            <a:off x="1765294" y="304838"/>
            <a:ext cx="8661412" cy="5715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err="1">
                <a:latin typeface="+mn-lt"/>
              </a:rPr>
              <a:t>Pemenuhan</a:t>
            </a:r>
            <a:r>
              <a:rPr lang="en-US" sz="3600" b="1" dirty="0">
                <a:latin typeface="+mn-lt"/>
              </a:rPr>
              <a:t> EEO</a:t>
            </a:r>
            <a:endParaRPr lang="en-US" sz="3600" dirty="0">
              <a:latin typeface="+mn-lt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765297" y="1478611"/>
            <a:ext cx="8661409" cy="155816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2 </a:t>
            </a:r>
            <a:r>
              <a:rPr lang="en-US" sz="2000" dirty="0" err="1"/>
              <a:t>Garis</a:t>
            </a:r>
            <a:r>
              <a:rPr lang="en-US" sz="2000" dirty="0"/>
              <a:t> </a:t>
            </a:r>
            <a:r>
              <a:rPr lang="en-US" sz="2000" dirty="0" err="1"/>
              <a:t>pedoman</a:t>
            </a:r>
            <a:r>
              <a:rPr lang="en-US" sz="2000" dirty="0"/>
              <a:t>:</a:t>
            </a:r>
          </a:p>
          <a:p>
            <a:pPr marL="633413" lvl="0" indent="-457200">
              <a:buFont typeface="+mj-lt"/>
              <a:buAutoNum type="arabicPeriod"/>
            </a:pP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ada</a:t>
            </a:r>
            <a:r>
              <a:rPr lang="en-US" sz="2000" dirty="0"/>
              <a:t> </a:t>
            </a:r>
            <a:r>
              <a:rPr lang="en-US" sz="2000" dirty="0" err="1"/>
              <a:t>pengaruh</a:t>
            </a:r>
            <a:r>
              <a:rPr lang="en-US" sz="2000" dirty="0"/>
              <a:t> yang </a:t>
            </a:r>
            <a:r>
              <a:rPr lang="en-US" sz="2000" dirty="0" err="1"/>
              <a:t>berbeda</a:t>
            </a:r>
            <a:endParaRPr lang="en-US" sz="2000" dirty="0"/>
          </a:p>
          <a:p>
            <a:pPr marL="633413" lvl="0" indent="-457200">
              <a:buFont typeface="+mj-lt"/>
              <a:buAutoNum type="arabicPeriod"/>
            </a:pPr>
            <a:r>
              <a:rPr lang="en-US" sz="2000" dirty="0" err="1"/>
              <a:t>Pengesahan</a:t>
            </a:r>
            <a:r>
              <a:rPr lang="en-US" sz="2000" dirty="0"/>
              <a:t> yang </a:t>
            </a:r>
            <a:r>
              <a:rPr lang="en-US" sz="2000" dirty="0" err="1"/>
              <a:t>berkaitan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pekerjaan</a:t>
            </a:r>
            <a:endParaRPr lang="en-US" sz="2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A1A03D8-875C-49E6-BF11-11DFB80C9CB7}"/>
              </a:ext>
            </a:extLst>
          </p:cNvPr>
          <p:cNvSpPr txBox="1">
            <a:spLocks/>
          </p:cNvSpPr>
          <p:nvPr/>
        </p:nvSpPr>
        <p:spPr>
          <a:xfrm>
            <a:off x="1765294" y="3529146"/>
            <a:ext cx="8905949" cy="283648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err="1"/>
              <a:t>Aktivitas</a:t>
            </a:r>
            <a:r>
              <a:rPr lang="en-US" sz="2000" dirty="0"/>
              <a:t> SDM yang </a:t>
            </a:r>
            <a:r>
              <a:rPr lang="en-US" sz="2000" dirty="0" err="1"/>
              <a:t>sering</a:t>
            </a:r>
            <a:r>
              <a:rPr lang="en-US" sz="2000" dirty="0"/>
              <a:t> kali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mengetahui</a:t>
            </a:r>
            <a:r>
              <a:rPr lang="en-US" sz="2000" dirty="0"/>
              <a:t> </a:t>
            </a:r>
            <a:r>
              <a:rPr lang="en-US" sz="2000" dirty="0" err="1"/>
              <a:t>adanya</a:t>
            </a:r>
            <a:r>
              <a:rPr lang="en-US" sz="2000" dirty="0"/>
              <a:t> </a:t>
            </a:r>
            <a:r>
              <a:rPr lang="en-US" sz="2000" dirty="0" err="1"/>
              <a:t>pengaruh</a:t>
            </a:r>
            <a:r>
              <a:rPr lang="en-US" sz="2000" dirty="0"/>
              <a:t> yang </a:t>
            </a:r>
            <a:r>
              <a:rPr lang="en-US" sz="2000" dirty="0" err="1"/>
              <a:t>berbeda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berikut</a:t>
            </a:r>
            <a:r>
              <a:rPr lang="en-US" sz="2000" dirty="0"/>
              <a:t>:</a:t>
            </a:r>
          </a:p>
          <a:p>
            <a:pPr marL="574675" lvl="0"/>
            <a:r>
              <a:rPr lang="en-US" sz="2000" dirty="0" err="1"/>
              <a:t>Kandidat</a:t>
            </a:r>
            <a:r>
              <a:rPr lang="en-US" sz="2000" dirty="0"/>
              <a:t> yang </a:t>
            </a:r>
            <a:r>
              <a:rPr lang="en-US" sz="2000" dirty="0" err="1"/>
              <a:t>dipilih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wawancara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mereka</a:t>
            </a:r>
            <a:r>
              <a:rPr lang="en-US" sz="2000" dirty="0"/>
              <a:t> yang </a:t>
            </a:r>
            <a:r>
              <a:rPr lang="en-US" sz="2000" dirty="0" err="1"/>
              <a:t>direkrut</a:t>
            </a:r>
            <a:endParaRPr lang="en-US" sz="2000" dirty="0"/>
          </a:p>
          <a:p>
            <a:pPr marL="574675" lvl="0"/>
            <a:r>
              <a:rPr lang="en-US" sz="2000" dirty="0"/>
              <a:t>Tingkat </a:t>
            </a:r>
            <a:r>
              <a:rPr lang="en-US" sz="2000" dirty="0" err="1"/>
              <a:t>kelulusan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berbagai</a:t>
            </a:r>
            <a:r>
              <a:rPr lang="en-US" sz="2000" dirty="0"/>
              <a:t> </a:t>
            </a:r>
            <a:r>
              <a:rPr lang="en-US" sz="2000" dirty="0" err="1"/>
              <a:t>tes</a:t>
            </a:r>
            <a:r>
              <a:rPr lang="en-US" sz="2000" dirty="0"/>
              <a:t> </a:t>
            </a:r>
            <a:r>
              <a:rPr lang="en-US" sz="2000" dirty="0" err="1"/>
              <a:t>seleksi</a:t>
            </a:r>
            <a:endParaRPr lang="en-US" sz="2000" dirty="0"/>
          </a:p>
          <a:p>
            <a:pPr marL="574675" lvl="0"/>
            <a:r>
              <a:rPr lang="en-US" sz="2000" dirty="0" err="1"/>
              <a:t>Pemeringkatan</a:t>
            </a:r>
            <a:r>
              <a:rPr lang="en-US" sz="2000" dirty="0"/>
              <a:t> </a:t>
            </a:r>
            <a:r>
              <a:rPr lang="en-US" sz="2000" dirty="0" err="1"/>
              <a:t>Penilaian</a:t>
            </a:r>
            <a:r>
              <a:rPr lang="en-US" sz="2000" dirty="0"/>
              <a:t> </a:t>
            </a:r>
            <a:r>
              <a:rPr lang="en-US" sz="2000" dirty="0" err="1"/>
              <a:t>kinerja</a:t>
            </a:r>
            <a:r>
              <a:rPr lang="en-US" sz="2000" dirty="0"/>
              <a:t> yang </a:t>
            </a:r>
            <a:r>
              <a:rPr lang="en-US" sz="2000" dirty="0" err="1"/>
              <a:t>memengaruhi</a:t>
            </a:r>
            <a:r>
              <a:rPr lang="en-US" sz="2000" dirty="0"/>
              <a:t> </a:t>
            </a:r>
            <a:r>
              <a:rPr lang="en-US" sz="2000" dirty="0" err="1"/>
              <a:t>kenaikan</a:t>
            </a:r>
            <a:r>
              <a:rPr lang="en-US" sz="2000" dirty="0"/>
              <a:t> </a:t>
            </a:r>
            <a:r>
              <a:rPr lang="en-US" sz="2000" dirty="0" err="1"/>
              <a:t>gaji</a:t>
            </a:r>
            <a:endParaRPr lang="en-US" sz="2000" dirty="0"/>
          </a:p>
          <a:p>
            <a:pPr marL="574675" lvl="0"/>
            <a:r>
              <a:rPr lang="en-US" sz="2000" dirty="0" err="1"/>
              <a:t>Promosi</a:t>
            </a:r>
            <a:r>
              <a:rPr lang="en-US" sz="2000" dirty="0"/>
              <a:t>, </a:t>
            </a:r>
            <a:r>
              <a:rPr lang="en-US" sz="2000" dirty="0" err="1"/>
              <a:t>Demosi</a:t>
            </a:r>
            <a:r>
              <a:rPr lang="en-US" sz="2000" dirty="0"/>
              <a:t>, dan </a:t>
            </a:r>
            <a:r>
              <a:rPr lang="en-US" sz="2000" dirty="0" err="1"/>
              <a:t>Pemecatan</a:t>
            </a:r>
            <a:endParaRPr lang="en-US" sz="2000" dirty="0"/>
          </a:p>
          <a:p>
            <a:pPr marL="574675" lvl="0"/>
            <a:r>
              <a:rPr lang="en-US" sz="2000" dirty="0" err="1"/>
              <a:t>Individu</a:t>
            </a:r>
            <a:r>
              <a:rPr lang="en-US" sz="2000" dirty="0"/>
              <a:t> yang </a:t>
            </a:r>
            <a:r>
              <a:rPr lang="en-US" sz="2000" dirty="0" err="1"/>
              <a:t>dipilih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diberhentikan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935874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C394D55-E3A0-453E-8E88-8EF23CEA6C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3775" y="359838"/>
            <a:ext cx="5705848" cy="6051237"/>
          </a:xfrm>
        </p:spPr>
      </p:sp>
      <p:sp>
        <p:nvSpPr>
          <p:cNvPr id="11" name="Title 1"/>
          <p:cNvSpPr txBox="1">
            <a:spLocks/>
          </p:cNvSpPr>
          <p:nvPr/>
        </p:nvSpPr>
        <p:spPr>
          <a:xfrm>
            <a:off x="1286610" y="446925"/>
            <a:ext cx="8661409" cy="69953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>
                <a:latin typeface="+mn-lt"/>
              </a:rPr>
              <a:t>Validitas</a:t>
            </a:r>
            <a:r>
              <a:rPr lang="en-US" sz="3600" b="1" dirty="0">
                <a:latin typeface="+mn-lt"/>
              </a:rPr>
              <a:t> dan </a:t>
            </a:r>
            <a:r>
              <a:rPr lang="en-US" sz="3600" b="1" dirty="0" err="1">
                <a:latin typeface="+mn-lt"/>
              </a:rPr>
              <a:t>Kesetaraan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dalam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Pekerjaan</a:t>
            </a:r>
            <a:endParaRPr lang="en-US" sz="3600" dirty="0">
              <a:latin typeface="+mn-lt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286611" y="2323652"/>
            <a:ext cx="8661409" cy="267605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menggunakan</a:t>
            </a:r>
            <a:r>
              <a:rPr lang="en-US" sz="2000" dirty="0"/>
              <a:t> </a:t>
            </a:r>
            <a:r>
              <a:rPr lang="en-US" sz="2000" dirty="0" err="1"/>
              <a:t>sebuah</a:t>
            </a:r>
            <a:r>
              <a:rPr lang="en-US" sz="2000" dirty="0"/>
              <a:t> </a:t>
            </a:r>
            <a:r>
              <a:rPr lang="en-US" sz="2000" dirty="0" err="1"/>
              <a:t>instrumen</a:t>
            </a:r>
            <a:r>
              <a:rPr lang="en-US" sz="2000" dirty="0"/>
              <a:t> yang </a:t>
            </a:r>
            <a:r>
              <a:rPr lang="en-US" sz="2000" dirty="0" err="1"/>
              <a:t>tidak</a:t>
            </a:r>
            <a:r>
              <a:rPr lang="en-US" sz="2000" dirty="0"/>
              <a:t> valid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menyeleksi</a:t>
            </a:r>
            <a:r>
              <a:rPr lang="en-US" sz="2000" dirty="0"/>
              <a:t>, </a:t>
            </a:r>
            <a:r>
              <a:rPr lang="en-US" sz="2000" dirty="0" err="1"/>
              <a:t>menempatkan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mempromosikan</a:t>
            </a:r>
            <a:r>
              <a:rPr lang="en-US" sz="2000" dirty="0"/>
              <a:t> </a:t>
            </a:r>
            <a:r>
              <a:rPr lang="en-US" sz="2000" dirty="0" err="1"/>
              <a:t>seorang</a:t>
            </a:r>
            <a:r>
              <a:rPr lang="en-US" sz="2000" dirty="0"/>
              <a:t> </a:t>
            </a:r>
            <a:r>
              <a:rPr lang="en-US" sz="2000" dirty="0" err="1"/>
              <a:t>karyawan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bukan</a:t>
            </a:r>
            <a:r>
              <a:rPr lang="en-US" sz="2000" dirty="0"/>
              <a:t> </a:t>
            </a:r>
            <a:r>
              <a:rPr lang="en-US" sz="2000" dirty="0" err="1"/>
              <a:t>sebuah</a:t>
            </a:r>
            <a:r>
              <a:rPr lang="en-US" sz="2000" dirty="0"/>
              <a:t> </a:t>
            </a:r>
            <a:r>
              <a:rPr lang="en-US" sz="2000" dirty="0" err="1"/>
              <a:t>praktik</a:t>
            </a:r>
            <a:r>
              <a:rPr lang="en-US" sz="2000" dirty="0"/>
              <a:t> </a:t>
            </a:r>
            <a:r>
              <a:rPr lang="en-US" sz="2000" dirty="0" err="1"/>
              <a:t>manajemen</a:t>
            </a:r>
            <a:r>
              <a:rPr lang="en-US" sz="2000" dirty="0"/>
              <a:t> yang </a:t>
            </a:r>
            <a:r>
              <a:rPr lang="en-US" sz="2000" dirty="0" err="1"/>
              <a:t>baik</a:t>
            </a:r>
            <a:r>
              <a:rPr lang="en-US" sz="2000" dirty="0"/>
              <a:t>, </a:t>
            </a:r>
            <a:r>
              <a:rPr lang="en-US" sz="2000" dirty="0" err="1"/>
              <a:t>tanpa</a:t>
            </a:r>
            <a:r>
              <a:rPr lang="en-US" sz="2000" dirty="0"/>
              <a:t> </a:t>
            </a:r>
            <a:r>
              <a:rPr lang="en-US" sz="2000" dirty="0" err="1"/>
              <a:t>memandang</a:t>
            </a:r>
            <a:r>
              <a:rPr lang="en-US" sz="2000" dirty="0"/>
              <a:t> </a:t>
            </a:r>
            <a:r>
              <a:rPr lang="en-US" sz="2000" dirty="0" err="1"/>
              <a:t>bahwa</a:t>
            </a:r>
            <a:r>
              <a:rPr lang="en-US" sz="2000" dirty="0"/>
              <a:t> </a:t>
            </a:r>
            <a:r>
              <a:rPr lang="en-US" sz="2000" dirty="0" err="1"/>
              <a:t>hal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juga illegal.</a:t>
            </a:r>
          </a:p>
          <a:p>
            <a:r>
              <a:rPr lang="en-US" sz="2000" dirty="0" err="1"/>
              <a:t>Strategi</a:t>
            </a:r>
            <a:r>
              <a:rPr lang="en-US" sz="2000" dirty="0"/>
              <a:t> </a:t>
            </a:r>
            <a:r>
              <a:rPr lang="en-US" sz="2000" dirty="0" err="1"/>
              <a:t>pengesahan</a:t>
            </a:r>
            <a:r>
              <a:rPr lang="en-US" sz="2000" dirty="0"/>
              <a:t> </a:t>
            </a:r>
            <a:r>
              <a:rPr lang="en-US" sz="2000" dirty="0" err="1"/>
              <a:t>mengukur</a:t>
            </a:r>
            <a:r>
              <a:rPr lang="en-US" sz="2000" dirty="0"/>
              <a:t> </a:t>
            </a:r>
            <a:r>
              <a:rPr lang="en-US" sz="2000" dirty="0" err="1"/>
              <a:t>tiga</a:t>
            </a:r>
            <a:r>
              <a:rPr lang="en-US" sz="2000" dirty="0"/>
              <a:t> </a:t>
            </a:r>
            <a:r>
              <a:rPr lang="en-US" sz="2000" dirty="0" err="1"/>
              <a:t>jenis</a:t>
            </a:r>
            <a:r>
              <a:rPr lang="en-US" sz="2000" dirty="0"/>
              <a:t> </a:t>
            </a:r>
            <a:r>
              <a:rPr lang="en-US" sz="2000" dirty="0" err="1"/>
              <a:t>validitas</a:t>
            </a:r>
            <a:r>
              <a:rPr lang="en-US" sz="2000" dirty="0"/>
              <a:t>:</a:t>
            </a:r>
          </a:p>
          <a:p>
            <a:pPr lvl="0"/>
            <a:r>
              <a:rPr lang="en-US" sz="2000" dirty="0" err="1"/>
              <a:t>Validitas</a:t>
            </a:r>
            <a:r>
              <a:rPr lang="en-US" sz="2000" dirty="0"/>
              <a:t> </a:t>
            </a:r>
            <a:r>
              <a:rPr lang="en-US" sz="2000" dirty="0" err="1"/>
              <a:t>isi</a:t>
            </a:r>
            <a:endParaRPr lang="en-US" sz="2000" dirty="0"/>
          </a:p>
          <a:p>
            <a:pPr lvl="0"/>
            <a:r>
              <a:rPr lang="en-US" sz="2000" dirty="0" err="1"/>
              <a:t>Validitas</a:t>
            </a:r>
            <a:r>
              <a:rPr lang="en-US" sz="2000" dirty="0"/>
              <a:t> yang </a:t>
            </a:r>
            <a:r>
              <a:rPr lang="en-US" sz="2000" dirty="0" err="1"/>
              <a:t>berkaitan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kriteria</a:t>
            </a:r>
            <a:r>
              <a:rPr lang="en-US" sz="2000" dirty="0"/>
              <a:t> (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bersamaan</a:t>
            </a:r>
            <a:r>
              <a:rPr lang="en-US" sz="2000" dirty="0"/>
              <a:t> dan </a:t>
            </a:r>
            <a:r>
              <a:rPr lang="en-US" sz="2000" dirty="0" err="1"/>
              <a:t>prediktif</a:t>
            </a:r>
            <a:r>
              <a:rPr lang="en-US" sz="2000" dirty="0"/>
              <a:t>)</a:t>
            </a:r>
          </a:p>
          <a:p>
            <a:pPr lvl="0"/>
            <a:r>
              <a:rPr lang="en-US" sz="2000" dirty="0" err="1"/>
              <a:t>Validitas</a:t>
            </a:r>
            <a:r>
              <a:rPr lang="en-US" sz="2000" dirty="0"/>
              <a:t> </a:t>
            </a:r>
            <a:r>
              <a:rPr lang="en-US" sz="2000" dirty="0" err="1"/>
              <a:t>konsep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3029765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8FCA021-F81D-4DFE-8B53-E86D3DE7077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3" name="Title 1"/>
          <p:cNvSpPr txBox="1">
            <a:spLocks/>
          </p:cNvSpPr>
          <p:nvPr/>
        </p:nvSpPr>
        <p:spPr>
          <a:xfrm>
            <a:off x="1286612" y="38651"/>
            <a:ext cx="8356341" cy="7815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err="1">
                <a:latin typeface="+mn-lt"/>
              </a:rPr>
              <a:t>Unsur-Unsur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Pemenuhan</a:t>
            </a:r>
            <a:r>
              <a:rPr lang="en-US" sz="3600" b="1" dirty="0">
                <a:latin typeface="+mn-lt"/>
              </a:rPr>
              <a:t> EEO</a:t>
            </a:r>
          </a:p>
        </p:txBody>
      </p:sp>
      <p:graphicFrame>
        <p:nvGraphicFramePr>
          <p:cNvPr id="9" name="Picture Placeholder 8">
            <a:extLst>
              <a:ext uri="{FF2B5EF4-FFF2-40B4-BE49-F238E27FC236}">
                <a16:creationId xmlns:a16="http://schemas.microsoft.com/office/drawing/2014/main" id="{9F511DC6-8746-41B1-87E1-D41835199AC8}"/>
              </a:ext>
            </a:extLst>
          </p:cNvPr>
          <p:cNvGraphicFramePr>
            <a:graphicFrameLocks noGrp="1"/>
          </p:cNvGraphicFramePr>
          <p:nvPr>
            <p:ph type="pic" sz="quarter" idx="14"/>
            <p:extLst>
              <p:ext uri="{D42A27DB-BD31-4B8C-83A1-F6EECF244321}">
                <p14:modId xmlns:p14="http://schemas.microsoft.com/office/powerpoint/2010/main" val="2999906932"/>
              </p:ext>
            </p:extLst>
          </p:nvPr>
        </p:nvGraphicFramePr>
        <p:xfrm>
          <a:off x="1976284" y="1179871"/>
          <a:ext cx="7521677" cy="4984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9961360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CEE5CF2-6FA7-4285-AEFC-31D8B59C0119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5DD2E2-B8C0-4BF4-9BFC-D445BF6F36A9}"/>
              </a:ext>
            </a:extLst>
          </p:cNvPr>
          <p:cNvSpPr/>
          <p:nvPr/>
        </p:nvSpPr>
        <p:spPr>
          <a:xfrm>
            <a:off x="5038916" y="3929559"/>
            <a:ext cx="2114168" cy="30777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j-lt"/>
                <a:cs typeface="Segoe UI" panose="020B0502040204020203" pitchFamily="34" charset="0"/>
              </a:rPr>
              <a:t>Creative Business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765294" y="105102"/>
            <a:ext cx="8661409" cy="52907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err="1"/>
              <a:t>Mengelola</a:t>
            </a:r>
            <a:r>
              <a:rPr lang="en-US" sz="3600" b="1" dirty="0"/>
              <a:t> </a:t>
            </a:r>
            <a:r>
              <a:rPr lang="en-US" sz="3600" b="1" dirty="0" err="1"/>
              <a:t>Keragaman</a:t>
            </a:r>
            <a:r>
              <a:rPr lang="en-US" sz="3600" b="1" dirty="0"/>
              <a:t> (Diversity)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E074F3D-4881-455D-863F-E5C9762CAE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8003636"/>
              </p:ext>
            </p:extLst>
          </p:nvPr>
        </p:nvGraphicFramePr>
        <p:xfrm>
          <a:off x="1765294" y="1076632"/>
          <a:ext cx="8661409" cy="5676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2337313" y="2705725"/>
            <a:ext cx="751737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Terima </a:t>
            </a:r>
            <a:r>
              <a:rPr lang="id-ID" sz="88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00000" scaled="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Kasih</a:t>
            </a:r>
            <a:endParaRPr lang="en-US" sz="88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400000" scaled="0"/>
              </a:gra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8077200" y="778933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1492348" y="75262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">
            <a:extLst>
              <a:ext uri="{FF2B5EF4-FFF2-40B4-BE49-F238E27FC236}">
                <a16:creationId xmlns:a16="http://schemas.microsoft.com/office/drawing/2014/main" id="{6E69248E-2DD5-4698-B4B7-5E81B916F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9729" y="4180344"/>
            <a:ext cx="5142271" cy="26776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www.bhayurhama.com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36480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Custom 3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CCFF"/>
      </a:accent1>
      <a:accent2>
        <a:srgbClr val="00B0F0"/>
      </a:accent2>
      <a:accent3>
        <a:srgbClr val="00CCFF"/>
      </a:accent3>
      <a:accent4>
        <a:srgbClr val="00B0F0"/>
      </a:accent4>
      <a:accent5>
        <a:srgbClr val="00CCFF"/>
      </a:accent5>
      <a:accent6>
        <a:srgbClr val="00B0F0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457</Words>
  <Application>Microsoft Office PowerPoint</Application>
  <PresentationFormat>Widescreen</PresentationFormat>
  <Paragraphs>65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Aharoni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Rani Maranita</dc:creator>
  <cp:lastModifiedBy>bhayu</cp:lastModifiedBy>
  <cp:revision>69</cp:revision>
  <dcterms:created xsi:type="dcterms:W3CDTF">2018-12-02T06:07:05Z</dcterms:created>
  <dcterms:modified xsi:type="dcterms:W3CDTF">2020-09-28T15:10:17Z</dcterms:modified>
</cp:coreProperties>
</file>