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68" r:id="rId2"/>
    <p:sldId id="256" r:id="rId3"/>
    <p:sldId id="258" r:id="rId4"/>
    <p:sldId id="259" r:id="rId5"/>
    <p:sldId id="265" r:id="rId6"/>
    <p:sldId id="263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8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C0059007-99E3-4954-8E3E-8CFAF6E5A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36431F4-F351-4112-9618-826C6518E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C6F3A-F5DC-4F31-A60D-C852BDC79C82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0B3BFCA-579D-4D2B-80EC-652E5B6D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163F07-DD4D-4305-9822-48D63D5AA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85C0C-0EA3-44D3-8DE7-B3863C8B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47B4C0D0-75BC-4FAA-8A48-98BE9D660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69817"/>
            <a:ext cx="5195455" cy="2459182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26D239FA-092B-4F98-8ADE-7949A70E13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5928" y="342899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14307C9-267E-4F9B-BBC3-99B9044D1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03564"/>
            <a:ext cx="2701636" cy="6054435"/>
          </a:xfrm>
          <a:custGeom>
            <a:avLst/>
            <a:gdLst>
              <a:gd name="connsiteX0" fmla="*/ 0 w 2701636"/>
              <a:gd name="connsiteY0" fmla="*/ 0 h 6054435"/>
              <a:gd name="connsiteX1" fmla="*/ 2701636 w 2701636"/>
              <a:gd name="connsiteY1" fmla="*/ 0 h 6054435"/>
              <a:gd name="connsiteX2" fmla="*/ 2701636 w 2701636"/>
              <a:gd name="connsiteY2" fmla="*/ 6054435 h 6054435"/>
              <a:gd name="connsiteX3" fmla="*/ 0 w 2701636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6054435"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BC87EAC1-A0A1-4230-B067-2148B88BA1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1" y="-1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B8E178E5-BE74-4F81-8F3D-90D461CB9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8182" y="0"/>
            <a:ext cx="5195455" cy="2971800"/>
          </a:xfrm>
          <a:custGeom>
            <a:avLst/>
            <a:gdLst>
              <a:gd name="connsiteX0" fmla="*/ 0 w 5195455"/>
              <a:gd name="connsiteY0" fmla="*/ 0 h 2971800"/>
              <a:gd name="connsiteX1" fmla="*/ 5195455 w 5195455"/>
              <a:gd name="connsiteY1" fmla="*/ 0 h 2971800"/>
              <a:gd name="connsiteX2" fmla="*/ 5195455 w 5195455"/>
              <a:gd name="connsiteY2" fmla="*/ 2971800 h 2971800"/>
              <a:gd name="connsiteX3" fmla="*/ 0 w 5195455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971800">
                <a:moveTo>
                  <a:pt x="0" y="0"/>
                </a:moveTo>
                <a:lnTo>
                  <a:pt x="5195455" y="0"/>
                </a:lnTo>
                <a:lnTo>
                  <a:pt x="5195455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B1B8093D-5781-461E-9C40-D11FD884A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2" y="2971800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32B63133-EF9E-4A36-A496-3E42706A7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72836"/>
            <a:ext cx="12191999" cy="5112327"/>
          </a:xfrm>
          <a:custGeom>
            <a:avLst/>
            <a:gdLst>
              <a:gd name="connsiteX0" fmla="*/ 0 w 12191999"/>
              <a:gd name="connsiteY0" fmla="*/ 0 h 5112327"/>
              <a:gd name="connsiteX1" fmla="*/ 12191999 w 12191999"/>
              <a:gd name="connsiteY1" fmla="*/ 0 h 5112327"/>
              <a:gd name="connsiteX2" fmla="*/ 12191999 w 12191999"/>
              <a:gd name="connsiteY2" fmla="*/ 5112327 h 5112327"/>
              <a:gd name="connsiteX3" fmla="*/ 0 w 12191999"/>
              <a:gd name="connsiteY3" fmla="*/ 5112327 h 511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112327">
                <a:moveTo>
                  <a:pt x="0" y="0"/>
                </a:moveTo>
                <a:lnTo>
                  <a:pt x="12191999" y="0"/>
                </a:lnTo>
                <a:lnTo>
                  <a:pt x="12191999" y="5112327"/>
                </a:lnTo>
                <a:lnTo>
                  <a:pt x="0" y="51123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8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5626D72-3082-4B5C-AF6D-B936AE8A7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3563"/>
            <a:ext cx="5597236" cy="6054436"/>
          </a:xfrm>
          <a:custGeom>
            <a:avLst/>
            <a:gdLst>
              <a:gd name="connsiteX0" fmla="*/ 2895600 w 5597236"/>
              <a:gd name="connsiteY0" fmla="*/ 1 h 6054436"/>
              <a:gd name="connsiteX1" fmla="*/ 5597236 w 5597236"/>
              <a:gd name="connsiteY1" fmla="*/ 1 h 6054436"/>
              <a:gd name="connsiteX2" fmla="*/ 5597236 w 5597236"/>
              <a:gd name="connsiteY2" fmla="*/ 6054436 h 6054436"/>
              <a:gd name="connsiteX3" fmla="*/ 2895600 w 5597236"/>
              <a:gd name="connsiteY3" fmla="*/ 6054436 h 6054436"/>
              <a:gd name="connsiteX4" fmla="*/ 0 w 5597236"/>
              <a:gd name="connsiteY4" fmla="*/ 0 h 6054436"/>
              <a:gd name="connsiteX5" fmla="*/ 2701636 w 5597236"/>
              <a:gd name="connsiteY5" fmla="*/ 0 h 6054436"/>
              <a:gd name="connsiteX6" fmla="*/ 2701636 w 5597236"/>
              <a:gd name="connsiteY6" fmla="*/ 6054435 h 6054436"/>
              <a:gd name="connsiteX7" fmla="*/ 0 w 5597236"/>
              <a:gd name="connsiteY7" fmla="*/ 6054435 h 605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236" h="6054436">
                <a:moveTo>
                  <a:pt x="2895600" y="1"/>
                </a:moveTo>
                <a:lnTo>
                  <a:pt x="5597236" y="1"/>
                </a:lnTo>
                <a:lnTo>
                  <a:pt x="5597236" y="6054436"/>
                </a:lnTo>
                <a:lnTo>
                  <a:pt x="2895600" y="6054436"/>
                </a:lnTo>
                <a:close/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B93AC1C-6834-4A83-AA7D-6831BB221F25}"/>
              </a:ext>
            </a:extLst>
          </p:cNvPr>
          <p:cNvSpPr/>
          <p:nvPr userDrawn="1"/>
        </p:nvSpPr>
        <p:spPr>
          <a:xfrm>
            <a:off x="4890655" y="3879274"/>
            <a:ext cx="4197928" cy="2978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EF1FE98-34B0-4F10-81D4-51D3ADB12A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727" y="3879273"/>
            <a:ext cx="4197928" cy="2978726"/>
          </a:xfrm>
          <a:custGeom>
            <a:avLst/>
            <a:gdLst>
              <a:gd name="connsiteX0" fmla="*/ 0 w 4197928"/>
              <a:gd name="connsiteY0" fmla="*/ 0 h 2978726"/>
              <a:gd name="connsiteX1" fmla="*/ 4197928 w 4197928"/>
              <a:gd name="connsiteY1" fmla="*/ 0 h 2978726"/>
              <a:gd name="connsiteX2" fmla="*/ 4197928 w 4197928"/>
              <a:gd name="connsiteY2" fmla="*/ 2978726 h 2978726"/>
              <a:gd name="connsiteX3" fmla="*/ 0 w 4197928"/>
              <a:gd name="connsiteY3" fmla="*/ 2978726 h 297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7928" h="2978726">
                <a:moveTo>
                  <a:pt x="0" y="0"/>
                </a:moveTo>
                <a:lnTo>
                  <a:pt x="4197928" y="0"/>
                </a:lnTo>
                <a:lnTo>
                  <a:pt x="4197928" y="2978726"/>
                </a:lnTo>
                <a:lnTo>
                  <a:pt x="0" y="297872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5A065A09-8F0D-4777-93AC-77D98EA9FD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6437" y="2701636"/>
            <a:ext cx="5375563" cy="2355272"/>
          </a:xfrm>
          <a:custGeom>
            <a:avLst/>
            <a:gdLst>
              <a:gd name="connsiteX0" fmla="*/ 0 w 5375563"/>
              <a:gd name="connsiteY0" fmla="*/ 0 h 2355272"/>
              <a:gd name="connsiteX1" fmla="*/ 5375563 w 5375563"/>
              <a:gd name="connsiteY1" fmla="*/ 0 h 2355272"/>
              <a:gd name="connsiteX2" fmla="*/ 5375563 w 5375563"/>
              <a:gd name="connsiteY2" fmla="*/ 2355272 h 2355272"/>
              <a:gd name="connsiteX3" fmla="*/ 0 w 5375563"/>
              <a:gd name="connsiteY3" fmla="*/ 2355272 h 235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5563" h="2355272">
                <a:moveTo>
                  <a:pt x="0" y="0"/>
                </a:moveTo>
                <a:lnTo>
                  <a:pt x="5375563" y="0"/>
                </a:lnTo>
                <a:lnTo>
                  <a:pt x="5375563" y="2355272"/>
                </a:lnTo>
                <a:lnTo>
                  <a:pt x="0" y="2355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7AA32CE-3BC0-4186-B6DB-CE0F558D24F5}"/>
              </a:ext>
            </a:extLst>
          </p:cNvPr>
          <p:cNvSpPr/>
          <p:nvPr userDrawn="1"/>
        </p:nvSpPr>
        <p:spPr>
          <a:xfrm>
            <a:off x="7481454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00A2EEA-DF17-40B2-BA3E-02CA86442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3602181"/>
            <a:ext cx="11055928" cy="2812473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140DC43-21EC-4062-9997-F5C6E2ADD8AD}"/>
              </a:ext>
            </a:extLst>
          </p:cNvPr>
          <p:cNvSpPr/>
          <p:nvPr userDrawn="1"/>
        </p:nvSpPr>
        <p:spPr>
          <a:xfrm>
            <a:off x="692727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4CB64FA6-8DDB-465E-8F8D-2C15D8D00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1"/>
            <a:ext cx="4378037" cy="6414654"/>
          </a:xfrm>
          <a:custGeom>
            <a:avLst/>
            <a:gdLst>
              <a:gd name="connsiteX0" fmla="*/ 0 w 4378037"/>
              <a:gd name="connsiteY0" fmla="*/ 0 h 6414654"/>
              <a:gd name="connsiteX1" fmla="*/ 4378037 w 4378037"/>
              <a:gd name="connsiteY1" fmla="*/ 0 h 6414654"/>
              <a:gd name="connsiteX2" fmla="*/ 4378037 w 4378037"/>
              <a:gd name="connsiteY2" fmla="*/ 6414654 h 6414654"/>
              <a:gd name="connsiteX3" fmla="*/ 0 w 4378037"/>
              <a:gd name="connsiteY3" fmla="*/ 6414654 h 641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8037" h="6414654">
                <a:moveTo>
                  <a:pt x="0" y="0"/>
                </a:moveTo>
                <a:lnTo>
                  <a:pt x="4378037" y="0"/>
                </a:lnTo>
                <a:lnTo>
                  <a:pt x="4378037" y="6414654"/>
                </a:lnTo>
                <a:lnTo>
                  <a:pt x="0" y="641465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9363CED2-4FD5-4B83-97FE-D75C241E8E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927" y="-1"/>
            <a:ext cx="7994072" cy="429490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A64BEB2-E3A2-42AF-9CCF-2F9ED9957290}"/>
              </a:ext>
            </a:extLst>
          </p:cNvPr>
          <p:cNvSpPr/>
          <p:nvPr userDrawn="1"/>
        </p:nvSpPr>
        <p:spPr>
          <a:xfrm>
            <a:off x="9116291" y="803565"/>
            <a:ext cx="2701636" cy="6054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E3DD18F-335C-4AB8-B0A0-9A2FBC556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782" y="0"/>
            <a:ext cx="4502727" cy="6054435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F871732-133E-41B3-859A-6614E4A09C79}"/>
              </a:ext>
            </a:extLst>
          </p:cNvPr>
          <p:cNvSpPr/>
          <p:nvPr userDrawn="1"/>
        </p:nvSpPr>
        <p:spPr>
          <a:xfrm>
            <a:off x="4059381" y="0"/>
            <a:ext cx="1205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90A083F-1D87-43CF-A9ED-5C3F4FF7CA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43344"/>
            <a:ext cx="4830982" cy="5971310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F6A8950A-355F-44BF-B0EE-D10603803C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308" y="219940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F448608A-E44F-4740-A286-A8CF2D984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198" y="2199408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26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7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4" r:id="rId7"/>
    <p:sldLayoutId id="2147483655" r:id="rId8"/>
    <p:sldLayoutId id="2147483653" r:id="rId9"/>
    <p:sldLayoutId id="2147483652" r:id="rId10"/>
    <p:sldLayoutId id="2147483651" r:id="rId11"/>
    <p:sldLayoutId id="214748365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8" y="1482420"/>
            <a:ext cx="8783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cs typeface="FrankRuehl" panose="020E0503060101010101" pitchFamily="34" charset="-79"/>
              </a:rPr>
              <a:t>SEJARAH DAN PERKEMBANGAN PERSERIKATAN BANGSA-BANGSA</a:t>
            </a:r>
            <a:endParaRPr lang="en-US" sz="3200" b="1" dirty="0">
              <a:cs typeface="FrankRuehl" panose="020E0503060101010101" pitchFamily="34" charset="-79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162300" y="2885650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88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52F1B17-4F0B-4960-BA06-FADB3E614054}"/>
              </a:ext>
            </a:extLst>
          </p:cNvPr>
          <p:cNvSpPr/>
          <p:nvPr/>
        </p:nvSpPr>
        <p:spPr>
          <a:xfrm>
            <a:off x="0" y="3428999"/>
            <a:ext cx="3435928" cy="24591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17964" y="1419367"/>
            <a:ext cx="8748215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/>
              <a:t>Benturan</a:t>
            </a:r>
            <a:r>
              <a:rPr lang="en-US" sz="2400" dirty="0" smtClean="0"/>
              <a:t> </a:t>
            </a:r>
            <a:r>
              <a:rPr lang="en-US" sz="2400" dirty="0" err="1" smtClean="0"/>
              <a:t>kepentingan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menimbulkan</a:t>
            </a:r>
            <a:r>
              <a:rPr lang="en-US" sz="2400" dirty="0" smtClean="0"/>
              <a:t> </a:t>
            </a:r>
            <a:r>
              <a:rPr lang="en-US" sz="2400" dirty="0" err="1" smtClean="0"/>
              <a:t>peperangan</a:t>
            </a:r>
            <a:r>
              <a:rPr lang="en-US" sz="2400" dirty="0" smtClean="0"/>
              <a:t>,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peperangan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antar-bangsa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.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peperangan</a:t>
            </a:r>
            <a:r>
              <a:rPr lang="en-US" sz="2400" dirty="0" smtClean="0"/>
              <a:t> </a:t>
            </a:r>
            <a:r>
              <a:rPr lang="en-US" sz="2400" dirty="0" err="1" smtClean="0"/>
              <a:t>selalu</a:t>
            </a:r>
            <a:r>
              <a:rPr lang="en-US" sz="2400" dirty="0" smtClean="0"/>
              <a:t> </a:t>
            </a:r>
            <a:r>
              <a:rPr lang="en-US" sz="2400" dirty="0" err="1" smtClean="0"/>
              <a:t>menimbulkan</a:t>
            </a:r>
            <a:r>
              <a:rPr lang="en-US" sz="2400" dirty="0" smtClean="0"/>
              <a:t> </a:t>
            </a:r>
            <a:r>
              <a:rPr lang="en-US" sz="2400" dirty="0" err="1" smtClean="0"/>
              <a:t>kehancuran</a:t>
            </a:r>
            <a:r>
              <a:rPr lang="en-US" sz="2400" dirty="0" smtClean="0"/>
              <a:t>,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dikatakan</a:t>
            </a:r>
            <a:r>
              <a:rPr lang="en-US" sz="2400" dirty="0" smtClean="0"/>
              <a:t> </a:t>
            </a:r>
            <a:r>
              <a:rPr lang="en-US" sz="2400" dirty="0" err="1" smtClean="0"/>
              <a:t>menang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kalah</a:t>
            </a:r>
            <a:r>
              <a:rPr lang="en-US" sz="2400" dirty="0" smtClean="0"/>
              <a:t>, </a:t>
            </a:r>
            <a:r>
              <a:rPr lang="en-US" sz="2400" dirty="0" err="1" smtClean="0"/>
              <a:t>bakan</a:t>
            </a:r>
            <a:r>
              <a:rPr lang="en-US" sz="2400" dirty="0" smtClean="0"/>
              <a:t> </a:t>
            </a:r>
            <a:r>
              <a:rPr lang="en-US" sz="2400" dirty="0" err="1" smtClean="0"/>
              <a:t>banyak</a:t>
            </a:r>
            <a:r>
              <a:rPr lang="en-US" sz="2400" dirty="0" smtClean="0"/>
              <a:t> </a:t>
            </a:r>
            <a:r>
              <a:rPr lang="en-US" sz="2400" dirty="0" err="1" smtClean="0"/>
              <a:t>peristiwa</a:t>
            </a:r>
            <a:r>
              <a:rPr lang="en-US" sz="2400" dirty="0" smtClean="0"/>
              <a:t> </a:t>
            </a:r>
            <a:r>
              <a:rPr lang="en-US" sz="2400" dirty="0" err="1" smtClean="0"/>
              <a:t>perang</a:t>
            </a:r>
            <a:r>
              <a:rPr lang="en-US" sz="2400" dirty="0" smtClean="0"/>
              <a:t> </a:t>
            </a:r>
            <a:r>
              <a:rPr lang="en-US" sz="2400" dirty="0" err="1" smtClean="0"/>
              <a:t>mengakibatkan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lenyapnya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 smtClean="0"/>
              <a:t>Upaya</a:t>
            </a:r>
            <a:r>
              <a:rPr lang="en-US" sz="2400" dirty="0" smtClean="0"/>
              <a:t> </a:t>
            </a:r>
            <a:r>
              <a:rPr lang="en-US" sz="2400" dirty="0" err="1" smtClean="0"/>
              <a:t>menghindari</a:t>
            </a:r>
            <a:r>
              <a:rPr lang="en-US" sz="2400" dirty="0" smtClean="0"/>
              <a:t> </a:t>
            </a:r>
            <a:r>
              <a:rPr lang="en-US" sz="2400" dirty="0" err="1" smtClean="0"/>
              <a:t>peperangan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mengancam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, </a:t>
            </a:r>
            <a:r>
              <a:rPr lang="en-US" sz="2400" dirty="0" err="1" smtClean="0"/>
              <a:t>diusahakan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lembaga</a:t>
            </a:r>
            <a:r>
              <a:rPr lang="en-US" sz="2400" dirty="0" smtClean="0"/>
              <a:t> </a:t>
            </a:r>
            <a:r>
              <a:rPr lang="en-US" sz="2400" dirty="0" err="1" smtClean="0"/>
              <a:t>perdamaian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persatuan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</a:t>
            </a:r>
            <a:r>
              <a:rPr lang="en-US" sz="2400" dirty="0" err="1" smtClean="0"/>
              <a:t>kehendak</a:t>
            </a:r>
            <a:r>
              <a:rPr lang="en-US" sz="2400" dirty="0" smtClean="0"/>
              <a:t> </a:t>
            </a:r>
            <a:r>
              <a:rPr lang="en-US" sz="2400" dirty="0" err="1" smtClean="0"/>
              <a:t>bebas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masing-masing</a:t>
            </a:r>
            <a:r>
              <a:rPr lang="en-US" sz="2400" dirty="0" smtClean="0"/>
              <a:t>.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bersama-sama</a:t>
            </a:r>
            <a:r>
              <a:rPr lang="en-US" sz="2400" dirty="0" smtClean="0"/>
              <a:t> </a:t>
            </a:r>
            <a:r>
              <a:rPr lang="en-US" sz="2400" dirty="0" err="1" smtClean="0"/>
              <a:t>menjaga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menjamin</a:t>
            </a:r>
            <a:r>
              <a:rPr lang="en-US" sz="2400" dirty="0" smtClean="0"/>
              <a:t> </a:t>
            </a:r>
            <a:r>
              <a:rPr lang="en-US" sz="2400" dirty="0" err="1" smtClean="0"/>
              <a:t>keamanan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ketertiban</a:t>
            </a:r>
            <a:r>
              <a:rPr lang="en-US" sz="2400" dirty="0" smtClean="0"/>
              <a:t> </a:t>
            </a:r>
            <a:r>
              <a:rPr lang="en-US" sz="2400" dirty="0" err="1" smtClean="0"/>
              <a:t>bersama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17964" y="520761"/>
            <a:ext cx="268419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Latar</a:t>
            </a:r>
            <a:r>
              <a:rPr lang="en-US" sz="3200" b="1" dirty="0" smtClean="0"/>
              <a:t> </a:t>
            </a:r>
            <a:r>
              <a:rPr lang="en-US" sz="3200" b="1" dirty="0" err="1"/>
              <a:t>B</a:t>
            </a:r>
            <a:r>
              <a:rPr lang="en-US" sz="3200" b="1" dirty="0" err="1" smtClean="0"/>
              <a:t>elakang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2208970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BB6B384-3023-49E0-B540-4473C7E3C037}"/>
              </a:ext>
            </a:extLst>
          </p:cNvPr>
          <p:cNvSpPr/>
          <p:nvPr/>
        </p:nvSpPr>
        <p:spPr>
          <a:xfrm>
            <a:off x="0" y="2199409"/>
            <a:ext cx="2867890" cy="245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BD3619B-F3ED-4A8F-ACF2-8C6F299F0535}"/>
              </a:ext>
            </a:extLst>
          </p:cNvPr>
          <p:cNvSpPr/>
          <p:nvPr/>
        </p:nvSpPr>
        <p:spPr>
          <a:xfrm>
            <a:off x="8451272" y="3768436"/>
            <a:ext cx="3740728" cy="22305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08668" y="1536174"/>
            <a:ext cx="9730854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indent="12700" algn="just"/>
            <a:r>
              <a:rPr lang="en-US" sz="2400" dirty="0" smtClean="0"/>
              <a:t>Prakarsa </a:t>
            </a:r>
            <a:r>
              <a:rPr lang="en-US" sz="2400" dirty="0" err="1" smtClean="0"/>
              <a:t>mendirikan</a:t>
            </a:r>
            <a:r>
              <a:rPr lang="en-US" sz="2400" dirty="0" smtClean="0"/>
              <a:t> LBB  yang </a:t>
            </a:r>
            <a:r>
              <a:rPr lang="en-US" sz="2400" dirty="0" err="1" smtClean="0"/>
              <a:t>disponsori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Woodrow Wilson (</a:t>
            </a:r>
            <a:r>
              <a:rPr lang="en-US" sz="2400" dirty="0" err="1" smtClean="0"/>
              <a:t>Presiden</a:t>
            </a:r>
            <a:r>
              <a:rPr lang="en-US" sz="2400" dirty="0" smtClean="0"/>
              <a:t> AS),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kemudian</a:t>
            </a:r>
            <a:r>
              <a:rPr lang="en-US" sz="2400" dirty="0" smtClean="0"/>
              <a:t> </a:t>
            </a:r>
            <a:r>
              <a:rPr lang="en-US" sz="2400" dirty="0" err="1" smtClean="0"/>
              <a:t>berdiri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resmi</a:t>
            </a:r>
            <a:r>
              <a:rPr lang="en-US" sz="2400" dirty="0" smtClean="0"/>
              <a:t> </a:t>
            </a:r>
            <a:r>
              <a:rPr lang="en-US" sz="2400" dirty="0" err="1" smtClean="0"/>
              <a:t>tanggal</a:t>
            </a:r>
            <a:r>
              <a:rPr lang="en-US" sz="2400" dirty="0" smtClean="0"/>
              <a:t> 10 </a:t>
            </a:r>
            <a:r>
              <a:rPr lang="en-US" sz="2400" dirty="0" err="1" smtClean="0"/>
              <a:t>Januari</a:t>
            </a:r>
            <a:r>
              <a:rPr lang="en-US" sz="2400" dirty="0" smtClean="0"/>
              <a:t> 1920 yang </a:t>
            </a:r>
            <a:r>
              <a:rPr lang="en-US" sz="2400" dirty="0" err="1" smtClean="0"/>
              <a:t>berkedudukan</a:t>
            </a:r>
            <a:r>
              <a:rPr lang="en-US" sz="2400" dirty="0" smtClean="0"/>
              <a:t> di </a:t>
            </a:r>
            <a:r>
              <a:rPr lang="en-US" sz="2400" dirty="0" smtClean="0"/>
              <a:t>Swiss.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err="1" smtClean="0"/>
              <a:t>Tujuan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tercantum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piagam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LBB </a:t>
            </a:r>
            <a:r>
              <a:rPr lang="en-US" sz="2400" dirty="0" err="1" smtClean="0"/>
              <a:t>disebutkan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lain: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Menghindarkan</a:t>
            </a:r>
            <a:r>
              <a:rPr lang="en-US" sz="2400" dirty="0" smtClean="0"/>
              <a:t> </a:t>
            </a:r>
            <a:r>
              <a:rPr lang="en-US" sz="2400" dirty="0" err="1" smtClean="0"/>
              <a:t>peperangan</a:t>
            </a:r>
            <a:endParaRPr lang="en-US" sz="2400" dirty="0" smtClean="0"/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Berusaha</a:t>
            </a:r>
            <a:r>
              <a:rPr lang="en-US" sz="2400" dirty="0" smtClean="0"/>
              <a:t> </a:t>
            </a:r>
            <a:r>
              <a:rPr lang="en-US" sz="2400" dirty="0" err="1" smtClean="0"/>
              <a:t>menyelesaikan</a:t>
            </a:r>
            <a:r>
              <a:rPr lang="en-US" sz="2400" dirty="0" smtClean="0"/>
              <a:t>  </a:t>
            </a:r>
            <a:r>
              <a:rPr lang="en-US" sz="2400" dirty="0" err="1" smtClean="0"/>
              <a:t>segala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persengketaan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damai</a:t>
            </a:r>
            <a:r>
              <a:rPr lang="en-US" sz="2400" dirty="0" smtClean="0"/>
              <a:t>;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Memberi</a:t>
            </a:r>
            <a:r>
              <a:rPr lang="en-US" sz="2400" dirty="0" smtClean="0"/>
              <a:t> </a:t>
            </a:r>
            <a:r>
              <a:rPr lang="en-US" sz="2400" dirty="0" err="1" smtClean="0"/>
              <a:t>kesempatan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antarnegara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terbuka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adil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memajukan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kerjasama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, </a:t>
            </a:r>
            <a:r>
              <a:rPr lang="en-US" sz="2400" dirty="0" err="1" smtClean="0"/>
              <a:t>budaya</a:t>
            </a:r>
            <a:r>
              <a:rPr lang="en-US" sz="2400" dirty="0" smtClean="0"/>
              <a:t>,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.</a:t>
            </a:r>
          </a:p>
          <a:p>
            <a:pPr marL="342900" indent="-342900" algn="just"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525584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9810" y="425159"/>
            <a:ext cx="328166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Terbentuknya</a:t>
            </a:r>
            <a:r>
              <a:rPr lang="en-US" sz="3200" b="1" dirty="0" smtClean="0"/>
              <a:t> PBB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59810" y="1473957"/>
            <a:ext cx="9853683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/>
              <a:t>Pertemuan</a:t>
            </a:r>
            <a:r>
              <a:rPr lang="en-US" sz="2400" dirty="0" smtClean="0"/>
              <a:t> </a:t>
            </a:r>
            <a:r>
              <a:rPr lang="en-US" sz="2400" dirty="0" err="1" smtClean="0"/>
              <a:t>tanggal</a:t>
            </a:r>
            <a:r>
              <a:rPr lang="en-US" sz="2400" dirty="0" smtClean="0"/>
              <a:t> 14 </a:t>
            </a:r>
            <a:r>
              <a:rPr lang="en-US" sz="2400" dirty="0" err="1" smtClean="0"/>
              <a:t>Agustus</a:t>
            </a:r>
            <a:r>
              <a:rPr lang="en-US" sz="2400" dirty="0" smtClean="0"/>
              <a:t> 1941 </a:t>
            </a:r>
            <a:r>
              <a:rPr lang="en-US" sz="2400" dirty="0" err="1" smtClean="0"/>
              <a:t>menghasilkan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piagam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meurupakan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deklarasi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kebebasan</a:t>
            </a:r>
            <a:r>
              <a:rPr lang="en-US" sz="2400" dirty="0" smtClean="0"/>
              <a:t>, </a:t>
            </a:r>
            <a:r>
              <a:rPr lang="en-US" sz="2400" dirty="0" err="1" smtClean="0"/>
              <a:t>kemerdekaan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perdamaian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Piagam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ditandatangani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kedua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piagam</a:t>
            </a:r>
            <a:r>
              <a:rPr lang="en-US" sz="2400" dirty="0" smtClean="0"/>
              <a:t> Atlantic Charter yang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pokoknya</a:t>
            </a:r>
            <a:r>
              <a:rPr lang="en-US" sz="2400" dirty="0" smtClean="0"/>
              <a:t> </a:t>
            </a:r>
            <a:r>
              <a:rPr lang="en-US" sz="2400" dirty="0" err="1" smtClean="0"/>
              <a:t>berisi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lain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: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dibenarkan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perluasan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</a:t>
            </a:r>
            <a:r>
              <a:rPr lang="en-US" sz="2400" dirty="0" err="1" smtClean="0"/>
              <a:t>sesamanya</a:t>
            </a:r>
            <a:r>
              <a:rPr lang="en-US" sz="2400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Segala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berhak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pemerintahannya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nasibnya</a:t>
            </a:r>
            <a:r>
              <a:rPr lang="en-US" sz="2400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</a:t>
            </a:r>
            <a:r>
              <a:rPr lang="en-US" sz="2400" dirty="0" err="1" smtClean="0"/>
              <a:t>berhak</a:t>
            </a:r>
            <a:r>
              <a:rPr lang="en-US" sz="2400" dirty="0" smtClean="0"/>
              <a:t> </a:t>
            </a:r>
            <a:r>
              <a:rPr lang="en-US" sz="2400" dirty="0" err="1" smtClean="0"/>
              <a:t>turut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perdagangan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Mengusahakan</a:t>
            </a:r>
            <a:r>
              <a:rPr lang="en-US" sz="2400" dirty="0" smtClean="0"/>
              <a:t> </a:t>
            </a:r>
            <a:r>
              <a:rPr lang="en-US" sz="2400" dirty="0" err="1" smtClean="0"/>
              <a:t>perdamaian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bebas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rasa </a:t>
            </a:r>
            <a:r>
              <a:rPr lang="en-US" sz="2400" dirty="0" err="1" smtClean="0"/>
              <a:t>takut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bebas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kemiskinan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90809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639" y="873457"/>
            <a:ext cx="7274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Lahirnya</a:t>
            </a:r>
            <a:r>
              <a:rPr lang="en-US" sz="3200" b="1" dirty="0" smtClean="0"/>
              <a:t> PBB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96287" y="1842448"/>
            <a:ext cx="8652681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err="1" smtClean="0"/>
              <a:t>Pembentukan</a:t>
            </a:r>
            <a:r>
              <a:rPr lang="en-US" sz="2400" dirty="0" smtClean="0"/>
              <a:t> PBB </a:t>
            </a:r>
            <a:r>
              <a:rPr lang="en-US" sz="2400" dirty="0" err="1" smtClean="0"/>
              <a:t>ditandatanganinya</a:t>
            </a:r>
            <a:r>
              <a:rPr lang="en-US" sz="2400" dirty="0" smtClean="0"/>
              <a:t> </a:t>
            </a:r>
            <a:r>
              <a:rPr lang="en-US" sz="2400" dirty="0" err="1"/>
              <a:t>d</a:t>
            </a:r>
            <a:r>
              <a:rPr lang="en-US" sz="2400" dirty="0" err="1" smtClean="0"/>
              <a:t>eklarasi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negara-negara</a:t>
            </a:r>
            <a:r>
              <a:rPr lang="en-US" sz="2400" dirty="0" smtClean="0"/>
              <a:t> </a:t>
            </a:r>
            <a:r>
              <a:rPr lang="en-US" sz="2400" dirty="0" err="1" smtClean="0"/>
              <a:t>Sekutu</a:t>
            </a:r>
            <a:r>
              <a:rPr lang="en-US" sz="2400" dirty="0" smtClean="0"/>
              <a:t> </a:t>
            </a:r>
            <a:r>
              <a:rPr lang="en-US" sz="2400" dirty="0" smtClean="0"/>
              <a:t>(the Inter Allied Declaration) </a:t>
            </a:r>
            <a:r>
              <a:rPr lang="en-US" sz="2400" dirty="0" err="1" smtClean="0"/>
              <a:t>tertanggal</a:t>
            </a:r>
            <a:r>
              <a:rPr lang="en-US" sz="2400" dirty="0" smtClean="0"/>
              <a:t> 12 </a:t>
            </a:r>
            <a:r>
              <a:rPr lang="en-US" sz="2400" dirty="0" err="1" smtClean="0"/>
              <a:t>Juni</a:t>
            </a:r>
            <a:r>
              <a:rPr lang="en-US" sz="2400" dirty="0" smtClean="0"/>
              <a:t> 1941 di St. James’s Palace London.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deklarasi</a:t>
            </a:r>
            <a:r>
              <a:rPr lang="en-US" sz="2400" dirty="0" smtClean="0"/>
              <a:t> London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dinyatakan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lain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satu-satunya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yang </a:t>
            </a:r>
            <a:r>
              <a:rPr lang="en-US" sz="2400" dirty="0" err="1" smtClean="0"/>
              <a:t>sejati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pemeliharaan</a:t>
            </a:r>
            <a:r>
              <a:rPr lang="en-US" sz="2400" dirty="0" smtClean="0"/>
              <a:t> </a:t>
            </a:r>
            <a:r>
              <a:rPr lang="en-US" sz="2400" dirty="0" err="1" smtClean="0"/>
              <a:t>perdamaian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kehendak</a:t>
            </a:r>
            <a:r>
              <a:rPr lang="en-US" sz="2400" dirty="0" smtClean="0"/>
              <a:t> </a:t>
            </a:r>
            <a:r>
              <a:rPr lang="en-US" sz="2400" dirty="0" err="1" smtClean="0"/>
              <a:t>bekerja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bangsa-bangsa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bebas</a:t>
            </a:r>
            <a:r>
              <a:rPr lang="en-US" sz="2400" dirty="0" smtClean="0"/>
              <a:t> di </a:t>
            </a:r>
            <a:r>
              <a:rPr lang="en-US" sz="2400" dirty="0" err="1" smtClean="0"/>
              <a:t>dunia</a:t>
            </a:r>
            <a:r>
              <a:rPr lang="en-US" sz="2400" dirty="0" smtClean="0"/>
              <a:t>, di mana </a:t>
            </a:r>
            <a:r>
              <a:rPr lang="en-US" sz="2400" dirty="0" err="1" smtClean="0"/>
              <a:t>semua</a:t>
            </a:r>
            <a:r>
              <a:rPr lang="en-US" sz="2400" dirty="0" smtClean="0"/>
              <a:t> orang </a:t>
            </a:r>
            <a:r>
              <a:rPr lang="en-US" sz="2400" dirty="0" err="1" smtClean="0"/>
              <a:t>bebas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ancaman</a:t>
            </a:r>
            <a:r>
              <a:rPr lang="en-US" sz="2400" dirty="0" smtClean="0"/>
              <a:t> </a:t>
            </a:r>
            <a:r>
              <a:rPr lang="en-US" sz="2400" dirty="0" err="1" smtClean="0"/>
              <a:t>agresi</a:t>
            </a:r>
            <a:r>
              <a:rPr lang="en-US" sz="2400" dirty="0" smtClean="0"/>
              <a:t>,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menikmati</a:t>
            </a:r>
            <a:r>
              <a:rPr lang="en-US" sz="2400" dirty="0" smtClean="0"/>
              <a:t> </a:t>
            </a:r>
            <a:r>
              <a:rPr lang="en-US" sz="2400" dirty="0" err="1" smtClean="0"/>
              <a:t>ketentraman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,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bersedia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bekerja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demi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smtClean="0"/>
              <a:t>juga </a:t>
            </a:r>
            <a:r>
              <a:rPr lang="en-US" sz="2400" dirty="0" err="1" smtClean="0"/>
              <a:t>bekerja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bangsa-bangsa</a:t>
            </a:r>
            <a:r>
              <a:rPr lang="en-US" sz="2400" dirty="0" smtClean="0"/>
              <a:t> </a:t>
            </a:r>
            <a:r>
              <a:rPr lang="en-US" sz="2400" dirty="0" err="1" smtClean="0"/>
              <a:t>bebas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, </a:t>
            </a:r>
            <a:r>
              <a:rPr lang="en-US" sz="2400" dirty="0" err="1" smtClean="0"/>
              <a:t>dalam</a:t>
            </a:r>
            <a:r>
              <a:rPr lang="en-US" sz="2400" dirty="0" smtClean="0"/>
              <a:t> masa </a:t>
            </a:r>
            <a:r>
              <a:rPr lang="en-US" sz="2400" dirty="0" err="1" smtClean="0"/>
              <a:t>perang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damai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709123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6DC6993-81D0-4D4E-B3D2-9F78DC1D9569}"/>
              </a:ext>
            </a:extLst>
          </p:cNvPr>
          <p:cNvSpPr/>
          <p:nvPr/>
        </p:nvSpPr>
        <p:spPr>
          <a:xfrm>
            <a:off x="0" y="0"/>
            <a:ext cx="4197928" cy="29787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396FF2B-242B-45EA-8662-5E095CF19D61}"/>
              </a:ext>
            </a:extLst>
          </p:cNvPr>
          <p:cNvSpPr/>
          <p:nvPr/>
        </p:nvSpPr>
        <p:spPr>
          <a:xfrm>
            <a:off x="1066800" y="3186545"/>
            <a:ext cx="4197928" cy="9005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14381" y="1089253"/>
            <a:ext cx="2936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Asas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Tujuan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98964" y="2306471"/>
            <a:ext cx="7451678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/>
              <a:t>Tujuan</a:t>
            </a:r>
            <a:r>
              <a:rPr lang="en-US" sz="2400" dirty="0"/>
              <a:t> </a:t>
            </a:r>
            <a:r>
              <a:rPr lang="en-US" sz="2400" dirty="0" smtClean="0"/>
              <a:t>PBB </a:t>
            </a:r>
            <a:r>
              <a:rPr lang="en-US" sz="2400" dirty="0" err="1" smtClean="0"/>
              <a:t>ialah</a:t>
            </a:r>
            <a:r>
              <a:rPr lang="en-US" sz="2400" dirty="0" smtClean="0"/>
              <a:t>:</a:t>
            </a:r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Memelihara</a:t>
            </a:r>
            <a:r>
              <a:rPr lang="en-US" sz="2400" dirty="0" smtClean="0"/>
              <a:t> </a:t>
            </a:r>
            <a:r>
              <a:rPr lang="en-US" sz="2400" dirty="0" err="1" smtClean="0"/>
              <a:t>Perdamaian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Keamanan</a:t>
            </a:r>
            <a:endParaRPr lang="en-US" sz="2400" dirty="0" smtClean="0"/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Mengembangakan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persahabatan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bangsa-bangsa</a:t>
            </a:r>
            <a:endParaRPr lang="en-US" sz="2400" dirty="0" smtClean="0"/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Mewujudkan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internasional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memecahkan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masalah-masalah</a:t>
            </a:r>
            <a:r>
              <a:rPr lang="en-US" sz="2400" dirty="0" smtClean="0"/>
              <a:t> </a:t>
            </a:r>
            <a:r>
              <a:rPr lang="en-US" sz="2400" dirty="0" err="1" smtClean="0"/>
              <a:t>internasional</a:t>
            </a:r>
            <a:endParaRPr lang="en-US" sz="2400" dirty="0" smtClean="0"/>
          </a:p>
          <a:p>
            <a:pPr marL="342900" indent="-342900" algn="just">
              <a:buAutoNum type="arabicPeriod"/>
            </a:pP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pusat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menyerasikan</a:t>
            </a:r>
            <a:r>
              <a:rPr lang="en-US" sz="2400" dirty="0" smtClean="0"/>
              <a:t> </a:t>
            </a:r>
            <a:r>
              <a:rPr lang="en-US" sz="2400" dirty="0" err="1" smtClean="0"/>
              <a:t>tindakan-tindakan</a:t>
            </a:r>
            <a:r>
              <a:rPr lang="en-US" sz="2400" dirty="0" smtClean="0"/>
              <a:t> </a:t>
            </a:r>
            <a:r>
              <a:rPr lang="en-US" sz="2400" dirty="0" err="1" smtClean="0"/>
              <a:t>bangsa-bangsa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mencapai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bersama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3863930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9">
            <a:extLst>
              <a:ext uri="{FF2B5EF4-FFF2-40B4-BE49-F238E27FC236}">
                <a16:creationId xmlns="" xmlns:a16="http://schemas.microsoft.com/office/drawing/2014/main" id="{CA149A54-3F94-4736-94E9-033C93527CB9}"/>
              </a:ext>
            </a:extLst>
          </p:cNvPr>
          <p:cNvSpPr>
            <a:spLocks/>
          </p:cNvSpPr>
          <p:nvPr/>
        </p:nvSpPr>
        <p:spPr bwMode="auto">
          <a:xfrm>
            <a:off x="5688115" y="1690743"/>
            <a:ext cx="815770" cy="83078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 dirty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6" y="3256629"/>
            <a:ext cx="878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Ruehl" panose="020E0503060101010101" pitchFamily="34" charset="-79"/>
                <a:cs typeface="FrankRuehl" panose="020E0503060101010101" pitchFamily="34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87135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8" y="1482420"/>
            <a:ext cx="8783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cs typeface="FrankRuehl" panose="020E0503060101010101" pitchFamily="34" charset="-79"/>
              </a:rPr>
              <a:t>SEJARAH DAN PERKEMBANGAN PERSERIKATAN BANGSA-BANGSA</a:t>
            </a:r>
            <a:endParaRPr lang="en-US" sz="3200" b="1" dirty="0">
              <a:cs typeface="FrankRuehl" panose="020E0503060101010101" pitchFamily="34" charset="-79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3162300" y="2885650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71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85C0FB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404</Words>
  <Application>Microsoft Macintosh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</vt:lpstr>
      <vt:lpstr>Calibri Light</vt:lpstr>
      <vt:lpstr>FrankRuehl</vt:lpstr>
      <vt:lpstr>Roboto Regular</vt:lpstr>
      <vt:lpstr>Tahoma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Bhayu Rhama</cp:lastModifiedBy>
  <cp:revision>54</cp:revision>
  <dcterms:created xsi:type="dcterms:W3CDTF">2019-01-16T10:52:56Z</dcterms:created>
  <dcterms:modified xsi:type="dcterms:W3CDTF">2020-09-27T00:49:45Z</dcterms:modified>
</cp:coreProperties>
</file>