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767" r:id="rId2"/>
    <p:sldId id="268" r:id="rId3"/>
    <p:sldId id="280" r:id="rId4"/>
    <p:sldId id="633" r:id="rId5"/>
    <p:sldId id="1163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3738" autoAdjust="0"/>
  </p:normalViewPr>
  <p:slideViewPr>
    <p:cSldViewPr snapToGrid="0">
      <p:cViewPr varScale="1">
        <p:scale>
          <a:sx n="64" d="100"/>
          <a:sy n="64" d="100"/>
        </p:scale>
        <p:origin x="90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0C36972-3635-4DBF-8768-9AE407001718}" type="doc">
      <dgm:prSet loTypeId="urn:microsoft.com/office/officeart/2005/8/layout/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57B98AA-C566-4DD1-9740-C3729F4412D6}">
      <dgm:prSet phldrT="[Text]" custT="1"/>
      <dgm:spPr/>
      <dgm:t>
        <a:bodyPr/>
        <a:lstStyle/>
        <a:p>
          <a:r>
            <a:rPr lang="en-US" sz="2000" dirty="0" err="1"/>
            <a:t>Minat</a:t>
          </a:r>
          <a:r>
            <a:rPr lang="en-US" sz="2000" dirty="0"/>
            <a:t> </a:t>
          </a:r>
          <a:r>
            <a:rPr lang="en-US" sz="2000" dirty="0" err="1"/>
            <a:t>Pekerjaan</a:t>
          </a:r>
          <a:r>
            <a:rPr lang="en-US" sz="2000" dirty="0"/>
            <a:t> </a:t>
          </a:r>
          <a:r>
            <a:rPr lang="en-US" sz="2000" dirty="0" err="1"/>
            <a:t>Pelamar</a:t>
          </a:r>
          <a:endParaRPr lang="en-US" sz="2000" dirty="0"/>
        </a:p>
      </dgm:t>
    </dgm:pt>
    <dgm:pt modelId="{F6586D95-9EBD-470E-ABD9-D87565528754}" type="parTrans" cxnId="{D1DDCC15-A4C7-4FA1-BE38-1088F59C4261}">
      <dgm:prSet/>
      <dgm:spPr/>
      <dgm:t>
        <a:bodyPr/>
        <a:lstStyle/>
        <a:p>
          <a:endParaRPr lang="en-US"/>
        </a:p>
      </dgm:t>
    </dgm:pt>
    <dgm:pt modelId="{ECA12E07-2FA2-4D1E-B6ED-E7C6055D2817}" type="sibTrans" cxnId="{D1DDCC15-A4C7-4FA1-BE38-1088F59C4261}">
      <dgm:prSet/>
      <dgm:spPr/>
      <dgm:t>
        <a:bodyPr/>
        <a:lstStyle/>
        <a:p>
          <a:endParaRPr lang="en-US"/>
        </a:p>
      </dgm:t>
    </dgm:pt>
    <dgm:pt modelId="{6A2AEC84-8AA4-49FA-9D8E-F2B3924D5462}">
      <dgm:prSet phldrT="[Text]" custT="1"/>
      <dgm:spPr/>
      <dgm:t>
        <a:bodyPr/>
        <a:lstStyle/>
        <a:p>
          <a:r>
            <a:rPr lang="en-US" sz="2000" dirty="0" err="1"/>
            <a:t>Penyaringan</a:t>
          </a:r>
          <a:r>
            <a:rPr lang="en-US" sz="2000" dirty="0"/>
            <a:t> </a:t>
          </a:r>
          <a:r>
            <a:rPr lang="en-US" sz="2000" dirty="0" err="1"/>
            <a:t>Prakerja</a:t>
          </a:r>
          <a:endParaRPr lang="en-US" sz="2000" dirty="0"/>
        </a:p>
      </dgm:t>
    </dgm:pt>
    <dgm:pt modelId="{345A9689-3B29-4068-909A-88E471ADEB89}" type="parTrans" cxnId="{F0D7EC11-91DB-46E2-922C-0FD2D641B837}">
      <dgm:prSet/>
      <dgm:spPr/>
      <dgm:t>
        <a:bodyPr/>
        <a:lstStyle/>
        <a:p>
          <a:endParaRPr lang="en-US"/>
        </a:p>
      </dgm:t>
    </dgm:pt>
    <dgm:pt modelId="{2E98255C-2137-4B84-942D-60F59CBF2126}" type="sibTrans" cxnId="{F0D7EC11-91DB-46E2-922C-0FD2D641B837}">
      <dgm:prSet/>
      <dgm:spPr/>
      <dgm:t>
        <a:bodyPr/>
        <a:lstStyle/>
        <a:p>
          <a:endParaRPr lang="en-US"/>
        </a:p>
      </dgm:t>
    </dgm:pt>
    <dgm:pt modelId="{39BA24BD-DA4C-4453-86DE-E45B874DDA04}">
      <dgm:prSet phldrT="[Text]" custT="1"/>
      <dgm:spPr/>
      <dgm:t>
        <a:bodyPr/>
        <a:lstStyle/>
        <a:p>
          <a:r>
            <a:rPr lang="en-US" sz="2000" dirty="0" err="1"/>
            <a:t>Formulir</a:t>
          </a:r>
          <a:r>
            <a:rPr lang="en-US" sz="2000" dirty="0"/>
            <a:t> </a:t>
          </a:r>
          <a:r>
            <a:rPr lang="en-US" sz="2000" dirty="0" err="1"/>
            <a:t>Lamaran</a:t>
          </a:r>
          <a:endParaRPr lang="en-US" sz="2000" dirty="0"/>
        </a:p>
      </dgm:t>
    </dgm:pt>
    <dgm:pt modelId="{7C10EF09-A951-4D9C-9C3C-DC64BFD9D519}" type="parTrans" cxnId="{4F53E214-766A-478E-BBC2-6EAEB3753752}">
      <dgm:prSet/>
      <dgm:spPr/>
      <dgm:t>
        <a:bodyPr/>
        <a:lstStyle/>
        <a:p>
          <a:endParaRPr lang="en-US"/>
        </a:p>
      </dgm:t>
    </dgm:pt>
    <dgm:pt modelId="{0F396E75-FC3F-44AE-8ADA-D90ADC144B22}" type="sibTrans" cxnId="{4F53E214-766A-478E-BBC2-6EAEB3753752}">
      <dgm:prSet/>
      <dgm:spPr/>
      <dgm:t>
        <a:bodyPr/>
        <a:lstStyle/>
        <a:p>
          <a:endParaRPr lang="en-US"/>
        </a:p>
      </dgm:t>
    </dgm:pt>
    <dgm:pt modelId="{098BBB0D-0CED-49B0-94A3-7D24D29553F6}" type="pres">
      <dgm:prSet presAssocID="{80C36972-3635-4DBF-8768-9AE407001718}" presName="Name0" presStyleCnt="0">
        <dgm:presLayoutVars>
          <dgm:dir/>
          <dgm:animLvl val="lvl"/>
          <dgm:resizeHandles val="exact"/>
        </dgm:presLayoutVars>
      </dgm:prSet>
      <dgm:spPr/>
    </dgm:pt>
    <dgm:pt modelId="{226A83EB-C132-4CE8-AF9C-FC7F64584884}" type="pres">
      <dgm:prSet presAssocID="{39BA24BD-DA4C-4453-86DE-E45B874DDA04}" presName="boxAndChildren" presStyleCnt="0"/>
      <dgm:spPr/>
    </dgm:pt>
    <dgm:pt modelId="{8A01BD3A-76FC-48F0-B0B0-FA4E41CE15B2}" type="pres">
      <dgm:prSet presAssocID="{39BA24BD-DA4C-4453-86DE-E45B874DDA04}" presName="parentTextBox" presStyleLbl="node1" presStyleIdx="0" presStyleCnt="3"/>
      <dgm:spPr/>
    </dgm:pt>
    <dgm:pt modelId="{2F486276-40C5-492E-9CDF-B95123E7BF31}" type="pres">
      <dgm:prSet presAssocID="{2E98255C-2137-4B84-942D-60F59CBF2126}" presName="sp" presStyleCnt="0"/>
      <dgm:spPr/>
    </dgm:pt>
    <dgm:pt modelId="{DDFFD6AD-5D2A-4426-9D57-7D5D213EAC90}" type="pres">
      <dgm:prSet presAssocID="{6A2AEC84-8AA4-49FA-9D8E-F2B3924D5462}" presName="arrowAndChildren" presStyleCnt="0"/>
      <dgm:spPr/>
    </dgm:pt>
    <dgm:pt modelId="{5F8AD824-50DE-4AA6-8DC1-EB981C230952}" type="pres">
      <dgm:prSet presAssocID="{6A2AEC84-8AA4-49FA-9D8E-F2B3924D5462}" presName="parentTextArrow" presStyleLbl="node1" presStyleIdx="1" presStyleCnt="3"/>
      <dgm:spPr/>
    </dgm:pt>
    <dgm:pt modelId="{2339333D-AD13-4D34-BD47-A69B389672EF}" type="pres">
      <dgm:prSet presAssocID="{ECA12E07-2FA2-4D1E-B6ED-E7C6055D2817}" presName="sp" presStyleCnt="0"/>
      <dgm:spPr/>
    </dgm:pt>
    <dgm:pt modelId="{430F6B55-93F2-45D0-B204-232F5151CA5D}" type="pres">
      <dgm:prSet presAssocID="{057B98AA-C566-4DD1-9740-C3729F4412D6}" presName="arrowAndChildren" presStyleCnt="0"/>
      <dgm:spPr/>
    </dgm:pt>
    <dgm:pt modelId="{FEC2A66F-2C5C-4B8F-A56D-A37A735BF132}" type="pres">
      <dgm:prSet presAssocID="{057B98AA-C566-4DD1-9740-C3729F4412D6}" presName="parentTextArrow" presStyleLbl="node1" presStyleIdx="2" presStyleCnt="3"/>
      <dgm:spPr/>
    </dgm:pt>
  </dgm:ptLst>
  <dgm:cxnLst>
    <dgm:cxn modelId="{F0D7EC11-91DB-46E2-922C-0FD2D641B837}" srcId="{80C36972-3635-4DBF-8768-9AE407001718}" destId="{6A2AEC84-8AA4-49FA-9D8E-F2B3924D5462}" srcOrd="1" destOrd="0" parTransId="{345A9689-3B29-4068-909A-88E471ADEB89}" sibTransId="{2E98255C-2137-4B84-942D-60F59CBF2126}"/>
    <dgm:cxn modelId="{4F53E214-766A-478E-BBC2-6EAEB3753752}" srcId="{80C36972-3635-4DBF-8768-9AE407001718}" destId="{39BA24BD-DA4C-4453-86DE-E45B874DDA04}" srcOrd="2" destOrd="0" parTransId="{7C10EF09-A951-4D9C-9C3C-DC64BFD9D519}" sibTransId="{0F396E75-FC3F-44AE-8ADA-D90ADC144B22}"/>
    <dgm:cxn modelId="{D1DDCC15-A4C7-4FA1-BE38-1088F59C4261}" srcId="{80C36972-3635-4DBF-8768-9AE407001718}" destId="{057B98AA-C566-4DD1-9740-C3729F4412D6}" srcOrd="0" destOrd="0" parTransId="{F6586D95-9EBD-470E-ABD9-D87565528754}" sibTransId="{ECA12E07-2FA2-4D1E-B6ED-E7C6055D2817}"/>
    <dgm:cxn modelId="{B5008526-FBB7-4AF8-8548-A406DECD8A41}" type="presOf" srcId="{39BA24BD-DA4C-4453-86DE-E45B874DDA04}" destId="{8A01BD3A-76FC-48F0-B0B0-FA4E41CE15B2}" srcOrd="0" destOrd="0" presId="urn:microsoft.com/office/officeart/2005/8/layout/process4"/>
    <dgm:cxn modelId="{6342402D-F7F8-42A7-8BA0-E2011F91FEF3}" type="presOf" srcId="{80C36972-3635-4DBF-8768-9AE407001718}" destId="{098BBB0D-0CED-49B0-94A3-7D24D29553F6}" srcOrd="0" destOrd="0" presId="urn:microsoft.com/office/officeart/2005/8/layout/process4"/>
    <dgm:cxn modelId="{5C6CA55A-58C2-416A-978B-CA0E3E6525B3}" type="presOf" srcId="{6A2AEC84-8AA4-49FA-9D8E-F2B3924D5462}" destId="{5F8AD824-50DE-4AA6-8DC1-EB981C230952}" srcOrd="0" destOrd="0" presId="urn:microsoft.com/office/officeart/2005/8/layout/process4"/>
    <dgm:cxn modelId="{9A5E4784-E200-4035-8412-8674D09183CF}" type="presOf" srcId="{057B98AA-C566-4DD1-9740-C3729F4412D6}" destId="{FEC2A66F-2C5C-4B8F-A56D-A37A735BF132}" srcOrd="0" destOrd="0" presId="urn:microsoft.com/office/officeart/2005/8/layout/process4"/>
    <dgm:cxn modelId="{C3E85230-0FD9-4856-ADBF-E9060D4E2193}" type="presParOf" srcId="{098BBB0D-0CED-49B0-94A3-7D24D29553F6}" destId="{226A83EB-C132-4CE8-AF9C-FC7F64584884}" srcOrd="0" destOrd="0" presId="urn:microsoft.com/office/officeart/2005/8/layout/process4"/>
    <dgm:cxn modelId="{C32CA333-7161-491F-BB25-669C66CA0AC2}" type="presParOf" srcId="{226A83EB-C132-4CE8-AF9C-FC7F64584884}" destId="{8A01BD3A-76FC-48F0-B0B0-FA4E41CE15B2}" srcOrd="0" destOrd="0" presId="urn:microsoft.com/office/officeart/2005/8/layout/process4"/>
    <dgm:cxn modelId="{754CE3AB-B732-417A-86F1-223B9911B4ED}" type="presParOf" srcId="{098BBB0D-0CED-49B0-94A3-7D24D29553F6}" destId="{2F486276-40C5-492E-9CDF-B95123E7BF31}" srcOrd="1" destOrd="0" presId="urn:microsoft.com/office/officeart/2005/8/layout/process4"/>
    <dgm:cxn modelId="{D640DA5C-0D85-4A76-9608-A50D3ABAEC90}" type="presParOf" srcId="{098BBB0D-0CED-49B0-94A3-7D24D29553F6}" destId="{DDFFD6AD-5D2A-4426-9D57-7D5D213EAC90}" srcOrd="2" destOrd="0" presId="urn:microsoft.com/office/officeart/2005/8/layout/process4"/>
    <dgm:cxn modelId="{F4BC54E3-8B72-4DC7-BF60-DFB456E95CED}" type="presParOf" srcId="{DDFFD6AD-5D2A-4426-9D57-7D5D213EAC90}" destId="{5F8AD824-50DE-4AA6-8DC1-EB981C230952}" srcOrd="0" destOrd="0" presId="urn:microsoft.com/office/officeart/2005/8/layout/process4"/>
    <dgm:cxn modelId="{5553FAB4-72BE-4408-A1CB-2A71FB1CB86E}" type="presParOf" srcId="{098BBB0D-0CED-49B0-94A3-7D24D29553F6}" destId="{2339333D-AD13-4D34-BD47-A69B389672EF}" srcOrd="3" destOrd="0" presId="urn:microsoft.com/office/officeart/2005/8/layout/process4"/>
    <dgm:cxn modelId="{9738E0C4-6D21-4A40-8AB4-63D73949679F}" type="presParOf" srcId="{098BBB0D-0CED-49B0-94A3-7D24D29553F6}" destId="{430F6B55-93F2-45D0-B204-232F5151CA5D}" srcOrd="4" destOrd="0" presId="urn:microsoft.com/office/officeart/2005/8/layout/process4"/>
    <dgm:cxn modelId="{424FE113-32A3-414B-9498-E631A076180D}" type="presParOf" srcId="{430F6B55-93F2-45D0-B204-232F5151CA5D}" destId="{FEC2A66F-2C5C-4B8F-A56D-A37A735BF132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F1A6DE5-5E0A-49C2-B7C0-9D7099DD23B0}" type="doc">
      <dgm:prSet loTypeId="urn:microsoft.com/office/officeart/2005/8/layout/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5B0C0E5-6D03-4190-BDBA-50C74A8CBD08}">
      <dgm:prSet phldrT="[Text]" custT="1"/>
      <dgm:spPr/>
      <dgm:t>
        <a:bodyPr/>
        <a:lstStyle/>
        <a:p>
          <a:r>
            <a:rPr lang="en-US" sz="2000" dirty="0" err="1"/>
            <a:t>Penyelidikan</a:t>
          </a:r>
          <a:r>
            <a:rPr lang="en-US" sz="2000" dirty="0"/>
            <a:t> </a:t>
          </a:r>
          <a:r>
            <a:rPr lang="en-US" sz="2000" dirty="0" err="1"/>
            <a:t>Latar</a:t>
          </a:r>
          <a:r>
            <a:rPr lang="en-US" sz="2000" dirty="0"/>
            <a:t> </a:t>
          </a:r>
          <a:r>
            <a:rPr lang="en-US" sz="2000" dirty="0" err="1"/>
            <a:t>Belakang</a:t>
          </a:r>
          <a:endParaRPr lang="en-US" sz="2000" dirty="0"/>
        </a:p>
      </dgm:t>
    </dgm:pt>
    <dgm:pt modelId="{772F6CC7-B9F3-4622-B7FC-BFF8318ECDE2}" type="parTrans" cxnId="{E9F40581-8A1A-4364-829D-BFEF01CC444C}">
      <dgm:prSet/>
      <dgm:spPr/>
      <dgm:t>
        <a:bodyPr/>
        <a:lstStyle/>
        <a:p>
          <a:endParaRPr lang="en-US"/>
        </a:p>
      </dgm:t>
    </dgm:pt>
    <dgm:pt modelId="{998D80EC-B9E0-47E5-A285-FD9DF02E82F6}" type="sibTrans" cxnId="{E9F40581-8A1A-4364-829D-BFEF01CC444C}">
      <dgm:prSet/>
      <dgm:spPr/>
      <dgm:t>
        <a:bodyPr/>
        <a:lstStyle/>
        <a:p>
          <a:endParaRPr lang="en-US"/>
        </a:p>
      </dgm:t>
    </dgm:pt>
    <dgm:pt modelId="{88B6B872-6AD1-4E36-A953-0F3564E26BDC}">
      <dgm:prSet phldrT="[Text]" custT="1"/>
      <dgm:spPr/>
      <dgm:t>
        <a:bodyPr/>
        <a:lstStyle/>
        <a:p>
          <a:r>
            <a:rPr lang="en-US" sz="2000"/>
            <a:t>Wawancara Tambahan</a:t>
          </a:r>
        </a:p>
      </dgm:t>
    </dgm:pt>
    <dgm:pt modelId="{D4DCF340-972E-41F1-90BA-B271F97E90F7}" type="parTrans" cxnId="{E74228A6-FD56-4927-B6E6-CFDAE632C18B}">
      <dgm:prSet/>
      <dgm:spPr/>
      <dgm:t>
        <a:bodyPr/>
        <a:lstStyle/>
        <a:p>
          <a:endParaRPr lang="en-US"/>
        </a:p>
      </dgm:t>
    </dgm:pt>
    <dgm:pt modelId="{729ACB81-8853-4917-88D6-18EF84844B75}" type="sibTrans" cxnId="{E74228A6-FD56-4927-B6E6-CFDAE632C18B}">
      <dgm:prSet/>
      <dgm:spPr/>
      <dgm:t>
        <a:bodyPr/>
        <a:lstStyle/>
        <a:p>
          <a:endParaRPr lang="en-US"/>
        </a:p>
      </dgm:t>
    </dgm:pt>
    <dgm:pt modelId="{15857917-8454-41F0-BF89-4C382CCBD0B9}">
      <dgm:prSet phldrT="[Text]" custT="1"/>
      <dgm:spPr/>
      <dgm:t>
        <a:bodyPr/>
        <a:lstStyle/>
        <a:p>
          <a:r>
            <a:rPr lang="en-US" sz="2000"/>
            <a:t>Tawaran Pekerjan Bersyarat</a:t>
          </a:r>
        </a:p>
      </dgm:t>
    </dgm:pt>
    <dgm:pt modelId="{73C57793-316C-4C95-AF28-838AEC915400}" type="parTrans" cxnId="{95176142-503A-42FA-B484-8EAC152416B3}">
      <dgm:prSet/>
      <dgm:spPr/>
      <dgm:t>
        <a:bodyPr/>
        <a:lstStyle/>
        <a:p>
          <a:endParaRPr lang="en-US"/>
        </a:p>
      </dgm:t>
    </dgm:pt>
    <dgm:pt modelId="{1DFE913B-543B-4828-9EEF-35D318F773C8}" type="sibTrans" cxnId="{95176142-503A-42FA-B484-8EAC152416B3}">
      <dgm:prSet/>
      <dgm:spPr/>
      <dgm:t>
        <a:bodyPr/>
        <a:lstStyle/>
        <a:p>
          <a:endParaRPr lang="en-US"/>
        </a:p>
      </dgm:t>
    </dgm:pt>
    <dgm:pt modelId="{4D64CE47-97A0-484A-A808-0C7513EF75B8}">
      <dgm:prSet phldrT="[Text]" custT="1"/>
      <dgm:spPr/>
      <dgm:t>
        <a:bodyPr/>
        <a:lstStyle/>
        <a:p>
          <a:r>
            <a:rPr lang="en-US" sz="2000" dirty="0" err="1"/>
            <a:t>Penempatan</a:t>
          </a:r>
          <a:r>
            <a:rPr lang="en-US" sz="2000" dirty="0"/>
            <a:t> </a:t>
          </a:r>
          <a:r>
            <a:rPr lang="en-US" sz="2000" dirty="0" err="1"/>
            <a:t>pekerjaan</a:t>
          </a:r>
          <a:endParaRPr lang="en-US" sz="2000" dirty="0"/>
        </a:p>
      </dgm:t>
    </dgm:pt>
    <dgm:pt modelId="{56A3335A-5968-47CA-9DC1-89F773A24C09}" type="parTrans" cxnId="{3F2D8CC1-4EAF-45EB-84A5-D069EB2209C5}">
      <dgm:prSet/>
      <dgm:spPr/>
      <dgm:t>
        <a:bodyPr/>
        <a:lstStyle/>
        <a:p>
          <a:endParaRPr lang="en-US"/>
        </a:p>
      </dgm:t>
    </dgm:pt>
    <dgm:pt modelId="{43019090-6D1B-4C0A-9AA8-C96B4E1E4294}" type="sibTrans" cxnId="{3F2D8CC1-4EAF-45EB-84A5-D069EB2209C5}">
      <dgm:prSet/>
      <dgm:spPr/>
      <dgm:t>
        <a:bodyPr/>
        <a:lstStyle/>
        <a:p>
          <a:endParaRPr lang="en-US"/>
        </a:p>
      </dgm:t>
    </dgm:pt>
    <dgm:pt modelId="{5B6F72DE-6906-4796-9C03-27963C78F263}">
      <dgm:prSet phldrT="[Text]" custT="1"/>
      <dgm:spPr/>
      <dgm:t>
        <a:bodyPr/>
        <a:lstStyle/>
        <a:p>
          <a:r>
            <a:rPr lang="en-US" sz="2000"/>
            <a:t>Tes Medis</a:t>
          </a:r>
        </a:p>
      </dgm:t>
    </dgm:pt>
    <dgm:pt modelId="{050E1A9D-B365-43A5-BECD-5D16B47F6E70}" type="parTrans" cxnId="{F2CC6AAD-9E67-46AF-B82A-3AFB4F83CB48}">
      <dgm:prSet/>
      <dgm:spPr/>
      <dgm:t>
        <a:bodyPr/>
        <a:lstStyle/>
        <a:p>
          <a:endParaRPr lang="en-US"/>
        </a:p>
      </dgm:t>
    </dgm:pt>
    <dgm:pt modelId="{D50E0489-C152-4C7A-A721-887A66E6DCE7}" type="sibTrans" cxnId="{F2CC6AAD-9E67-46AF-B82A-3AFB4F83CB48}">
      <dgm:prSet/>
      <dgm:spPr/>
      <dgm:t>
        <a:bodyPr/>
        <a:lstStyle/>
        <a:p>
          <a:endParaRPr lang="en-US"/>
        </a:p>
      </dgm:t>
    </dgm:pt>
    <dgm:pt modelId="{DEFEF888-8A29-4CD6-9604-84A96E8248CA}" type="pres">
      <dgm:prSet presAssocID="{DF1A6DE5-5E0A-49C2-B7C0-9D7099DD23B0}" presName="Name0" presStyleCnt="0">
        <dgm:presLayoutVars>
          <dgm:dir/>
          <dgm:animLvl val="lvl"/>
          <dgm:resizeHandles val="exact"/>
        </dgm:presLayoutVars>
      </dgm:prSet>
      <dgm:spPr/>
    </dgm:pt>
    <dgm:pt modelId="{4BB2E38A-7E3A-418A-97A4-24189D83038C}" type="pres">
      <dgm:prSet presAssocID="{4D64CE47-97A0-484A-A808-0C7513EF75B8}" presName="boxAndChildren" presStyleCnt="0"/>
      <dgm:spPr/>
    </dgm:pt>
    <dgm:pt modelId="{05926750-E6BB-4903-B90C-910A6EE02C98}" type="pres">
      <dgm:prSet presAssocID="{4D64CE47-97A0-484A-A808-0C7513EF75B8}" presName="parentTextBox" presStyleLbl="node1" presStyleIdx="0" presStyleCnt="5"/>
      <dgm:spPr/>
    </dgm:pt>
    <dgm:pt modelId="{86167FF5-6B27-4BB7-86E5-7AD317E64718}" type="pres">
      <dgm:prSet presAssocID="{D50E0489-C152-4C7A-A721-887A66E6DCE7}" presName="sp" presStyleCnt="0"/>
      <dgm:spPr/>
    </dgm:pt>
    <dgm:pt modelId="{C5CEE41C-D452-4D73-86E8-936C3510CB9E}" type="pres">
      <dgm:prSet presAssocID="{5B6F72DE-6906-4796-9C03-27963C78F263}" presName="arrowAndChildren" presStyleCnt="0"/>
      <dgm:spPr/>
    </dgm:pt>
    <dgm:pt modelId="{4F1CD977-4A29-4158-9ABA-AE0C066AE6F7}" type="pres">
      <dgm:prSet presAssocID="{5B6F72DE-6906-4796-9C03-27963C78F263}" presName="parentTextArrow" presStyleLbl="node1" presStyleIdx="1" presStyleCnt="5"/>
      <dgm:spPr/>
    </dgm:pt>
    <dgm:pt modelId="{1B3CFC96-C936-4244-B34C-ACC33ECACF6F}" type="pres">
      <dgm:prSet presAssocID="{1DFE913B-543B-4828-9EEF-35D318F773C8}" presName="sp" presStyleCnt="0"/>
      <dgm:spPr/>
    </dgm:pt>
    <dgm:pt modelId="{4C7139FC-0BB9-4886-90C6-EFB3B3E5E48D}" type="pres">
      <dgm:prSet presAssocID="{15857917-8454-41F0-BF89-4C382CCBD0B9}" presName="arrowAndChildren" presStyleCnt="0"/>
      <dgm:spPr/>
    </dgm:pt>
    <dgm:pt modelId="{E5330B1F-E719-4C9B-BEC4-DFE418A4A254}" type="pres">
      <dgm:prSet presAssocID="{15857917-8454-41F0-BF89-4C382CCBD0B9}" presName="parentTextArrow" presStyleLbl="node1" presStyleIdx="2" presStyleCnt="5"/>
      <dgm:spPr/>
    </dgm:pt>
    <dgm:pt modelId="{35EBFAD0-2FF1-4D42-855E-9A689D993DAC}" type="pres">
      <dgm:prSet presAssocID="{729ACB81-8853-4917-88D6-18EF84844B75}" presName="sp" presStyleCnt="0"/>
      <dgm:spPr/>
    </dgm:pt>
    <dgm:pt modelId="{1AE5A57C-15DB-4F7D-8394-651A5A1AC053}" type="pres">
      <dgm:prSet presAssocID="{88B6B872-6AD1-4E36-A953-0F3564E26BDC}" presName="arrowAndChildren" presStyleCnt="0"/>
      <dgm:spPr/>
    </dgm:pt>
    <dgm:pt modelId="{D5275FAB-5903-4278-932C-1AA86A0D3FE9}" type="pres">
      <dgm:prSet presAssocID="{88B6B872-6AD1-4E36-A953-0F3564E26BDC}" presName="parentTextArrow" presStyleLbl="node1" presStyleIdx="3" presStyleCnt="5"/>
      <dgm:spPr/>
    </dgm:pt>
    <dgm:pt modelId="{6E35B5E9-0250-4197-84D7-0D2531807178}" type="pres">
      <dgm:prSet presAssocID="{998D80EC-B9E0-47E5-A285-FD9DF02E82F6}" presName="sp" presStyleCnt="0"/>
      <dgm:spPr/>
    </dgm:pt>
    <dgm:pt modelId="{AA3FF820-8091-494D-B80B-7D62D19ED5E4}" type="pres">
      <dgm:prSet presAssocID="{65B0C0E5-6D03-4190-BDBA-50C74A8CBD08}" presName="arrowAndChildren" presStyleCnt="0"/>
      <dgm:spPr/>
    </dgm:pt>
    <dgm:pt modelId="{EB4F5181-5921-4EA6-9F7F-4F46E0528C7A}" type="pres">
      <dgm:prSet presAssocID="{65B0C0E5-6D03-4190-BDBA-50C74A8CBD08}" presName="parentTextArrow" presStyleLbl="node1" presStyleIdx="4" presStyleCnt="5"/>
      <dgm:spPr/>
    </dgm:pt>
  </dgm:ptLst>
  <dgm:cxnLst>
    <dgm:cxn modelId="{95176142-503A-42FA-B484-8EAC152416B3}" srcId="{DF1A6DE5-5E0A-49C2-B7C0-9D7099DD23B0}" destId="{15857917-8454-41F0-BF89-4C382CCBD0B9}" srcOrd="2" destOrd="0" parTransId="{73C57793-316C-4C95-AF28-838AEC915400}" sibTransId="{1DFE913B-543B-4828-9EEF-35D318F773C8}"/>
    <dgm:cxn modelId="{29E60C4B-0F3F-48CB-A44D-576459DADED4}" type="presOf" srcId="{15857917-8454-41F0-BF89-4C382CCBD0B9}" destId="{E5330B1F-E719-4C9B-BEC4-DFE418A4A254}" srcOrd="0" destOrd="0" presId="urn:microsoft.com/office/officeart/2005/8/layout/process4"/>
    <dgm:cxn modelId="{C4F9D073-79CA-4463-A3E5-9694726B76BE}" type="presOf" srcId="{5B6F72DE-6906-4796-9C03-27963C78F263}" destId="{4F1CD977-4A29-4158-9ABA-AE0C066AE6F7}" srcOrd="0" destOrd="0" presId="urn:microsoft.com/office/officeart/2005/8/layout/process4"/>
    <dgm:cxn modelId="{E9F40581-8A1A-4364-829D-BFEF01CC444C}" srcId="{DF1A6DE5-5E0A-49C2-B7C0-9D7099DD23B0}" destId="{65B0C0E5-6D03-4190-BDBA-50C74A8CBD08}" srcOrd="0" destOrd="0" parTransId="{772F6CC7-B9F3-4622-B7FC-BFF8318ECDE2}" sibTransId="{998D80EC-B9E0-47E5-A285-FD9DF02E82F6}"/>
    <dgm:cxn modelId="{BBBFD689-5E6D-406A-827F-B25E2BFA1EBE}" type="presOf" srcId="{DF1A6DE5-5E0A-49C2-B7C0-9D7099DD23B0}" destId="{DEFEF888-8A29-4CD6-9604-84A96E8248CA}" srcOrd="0" destOrd="0" presId="urn:microsoft.com/office/officeart/2005/8/layout/process4"/>
    <dgm:cxn modelId="{E74228A6-FD56-4927-B6E6-CFDAE632C18B}" srcId="{DF1A6DE5-5E0A-49C2-B7C0-9D7099DD23B0}" destId="{88B6B872-6AD1-4E36-A953-0F3564E26BDC}" srcOrd="1" destOrd="0" parTransId="{D4DCF340-972E-41F1-90BA-B271F97E90F7}" sibTransId="{729ACB81-8853-4917-88D6-18EF84844B75}"/>
    <dgm:cxn modelId="{F2CC6AAD-9E67-46AF-B82A-3AFB4F83CB48}" srcId="{DF1A6DE5-5E0A-49C2-B7C0-9D7099DD23B0}" destId="{5B6F72DE-6906-4796-9C03-27963C78F263}" srcOrd="3" destOrd="0" parTransId="{050E1A9D-B365-43A5-BECD-5D16B47F6E70}" sibTransId="{D50E0489-C152-4C7A-A721-887A66E6DCE7}"/>
    <dgm:cxn modelId="{E0AF01BF-FA36-420C-B410-5FB2D2A5374A}" type="presOf" srcId="{88B6B872-6AD1-4E36-A953-0F3564E26BDC}" destId="{D5275FAB-5903-4278-932C-1AA86A0D3FE9}" srcOrd="0" destOrd="0" presId="urn:microsoft.com/office/officeart/2005/8/layout/process4"/>
    <dgm:cxn modelId="{3F2D8CC1-4EAF-45EB-84A5-D069EB2209C5}" srcId="{DF1A6DE5-5E0A-49C2-B7C0-9D7099DD23B0}" destId="{4D64CE47-97A0-484A-A808-0C7513EF75B8}" srcOrd="4" destOrd="0" parTransId="{56A3335A-5968-47CA-9DC1-89F773A24C09}" sibTransId="{43019090-6D1B-4C0A-9AA8-C96B4E1E4294}"/>
    <dgm:cxn modelId="{540597DC-6718-41CD-98D3-107B8CC21B77}" type="presOf" srcId="{65B0C0E5-6D03-4190-BDBA-50C74A8CBD08}" destId="{EB4F5181-5921-4EA6-9F7F-4F46E0528C7A}" srcOrd="0" destOrd="0" presId="urn:microsoft.com/office/officeart/2005/8/layout/process4"/>
    <dgm:cxn modelId="{EE8AADF6-1870-4352-B3BD-947CFE97A51D}" type="presOf" srcId="{4D64CE47-97A0-484A-A808-0C7513EF75B8}" destId="{05926750-E6BB-4903-B90C-910A6EE02C98}" srcOrd="0" destOrd="0" presId="urn:microsoft.com/office/officeart/2005/8/layout/process4"/>
    <dgm:cxn modelId="{86C5E9D1-44BA-4F08-A4E8-78329620F849}" type="presParOf" srcId="{DEFEF888-8A29-4CD6-9604-84A96E8248CA}" destId="{4BB2E38A-7E3A-418A-97A4-24189D83038C}" srcOrd="0" destOrd="0" presId="urn:microsoft.com/office/officeart/2005/8/layout/process4"/>
    <dgm:cxn modelId="{88DC71CD-90D7-414F-8EB0-90651DC9B30D}" type="presParOf" srcId="{4BB2E38A-7E3A-418A-97A4-24189D83038C}" destId="{05926750-E6BB-4903-B90C-910A6EE02C98}" srcOrd="0" destOrd="0" presId="urn:microsoft.com/office/officeart/2005/8/layout/process4"/>
    <dgm:cxn modelId="{FB3E7F1F-E361-40F9-8D70-D783D94DF563}" type="presParOf" srcId="{DEFEF888-8A29-4CD6-9604-84A96E8248CA}" destId="{86167FF5-6B27-4BB7-86E5-7AD317E64718}" srcOrd="1" destOrd="0" presId="urn:microsoft.com/office/officeart/2005/8/layout/process4"/>
    <dgm:cxn modelId="{1471D24F-07CE-494F-B648-1957D3DFDAB7}" type="presParOf" srcId="{DEFEF888-8A29-4CD6-9604-84A96E8248CA}" destId="{C5CEE41C-D452-4D73-86E8-936C3510CB9E}" srcOrd="2" destOrd="0" presId="urn:microsoft.com/office/officeart/2005/8/layout/process4"/>
    <dgm:cxn modelId="{9293729B-49B5-4286-8277-46A2B6C73C9C}" type="presParOf" srcId="{C5CEE41C-D452-4D73-86E8-936C3510CB9E}" destId="{4F1CD977-4A29-4158-9ABA-AE0C066AE6F7}" srcOrd="0" destOrd="0" presId="urn:microsoft.com/office/officeart/2005/8/layout/process4"/>
    <dgm:cxn modelId="{381E4E1D-901F-4BF7-9B22-1D9BF193065E}" type="presParOf" srcId="{DEFEF888-8A29-4CD6-9604-84A96E8248CA}" destId="{1B3CFC96-C936-4244-B34C-ACC33ECACF6F}" srcOrd="3" destOrd="0" presId="urn:microsoft.com/office/officeart/2005/8/layout/process4"/>
    <dgm:cxn modelId="{0C2B3459-CF45-4B2E-8208-5B81585217BD}" type="presParOf" srcId="{DEFEF888-8A29-4CD6-9604-84A96E8248CA}" destId="{4C7139FC-0BB9-4886-90C6-EFB3B3E5E48D}" srcOrd="4" destOrd="0" presId="urn:microsoft.com/office/officeart/2005/8/layout/process4"/>
    <dgm:cxn modelId="{3D23B60B-835F-45C9-A64D-B9E5DD4383E4}" type="presParOf" srcId="{4C7139FC-0BB9-4886-90C6-EFB3B3E5E48D}" destId="{E5330B1F-E719-4C9B-BEC4-DFE418A4A254}" srcOrd="0" destOrd="0" presId="urn:microsoft.com/office/officeart/2005/8/layout/process4"/>
    <dgm:cxn modelId="{7793BE69-EB79-4992-8801-60881CD4BA4A}" type="presParOf" srcId="{DEFEF888-8A29-4CD6-9604-84A96E8248CA}" destId="{35EBFAD0-2FF1-4D42-855E-9A689D993DAC}" srcOrd="5" destOrd="0" presId="urn:microsoft.com/office/officeart/2005/8/layout/process4"/>
    <dgm:cxn modelId="{769A16BF-E6A9-439E-8667-CE0037BF99FD}" type="presParOf" srcId="{DEFEF888-8A29-4CD6-9604-84A96E8248CA}" destId="{1AE5A57C-15DB-4F7D-8394-651A5A1AC053}" srcOrd="6" destOrd="0" presId="urn:microsoft.com/office/officeart/2005/8/layout/process4"/>
    <dgm:cxn modelId="{B77C2497-74E9-4FCD-B190-89A60B175AED}" type="presParOf" srcId="{1AE5A57C-15DB-4F7D-8394-651A5A1AC053}" destId="{D5275FAB-5903-4278-932C-1AA86A0D3FE9}" srcOrd="0" destOrd="0" presId="urn:microsoft.com/office/officeart/2005/8/layout/process4"/>
    <dgm:cxn modelId="{9EFBF937-89F3-4B56-8C7D-EDBC49B05F33}" type="presParOf" srcId="{DEFEF888-8A29-4CD6-9604-84A96E8248CA}" destId="{6E35B5E9-0250-4197-84D7-0D2531807178}" srcOrd="7" destOrd="0" presId="urn:microsoft.com/office/officeart/2005/8/layout/process4"/>
    <dgm:cxn modelId="{77AB3FB8-E448-4011-9B86-F70A93131E71}" type="presParOf" srcId="{DEFEF888-8A29-4CD6-9604-84A96E8248CA}" destId="{AA3FF820-8091-494D-B80B-7D62D19ED5E4}" srcOrd="8" destOrd="0" presId="urn:microsoft.com/office/officeart/2005/8/layout/process4"/>
    <dgm:cxn modelId="{AB34AAEF-5A24-46BC-8723-E23BA64FEE83}" type="presParOf" srcId="{AA3FF820-8091-494D-B80B-7D62D19ED5E4}" destId="{EB4F5181-5921-4EA6-9F7F-4F46E0528C7A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01BD3A-76FC-48F0-B0B0-FA4E41CE15B2}">
      <dsp:nvSpPr>
        <dsp:cNvPr id="0" name=""/>
        <dsp:cNvSpPr/>
      </dsp:nvSpPr>
      <dsp:spPr>
        <a:xfrm>
          <a:off x="0" y="1527203"/>
          <a:ext cx="3408363" cy="5012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/>
            <a:t>Formulir</a:t>
          </a:r>
          <a:r>
            <a:rPr lang="en-US" sz="2000" kern="1200" dirty="0"/>
            <a:t> </a:t>
          </a:r>
          <a:r>
            <a:rPr lang="en-US" sz="2000" kern="1200" dirty="0" err="1"/>
            <a:t>Lamaran</a:t>
          </a:r>
          <a:endParaRPr lang="en-US" sz="2000" kern="1200" dirty="0"/>
        </a:p>
      </dsp:txBody>
      <dsp:txXfrm>
        <a:off x="0" y="1527203"/>
        <a:ext cx="3408363" cy="501262"/>
      </dsp:txXfrm>
    </dsp:sp>
    <dsp:sp modelId="{5F8AD824-50DE-4AA6-8DC1-EB981C230952}">
      <dsp:nvSpPr>
        <dsp:cNvPr id="0" name=""/>
        <dsp:cNvSpPr/>
      </dsp:nvSpPr>
      <dsp:spPr>
        <a:xfrm rot="10800000">
          <a:off x="0" y="763781"/>
          <a:ext cx="3408363" cy="770941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/>
            <a:t>Penyaringan</a:t>
          </a:r>
          <a:r>
            <a:rPr lang="en-US" sz="2000" kern="1200" dirty="0"/>
            <a:t> </a:t>
          </a:r>
          <a:r>
            <a:rPr lang="en-US" sz="2000" kern="1200" dirty="0" err="1"/>
            <a:t>Prakerja</a:t>
          </a:r>
          <a:endParaRPr lang="en-US" sz="2000" kern="1200" dirty="0"/>
        </a:p>
      </dsp:txBody>
      <dsp:txXfrm rot="10800000">
        <a:off x="0" y="763781"/>
        <a:ext cx="3408363" cy="500934"/>
      </dsp:txXfrm>
    </dsp:sp>
    <dsp:sp modelId="{FEC2A66F-2C5C-4B8F-A56D-A37A735BF132}">
      <dsp:nvSpPr>
        <dsp:cNvPr id="0" name=""/>
        <dsp:cNvSpPr/>
      </dsp:nvSpPr>
      <dsp:spPr>
        <a:xfrm rot="10800000">
          <a:off x="0" y="358"/>
          <a:ext cx="3408363" cy="770941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/>
            <a:t>Minat</a:t>
          </a:r>
          <a:r>
            <a:rPr lang="en-US" sz="2000" kern="1200" dirty="0"/>
            <a:t> </a:t>
          </a:r>
          <a:r>
            <a:rPr lang="en-US" sz="2000" kern="1200" dirty="0" err="1"/>
            <a:t>Pekerjaan</a:t>
          </a:r>
          <a:r>
            <a:rPr lang="en-US" sz="2000" kern="1200" dirty="0"/>
            <a:t> </a:t>
          </a:r>
          <a:r>
            <a:rPr lang="en-US" sz="2000" kern="1200" dirty="0" err="1"/>
            <a:t>Pelamar</a:t>
          </a:r>
          <a:endParaRPr lang="en-US" sz="2000" kern="1200" dirty="0"/>
        </a:p>
      </dsp:txBody>
      <dsp:txXfrm rot="10800000">
        <a:off x="0" y="358"/>
        <a:ext cx="3408363" cy="50093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926750-E6BB-4903-B90C-910A6EE02C98}">
      <dsp:nvSpPr>
        <dsp:cNvPr id="0" name=""/>
        <dsp:cNvSpPr/>
      </dsp:nvSpPr>
      <dsp:spPr>
        <a:xfrm>
          <a:off x="0" y="2936141"/>
          <a:ext cx="4145308" cy="4816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/>
            <a:t>Penempatan</a:t>
          </a:r>
          <a:r>
            <a:rPr lang="en-US" sz="2000" kern="1200" dirty="0"/>
            <a:t> </a:t>
          </a:r>
          <a:r>
            <a:rPr lang="en-US" sz="2000" kern="1200" dirty="0" err="1"/>
            <a:t>pekerjaan</a:t>
          </a:r>
          <a:endParaRPr lang="en-US" sz="2000" kern="1200" dirty="0"/>
        </a:p>
      </dsp:txBody>
      <dsp:txXfrm>
        <a:off x="0" y="2936141"/>
        <a:ext cx="4145308" cy="481698"/>
      </dsp:txXfrm>
    </dsp:sp>
    <dsp:sp modelId="{4F1CD977-4A29-4158-9ABA-AE0C066AE6F7}">
      <dsp:nvSpPr>
        <dsp:cNvPr id="0" name=""/>
        <dsp:cNvSpPr/>
      </dsp:nvSpPr>
      <dsp:spPr>
        <a:xfrm rot="10800000">
          <a:off x="0" y="2202515"/>
          <a:ext cx="4145308" cy="740852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Tes Medis</a:t>
          </a:r>
        </a:p>
      </dsp:txBody>
      <dsp:txXfrm rot="10800000">
        <a:off x="0" y="2202515"/>
        <a:ext cx="4145308" cy="481383"/>
      </dsp:txXfrm>
    </dsp:sp>
    <dsp:sp modelId="{E5330B1F-E719-4C9B-BEC4-DFE418A4A254}">
      <dsp:nvSpPr>
        <dsp:cNvPr id="0" name=""/>
        <dsp:cNvSpPr/>
      </dsp:nvSpPr>
      <dsp:spPr>
        <a:xfrm rot="10800000">
          <a:off x="0" y="1468888"/>
          <a:ext cx="4145308" cy="740852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Tawaran Pekerjan Bersyarat</a:t>
          </a:r>
        </a:p>
      </dsp:txBody>
      <dsp:txXfrm rot="10800000">
        <a:off x="0" y="1468888"/>
        <a:ext cx="4145308" cy="481383"/>
      </dsp:txXfrm>
    </dsp:sp>
    <dsp:sp modelId="{D5275FAB-5903-4278-932C-1AA86A0D3FE9}">
      <dsp:nvSpPr>
        <dsp:cNvPr id="0" name=""/>
        <dsp:cNvSpPr/>
      </dsp:nvSpPr>
      <dsp:spPr>
        <a:xfrm rot="10800000">
          <a:off x="0" y="735261"/>
          <a:ext cx="4145308" cy="740852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Wawancara Tambahan</a:t>
          </a:r>
        </a:p>
      </dsp:txBody>
      <dsp:txXfrm rot="10800000">
        <a:off x="0" y="735261"/>
        <a:ext cx="4145308" cy="481383"/>
      </dsp:txXfrm>
    </dsp:sp>
    <dsp:sp modelId="{EB4F5181-5921-4EA6-9F7F-4F46E0528C7A}">
      <dsp:nvSpPr>
        <dsp:cNvPr id="0" name=""/>
        <dsp:cNvSpPr/>
      </dsp:nvSpPr>
      <dsp:spPr>
        <a:xfrm rot="10800000">
          <a:off x="0" y="1634"/>
          <a:ext cx="4145308" cy="740852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/>
            <a:t>Penyelidikan</a:t>
          </a:r>
          <a:r>
            <a:rPr lang="en-US" sz="2000" kern="1200" dirty="0"/>
            <a:t> </a:t>
          </a:r>
          <a:r>
            <a:rPr lang="en-US" sz="2000" kern="1200" dirty="0" err="1"/>
            <a:t>Latar</a:t>
          </a:r>
          <a:r>
            <a:rPr lang="en-US" sz="2000" kern="1200" dirty="0"/>
            <a:t> </a:t>
          </a:r>
          <a:r>
            <a:rPr lang="en-US" sz="2000" kern="1200" dirty="0" err="1"/>
            <a:t>Belakang</a:t>
          </a:r>
          <a:endParaRPr lang="en-US" sz="2000" kern="1200" dirty="0"/>
        </a:p>
      </dsp:txBody>
      <dsp:txXfrm rot="10800000">
        <a:off x="0" y="1634"/>
        <a:ext cx="4145308" cy="4813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319FCC-F4F2-4842-92F7-494F2EB5CE2E}" type="datetimeFigureOut">
              <a:rPr lang="en-US" smtClean="0"/>
              <a:t>9/26/2020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90538B-CBBB-419E-8485-BF4A1896A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6344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A00C2EB-693C-40C7-8D39-6CB1085BD1A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071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9453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copy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00FB656-9409-4586-90BC-DFD8AD9941D7}"/>
              </a:ext>
            </a:extLst>
          </p:cNvPr>
          <p:cNvSpPr/>
          <p:nvPr userDrawn="1"/>
        </p:nvSpPr>
        <p:spPr>
          <a:xfrm>
            <a:off x="8180107" y="0"/>
            <a:ext cx="4011893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drop.png"/>
          <p:cNvSpPr>
            <a:spLocks noGrp="1"/>
          </p:cNvSpPr>
          <p:nvPr>
            <p:ph type="pic" sz="quarter" idx="14"/>
          </p:nvPr>
        </p:nvSpPr>
        <p:spPr>
          <a:xfrm>
            <a:off x="8180107" y="1020923"/>
            <a:ext cx="3145899" cy="233072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59" name="drop.png"/>
          <p:cNvSpPr>
            <a:spLocks noGrp="1"/>
          </p:cNvSpPr>
          <p:nvPr>
            <p:ph type="pic" sz="quarter" idx="15"/>
          </p:nvPr>
        </p:nvSpPr>
        <p:spPr>
          <a:xfrm>
            <a:off x="4858789" y="3536833"/>
            <a:ext cx="6467218" cy="2330724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86014909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 copy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drop.png"/>
          <p:cNvSpPr>
            <a:spLocks noGrp="1"/>
          </p:cNvSpPr>
          <p:nvPr>
            <p:ph type="pic" sz="quarter" idx="13"/>
          </p:nvPr>
        </p:nvSpPr>
        <p:spPr>
          <a:xfrm>
            <a:off x="0" y="2044250"/>
            <a:ext cx="3258982" cy="440227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74" name="drop.png"/>
          <p:cNvSpPr>
            <a:spLocks noGrp="1"/>
          </p:cNvSpPr>
          <p:nvPr>
            <p:ph type="pic" sz="quarter" idx="14"/>
          </p:nvPr>
        </p:nvSpPr>
        <p:spPr>
          <a:xfrm>
            <a:off x="3545062" y="0"/>
            <a:ext cx="3236739" cy="353523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02019492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6251818" y="630777"/>
            <a:ext cx="4916889" cy="5596445"/>
          </a:xfrm>
          <a:custGeom>
            <a:avLst/>
            <a:gdLst>
              <a:gd name="connsiteX0" fmla="*/ 4045768 w 4916889"/>
              <a:gd name="connsiteY0" fmla="*/ 3658076 h 5596445"/>
              <a:gd name="connsiteX1" fmla="*/ 4909216 w 4916889"/>
              <a:gd name="connsiteY1" fmla="*/ 3658346 h 5596445"/>
              <a:gd name="connsiteX2" fmla="*/ 4908946 w 4916889"/>
              <a:gd name="connsiteY2" fmla="*/ 4521796 h 5596445"/>
              <a:gd name="connsiteX3" fmla="*/ 4045497 w 4916889"/>
              <a:gd name="connsiteY3" fmla="*/ 4521524 h 5596445"/>
              <a:gd name="connsiteX4" fmla="*/ 2021278 w 4916889"/>
              <a:gd name="connsiteY4" fmla="*/ 3657270 h 5596445"/>
              <a:gd name="connsiteX5" fmla="*/ 3959846 w 4916889"/>
              <a:gd name="connsiteY5" fmla="*/ 3657877 h 5596445"/>
              <a:gd name="connsiteX6" fmla="*/ 3959239 w 4916889"/>
              <a:gd name="connsiteY6" fmla="*/ 5596445 h 5596445"/>
              <a:gd name="connsiteX7" fmla="*/ 2020671 w 4916889"/>
              <a:gd name="connsiteY7" fmla="*/ 5595837 h 5596445"/>
              <a:gd name="connsiteX8" fmla="*/ 1161889 w 4916889"/>
              <a:gd name="connsiteY8" fmla="*/ 3652280 h 5596445"/>
              <a:gd name="connsiteX9" fmla="*/ 1932753 w 4916889"/>
              <a:gd name="connsiteY9" fmla="*/ 3652521 h 5596445"/>
              <a:gd name="connsiteX10" fmla="*/ 1932515 w 4916889"/>
              <a:gd name="connsiteY10" fmla="*/ 4410179 h 5596445"/>
              <a:gd name="connsiteX11" fmla="*/ 1161651 w 4916889"/>
              <a:gd name="connsiteY11" fmla="*/ 4409937 h 5596445"/>
              <a:gd name="connsiteX12" fmla="*/ 2020659 w 4916889"/>
              <a:gd name="connsiteY12" fmla="*/ 1673491 h 5596445"/>
              <a:gd name="connsiteX13" fmla="*/ 4916889 w 4916889"/>
              <a:gd name="connsiteY13" fmla="*/ 1674399 h 5596445"/>
              <a:gd name="connsiteX14" fmla="*/ 4916295 w 4916889"/>
              <a:gd name="connsiteY14" fmla="*/ 3571860 h 5596445"/>
              <a:gd name="connsiteX15" fmla="*/ 2020065 w 4916889"/>
              <a:gd name="connsiteY15" fmla="*/ 3570951 h 5596445"/>
              <a:gd name="connsiteX16" fmla="*/ 595 w 4916889"/>
              <a:gd name="connsiteY16" fmla="*/ 1667378 h 5596445"/>
              <a:gd name="connsiteX17" fmla="*/ 1931131 w 4916889"/>
              <a:gd name="connsiteY17" fmla="*/ 1667984 h 5596445"/>
              <a:gd name="connsiteX18" fmla="*/ 1930537 w 4916889"/>
              <a:gd name="connsiteY18" fmla="*/ 3565444 h 5596445"/>
              <a:gd name="connsiteX19" fmla="*/ 0 w 4916889"/>
              <a:gd name="connsiteY19" fmla="*/ 3564838 h 5596445"/>
              <a:gd name="connsiteX20" fmla="*/ 1168830 w 4916889"/>
              <a:gd name="connsiteY20" fmla="*/ 817467 h 5596445"/>
              <a:gd name="connsiteX21" fmla="*/ 1939694 w 4916889"/>
              <a:gd name="connsiteY21" fmla="*/ 817708 h 5596445"/>
              <a:gd name="connsiteX22" fmla="*/ 1939456 w 4916889"/>
              <a:gd name="connsiteY22" fmla="*/ 1575365 h 5596445"/>
              <a:gd name="connsiteX23" fmla="*/ 1168592 w 4916889"/>
              <a:gd name="connsiteY23" fmla="*/ 1575123 h 5596445"/>
              <a:gd name="connsiteX24" fmla="*/ 2037158 w 4916889"/>
              <a:gd name="connsiteY24" fmla="*/ 0 h 5596445"/>
              <a:gd name="connsiteX25" fmla="*/ 3616249 w 4916889"/>
              <a:gd name="connsiteY25" fmla="*/ 495 h 5596445"/>
              <a:gd name="connsiteX26" fmla="*/ 3615754 w 4916889"/>
              <a:gd name="connsiteY26" fmla="*/ 1579586 h 5596445"/>
              <a:gd name="connsiteX27" fmla="*/ 2036664 w 4916889"/>
              <a:gd name="connsiteY27" fmla="*/ 1579090 h 5596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916889" h="5596445">
                <a:moveTo>
                  <a:pt x="4045768" y="3658076"/>
                </a:moveTo>
                <a:lnTo>
                  <a:pt x="4909216" y="3658346"/>
                </a:lnTo>
                <a:lnTo>
                  <a:pt x="4908946" y="4521796"/>
                </a:lnTo>
                <a:lnTo>
                  <a:pt x="4045497" y="4521524"/>
                </a:lnTo>
                <a:close/>
                <a:moveTo>
                  <a:pt x="2021278" y="3657270"/>
                </a:moveTo>
                <a:lnTo>
                  <a:pt x="3959846" y="3657877"/>
                </a:lnTo>
                <a:lnTo>
                  <a:pt x="3959239" y="5596445"/>
                </a:lnTo>
                <a:lnTo>
                  <a:pt x="2020671" y="5595837"/>
                </a:lnTo>
                <a:close/>
                <a:moveTo>
                  <a:pt x="1161889" y="3652280"/>
                </a:moveTo>
                <a:lnTo>
                  <a:pt x="1932753" y="3652521"/>
                </a:lnTo>
                <a:lnTo>
                  <a:pt x="1932515" y="4410179"/>
                </a:lnTo>
                <a:lnTo>
                  <a:pt x="1161651" y="4409937"/>
                </a:lnTo>
                <a:close/>
                <a:moveTo>
                  <a:pt x="2020659" y="1673491"/>
                </a:moveTo>
                <a:lnTo>
                  <a:pt x="4916889" y="1674399"/>
                </a:lnTo>
                <a:lnTo>
                  <a:pt x="4916295" y="3571860"/>
                </a:lnTo>
                <a:lnTo>
                  <a:pt x="2020065" y="3570951"/>
                </a:lnTo>
                <a:close/>
                <a:moveTo>
                  <a:pt x="595" y="1667378"/>
                </a:moveTo>
                <a:lnTo>
                  <a:pt x="1931131" y="1667984"/>
                </a:lnTo>
                <a:lnTo>
                  <a:pt x="1930537" y="3565444"/>
                </a:lnTo>
                <a:lnTo>
                  <a:pt x="0" y="3564838"/>
                </a:lnTo>
                <a:close/>
                <a:moveTo>
                  <a:pt x="1168830" y="817467"/>
                </a:moveTo>
                <a:lnTo>
                  <a:pt x="1939694" y="817708"/>
                </a:lnTo>
                <a:lnTo>
                  <a:pt x="1939456" y="1575365"/>
                </a:lnTo>
                <a:lnTo>
                  <a:pt x="1168592" y="1575123"/>
                </a:lnTo>
                <a:close/>
                <a:moveTo>
                  <a:pt x="2037158" y="0"/>
                </a:moveTo>
                <a:lnTo>
                  <a:pt x="3616249" y="495"/>
                </a:lnTo>
                <a:lnTo>
                  <a:pt x="3615754" y="1579586"/>
                </a:lnTo>
                <a:lnTo>
                  <a:pt x="2036664" y="157909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11608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3316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62" r:id="rId3"/>
    <p:sldLayoutId id="2147483663" r:id="rId4"/>
    <p:sldLayoutId id="214748366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hayurhama.com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hayurhama.com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>
            <a:fillRect/>
          </a:stretch>
        </p:blipFill>
        <p:spPr/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9CC3852-6E1E-4965-B01B-4AD2106606A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2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86577B9-B939-4ADD-81E1-0F2E3885965F}"/>
              </a:ext>
            </a:extLst>
          </p:cNvPr>
          <p:cNvSpPr txBox="1"/>
          <p:nvPr/>
        </p:nvSpPr>
        <p:spPr>
          <a:xfrm>
            <a:off x="709749" y="312609"/>
            <a:ext cx="10772501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800" dirty="0" err="1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Menyeleksi</a:t>
            </a:r>
            <a:endParaRPr lang="en-US" sz="88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/>
            <a:r>
              <a:rPr lang="en-US" sz="88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dan</a:t>
            </a:r>
          </a:p>
          <a:p>
            <a:pPr algn="ctr"/>
            <a:r>
              <a:rPr lang="en-US" sz="8800" dirty="0" err="1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Menempatkan</a:t>
            </a:r>
            <a:r>
              <a:rPr lang="en-US" sz="88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SDM</a:t>
            </a:r>
            <a:endParaRPr lang="en-US" sz="8800" dirty="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400000" scaled="0"/>
              </a:gra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7C63BB3-F4BC-4BF2-AE73-A3E12E18AED2}"/>
              </a:ext>
            </a:extLst>
          </p:cNvPr>
          <p:cNvGrpSpPr/>
          <p:nvPr/>
        </p:nvGrpSpPr>
        <p:grpSpPr>
          <a:xfrm>
            <a:off x="8077200" y="778933"/>
            <a:ext cx="3123876" cy="5130800"/>
            <a:chOff x="8077200" y="778933"/>
            <a:chExt cx="3123876" cy="5130800"/>
          </a:xfrm>
          <a:solidFill>
            <a:srgbClr val="92D050">
              <a:alpha val="96000"/>
            </a:srgbClr>
          </a:solidFill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187519E3-939F-443F-A2AD-75A9D2B39C76}"/>
                </a:ext>
              </a:extLst>
            </p:cNvPr>
            <p:cNvSpPr/>
            <p:nvPr/>
          </p:nvSpPr>
          <p:spPr>
            <a:xfrm>
              <a:off x="8077200" y="778933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9D95B622-EAF6-40D3-B4A1-F6B704E2076D}"/>
                </a:ext>
              </a:extLst>
            </p:cNvPr>
            <p:cNvSpPr/>
            <p:nvPr/>
          </p:nvSpPr>
          <p:spPr>
            <a:xfrm>
              <a:off x="10888132" y="5749189"/>
              <a:ext cx="160544" cy="1605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0DEAE2C-5E83-4E1D-9533-86A54F0C2AA1}"/>
                </a:ext>
              </a:extLst>
            </p:cNvPr>
            <p:cNvSpPr/>
            <p:nvPr/>
          </p:nvSpPr>
          <p:spPr>
            <a:xfrm>
              <a:off x="11040532" y="2379457"/>
              <a:ext cx="160544" cy="1605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12CF09B-6F44-4BFE-BD5A-259C25F18385}"/>
              </a:ext>
            </a:extLst>
          </p:cNvPr>
          <p:cNvGrpSpPr/>
          <p:nvPr/>
        </p:nvGrpSpPr>
        <p:grpSpPr>
          <a:xfrm>
            <a:off x="1492348" y="752626"/>
            <a:ext cx="3123876" cy="5130800"/>
            <a:chOff x="8077200" y="778933"/>
            <a:chExt cx="3123876" cy="5130800"/>
          </a:xfrm>
          <a:solidFill>
            <a:srgbClr val="92D050">
              <a:alpha val="96000"/>
            </a:srgbClr>
          </a:solidFill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788D09A6-6125-43B2-9A91-9CC0D3AFD975}"/>
                </a:ext>
              </a:extLst>
            </p:cNvPr>
            <p:cNvSpPr/>
            <p:nvPr/>
          </p:nvSpPr>
          <p:spPr>
            <a:xfrm>
              <a:off x="8077200" y="778933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D91463BD-82C6-4A4F-9E47-CAF8362EB887}"/>
                </a:ext>
              </a:extLst>
            </p:cNvPr>
            <p:cNvSpPr/>
            <p:nvPr/>
          </p:nvSpPr>
          <p:spPr>
            <a:xfrm>
              <a:off x="10888132" y="5749189"/>
              <a:ext cx="160544" cy="1605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DCC61646-C44F-438F-BA34-310B2EB31BB5}"/>
                </a:ext>
              </a:extLst>
            </p:cNvPr>
            <p:cNvSpPr/>
            <p:nvPr/>
          </p:nvSpPr>
          <p:spPr>
            <a:xfrm>
              <a:off x="11040532" y="2379457"/>
              <a:ext cx="160544" cy="1605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TextBox 1">
            <a:extLst>
              <a:ext uri="{FF2B5EF4-FFF2-40B4-BE49-F238E27FC236}">
                <a16:creationId xmlns:a16="http://schemas.microsoft.com/office/drawing/2014/main" id="{83BB0194-7243-4941-B752-1604A4FB71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49728" y="4180344"/>
            <a:ext cx="5142271" cy="267765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buClr>
                <a:srgbClr val="000000"/>
              </a:buClr>
              <a:buSzPct val="100000"/>
            </a:pP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Bhayu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Rhama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,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Ph.D</a:t>
            </a:r>
            <a:endParaRPr lang="en-US" sz="2400" b="1" dirty="0">
              <a:solidFill>
                <a:schemeClr val="bg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r" eaLnBrk="1" hangingPunct="1">
              <a:buClr>
                <a:srgbClr val="000000"/>
              </a:buClr>
              <a:buSzPct val="100000"/>
            </a:pP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bhayurhama@fisip.upr.ac.id</a:t>
            </a:r>
          </a:p>
          <a:p>
            <a:pPr algn="r" eaLnBrk="1" hangingPunct="1">
              <a:buClr>
                <a:srgbClr val="000000"/>
              </a:buClr>
              <a:buSzPct val="100000"/>
            </a:pP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www.bhayurhama.com</a:t>
            </a:r>
            <a:endParaRPr lang="en-US" sz="2400" b="1" dirty="0">
              <a:solidFill>
                <a:schemeClr val="bg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r" eaLnBrk="1" hangingPunct="1">
              <a:buClr>
                <a:srgbClr val="000000"/>
              </a:buClr>
              <a:buSzPct val="100000"/>
            </a:pPr>
            <a:endParaRPr lang="en-US" sz="2400" b="1" dirty="0">
              <a:solidFill>
                <a:schemeClr val="bg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r" defTabSz="914400" eaLnBrk="1" hangingPunct="1"/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Universitas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Palangka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Raya</a:t>
            </a:r>
          </a:p>
          <a:p>
            <a:pPr algn="r" defTabSz="914400" eaLnBrk="1" hangingPunct="1"/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Fakultas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Ilmu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Sosial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dan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Ilmu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Politik</a:t>
            </a:r>
            <a:endParaRPr lang="en-US" sz="2400" b="1" dirty="0">
              <a:solidFill>
                <a:schemeClr val="bg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r" eaLnBrk="1" hangingPunct="1">
              <a:buClr>
                <a:srgbClr val="000000"/>
              </a:buClr>
              <a:buSzPct val="100000"/>
            </a:pPr>
            <a:endParaRPr lang="en-US" sz="2400" b="1" dirty="0">
              <a:solidFill>
                <a:schemeClr val="bg1"/>
              </a:solidFill>
              <a:latin typeface="+mn-lt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9949931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ubtitle 2">
            <a:extLst>
              <a:ext uri="{FF2B5EF4-FFF2-40B4-BE49-F238E27FC236}">
                <a16:creationId xmlns:a16="http://schemas.microsoft.com/office/drawing/2014/main" id="{01A53B5D-6FDC-4F1E-AD29-CD2232CE0EEF}"/>
              </a:ext>
            </a:extLst>
          </p:cNvPr>
          <p:cNvSpPr txBox="1">
            <a:spLocks/>
          </p:cNvSpPr>
          <p:nvPr/>
        </p:nvSpPr>
        <p:spPr>
          <a:xfrm>
            <a:off x="339214" y="1541568"/>
            <a:ext cx="7755476" cy="76691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/>
              <a:t>Proses </a:t>
            </a:r>
            <a:r>
              <a:rPr lang="en-US" sz="2000" dirty="0" err="1"/>
              <a:t>pemilihan</a:t>
            </a:r>
            <a:r>
              <a:rPr lang="en-US" sz="2000" dirty="0"/>
              <a:t> orang-orang yang </a:t>
            </a:r>
            <a:r>
              <a:rPr lang="en-US" sz="2000" dirty="0" err="1"/>
              <a:t>memiliki</a:t>
            </a:r>
            <a:r>
              <a:rPr lang="en-US" sz="2000" dirty="0"/>
              <a:t> </a:t>
            </a:r>
            <a:r>
              <a:rPr lang="en-US" sz="2000" dirty="0" err="1"/>
              <a:t>kualifikasi</a:t>
            </a:r>
            <a:r>
              <a:rPr lang="en-US" sz="2000" dirty="0"/>
              <a:t> yang </a:t>
            </a:r>
            <a:r>
              <a:rPr lang="en-US" sz="2000" dirty="0" err="1"/>
              <a:t>dibutuhkan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mengisi</a:t>
            </a:r>
            <a:r>
              <a:rPr lang="en-US" sz="2000" dirty="0"/>
              <a:t> </a:t>
            </a:r>
            <a:r>
              <a:rPr lang="en-US" sz="2000" dirty="0" err="1"/>
              <a:t>lowongan</a:t>
            </a:r>
            <a:r>
              <a:rPr lang="en-US" sz="2000" dirty="0"/>
              <a:t> </a:t>
            </a:r>
            <a:r>
              <a:rPr lang="en-US" sz="2000" dirty="0" err="1"/>
              <a:t>pekerjaan</a:t>
            </a:r>
            <a:r>
              <a:rPr lang="en-US" sz="2000" dirty="0"/>
              <a:t> di </a:t>
            </a:r>
            <a:r>
              <a:rPr lang="en-US" sz="2000" dirty="0" err="1"/>
              <a:t>organisasi</a:t>
            </a:r>
            <a:endParaRPr lang="en-US" sz="2000" dirty="0"/>
          </a:p>
          <a:p>
            <a:pPr marL="0" indent="0" algn="ctr">
              <a:buNone/>
            </a:pPr>
            <a:endParaRPr lang="en-ID" sz="2000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E3311B0-E7E3-410B-8455-6501F2EB9F0A}"/>
              </a:ext>
            </a:extLst>
          </p:cNvPr>
          <p:cNvSpPr/>
          <p:nvPr/>
        </p:nvSpPr>
        <p:spPr>
          <a:xfrm>
            <a:off x="339212" y="2556304"/>
            <a:ext cx="7755476" cy="120032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b="1" i="1" dirty="0"/>
              <a:t>“</a:t>
            </a:r>
            <a:r>
              <a:rPr lang="en-US" sz="2400" b="1" i="1" dirty="0" err="1"/>
              <a:t>Pelatihan</a:t>
            </a:r>
            <a:r>
              <a:rPr lang="en-US" sz="2400" b="1" i="1" dirty="0"/>
              <a:t> yang </a:t>
            </a:r>
            <a:r>
              <a:rPr lang="en-US" sz="2400" b="1" i="1" dirty="0" err="1"/>
              <a:t>baik</a:t>
            </a:r>
            <a:r>
              <a:rPr lang="en-US" sz="2400" b="1" i="1" dirty="0"/>
              <a:t> </a:t>
            </a:r>
            <a:r>
              <a:rPr lang="en-US" sz="2400" b="1" i="1" dirty="0" err="1"/>
              <a:t>tidak</a:t>
            </a:r>
            <a:r>
              <a:rPr lang="en-US" sz="2400" b="1" i="1" dirty="0"/>
              <a:t> </a:t>
            </a:r>
            <a:r>
              <a:rPr lang="en-US" sz="2400" b="1" i="1" dirty="0" err="1"/>
              <a:t>akan</a:t>
            </a:r>
            <a:r>
              <a:rPr lang="en-US" sz="2400" b="1" i="1" dirty="0"/>
              <a:t> </a:t>
            </a:r>
            <a:r>
              <a:rPr lang="en-US" sz="2400" b="1" i="1" dirty="0" err="1"/>
              <a:t>memperbaiki</a:t>
            </a:r>
            <a:r>
              <a:rPr lang="en-US" sz="2400" b="1" i="1" dirty="0"/>
              <a:t> </a:t>
            </a:r>
            <a:r>
              <a:rPr lang="en-US" sz="2400" b="1" i="1" dirty="0" err="1"/>
              <a:t>penyeleksian</a:t>
            </a:r>
            <a:r>
              <a:rPr lang="en-US" sz="2400" b="1" i="1" dirty="0"/>
              <a:t> yang </a:t>
            </a:r>
            <a:r>
              <a:rPr lang="en-US" sz="2400" b="1" i="1" dirty="0" err="1"/>
              <a:t>buruk</a:t>
            </a:r>
            <a:r>
              <a:rPr lang="en-US" sz="2400" b="1" i="1" dirty="0"/>
              <a:t> </a:t>
            </a:r>
            <a:r>
              <a:rPr lang="en-US" sz="2400" b="1" i="1" dirty="0" err="1"/>
              <a:t>tetapi</a:t>
            </a:r>
            <a:r>
              <a:rPr lang="en-US" sz="2400" b="1" i="1" dirty="0"/>
              <a:t> </a:t>
            </a:r>
            <a:r>
              <a:rPr lang="en-US" sz="2400" b="1" i="1" dirty="0" err="1"/>
              <a:t>penyeleksian</a:t>
            </a:r>
            <a:r>
              <a:rPr lang="en-US" sz="2400" b="1" i="1" dirty="0"/>
              <a:t> yang </a:t>
            </a:r>
            <a:r>
              <a:rPr lang="en-US" sz="2400" b="1" i="1" dirty="0" err="1"/>
              <a:t>ketat</a:t>
            </a:r>
            <a:r>
              <a:rPr lang="en-US" sz="2400" b="1" i="1" dirty="0"/>
              <a:t> </a:t>
            </a:r>
            <a:r>
              <a:rPr lang="en-US" sz="2400" b="1" i="1" dirty="0" err="1"/>
              <a:t>akan</a:t>
            </a:r>
            <a:r>
              <a:rPr lang="en-US" sz="2400" b="1" i="1" dirty="0"/>
              <a:t> </a:t>
            </a:r>
            <a:r>
              <a:rPr lang="en-US" sz="2400" b="1" i="1" dirty="0" err="1"/>
              <a:t>mempermudah</a:t>
            </a:r>
            <a:r>
              <a:rPr lang="en-US" sz="2400" b="1" i="1" dirty="0"/>
              <a:t> </a:t>
            </a:r>
            <a:r>
              <a:rPr lang="en-US" sz="2400" b="1" i="1" dirty="0" err="1"/>
              <a:t>pengelolaan</a:t>
            </a:r>
            <a:r>
              <a:rPr lang="en-US" sz="2400" b="1" i="1" dirty="0"/>
              <a:t>”</a:t>
            </a:r>
            <a:endParaRPr lang="en-US" b="1" i="1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A792A4F5-7509-45B6-B5A7-1E0B5EA099F8}"/>
              </a:ext>
            </a:extLst>
          </p:cNvPr>
          <p:cNvSpPr txBox="1">
            <a:spLocks/>
          </p:cNvSpPr>
          <p:nvPr/>
        </p:nvSpPr>
        <p:spPr>
          <a:xfrm>
            <a:off x="339212" y="532109"/>
            <a:ext cx="7755476" cy="50221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b="1" dirty="0" err="1"/>
              <a:t>Seleksi</a:t>
            </a:r>
            <a:r>
              <a:rPr lang="en-US" sz="2000" b="1" dirty="0"/>
              <a:t> </a:t>
            </a:r>
            <a:r>
              <a:rPr lang="en-US" sz="2000" b="1" dirty="0" err="1"/>
              <a:t>adalah</a:t>
            </a:r>
            <a:r>
              <a:rPr lang="en-US" sz="2000" b="1" dirty="0"/>
              <a:t> </a:t>
            </a:r>
            <a:r>
              <a:rPr lang="en-US" sz="2000" b="1" dirty="0" err="1"/>
              <a:t>awal</a:t>
            </a:r>
            <a:r>
              <a:rPr lang="en-US" sz="2000" b="1" dirty="0"/>
              <a:t> </a:t>
            </a:r>
            <a:r>
              <a:rPr lang="en-US" sz="2000" b="1" dirty="0" err="1"/>
              <a:t>keberhasilan</a:t>
            </a:r>
            <a:r>
              <a:rPr lang="en-US" sz="2000" b="1" dirty="0"/>
              <a:t> </a:t>
            </a:r>
            <a:r>
              <a:rPr lang="en-US" sz="2000" b="1" dirty="0" err="1"/>
              <a:t>organisasi</a:t>
            </a:r>
            <a:endParaRPr lang="en-ID" sz="2000" b="1" dirty="0"/>
          </a:p>
        </p:txBody>
      </p:sp>
    </p:spTree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8F45E74-6FAB-474C-A2D3-9DC21FC722F3}"/>
              </a:ext>
            </a:extLst>
          </p:cNvPr>
          <p:cNvSpPr/>
          <p:nvPr/>
        </p:nvSpPr>
        <p:spPr>
          <a:xfrm>
            <a:off x="0" y="0"/>
            <a:ext cx="782320" cy="650240"/>
          </a:xfrm>
          <a:prstGeom prst="rect">
            <a:avLst/>
          </a:prstGeom>
          <a:gradFill>
            <a:gsLst>
              <a:gs pos="0">
                <a:schemeClr val="accent5"/>
              </a:gs>
              <a:gs pos="100000">
                <a:schemeClr val="accent2"/>
              </a:gs>
            </a:gsLst>
            <a:path path="circle">
              <a:fillToRect r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1C60335-CF22-45F9-BC24-2998889DE2EA}"/>
              </a:ext>
            </a:extLst>
          </p:cNvPr>
          <p:cNvSpPr/>
          <p:nvPr/>
        </p:nvSpPr>
        <p:spPr>
          <a:xfrm>
            <a:off x="847171" y="665480"/>
            <a:ext cx="463469" cy="385221"/>
          </a:xfrm>
          <a:prstGeom prst="rect">
            <a:avLst/>
          </a:prstGeom>
          <a:gradFill>
            <a:gsLst>
              <a:gs pos="0">
                <a:schemeClr val="accent5"/>
              </a:gs>
              <a:gs pos="100000">
                <a:schemeClr val="accent2"/>
              </a:gs>
            </a:gsLst>
            <a:path path="circle">
              <a:fillToRect r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6DFAA3A0-5EA8-4859-BC56-1744C02358CA}"/>
              </a:ext>
            </a:extLst>
          </p:cNvPr>
          <p:cNvSpPr txBox="1">
            <a:spLocks/>
          </p:cNvSpPr>
          <p:nvPr/>
        </p:nvSpPr>
        <p:spPr>
          <a:xfrm>
            <a:off x="-1" y="1971420"/>
            <a:ext cx="12067083" cy="3485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n-ID" sz="3200" dirty="0" err="1">
                <a:latin typeface="+mn-lt"/>
              </a:rPr>
              <a:t>Penempatan</a:t>
            </a:r>
            <a:endParaRPr lang="en-ID" sz="3200" dirty="0">
              <a:latin typeface="+mn-lt"/>
            </a:endParaRPr>
          </a:p>
          <a:p>
            <a:pPr marL="342900" indent="-342900" algn="just">
              <a:buFontTx/>
              <a:buChar char="-"/>
            </a:pPr>
            <a:r>
              <a:rPr lang="en-ID" sz="3200" dirty="0" err="1">
                <a:latin typeface="+mn-lt"/>
              </a:rPr>
              <a:t>Kesesuaian</a:t>
            </a:r>
            <a:r>
              <a:rPr lang="en-ID" sz="3200" dirty="0">
                <a:latin typeface="+mn-lt"/>
              </a:rPr>
              <a:t> orang PK </a:t>
            </a:r>
            <a:r>
              <a:rPr lang="en-ID" sz="3200" dirty="0" err="1">
                <a:latin typeface="+mn-lt"/>
              </a:rPr>
              <a:t>Keterampilan</a:t>
            </a:r>
            <a:r>
              <a:rPr lang="en-ID" sz="3200" dirty="0">
                <a:latin typeface="+mn-lt"/>
              </a:rPr>
              <a:t> </a:t>
            </a:r>
            <a:r>
              <a:rPr lang="en-ID" sz="3200" dirty="0" err="1">
                <a:latin typeface="+mn-lt"/>
              </a:rPr>
              <a:t>dengan</a:t>
            </a:r>
            <a:r>
              <a:rPr lang="en-ID" sz="3200" dirty="0">
                <a:latin typeface="+mn-lt"/>
              </a:rPr>
              <a:t> </a:t>
            </a:r>
            <a:r>
              <a:rPr lang="en-ID" sz="3200" dirty="0" err="1">
                <a:latin typeface="+mn-lt"/>
              </a:rPr>
              <a:t>pekerjaan</a:t>
            </a:r>
            <a:endParaRPr lang="en-ID" sz="3200" dirty="0">
              <a:latin typeface="+mn-lt"/>
            </a:endParaRPr>
          </a:p>
          <a:p>
            <a:pPr marL="342900" indent="-342900" algn="just">
              <a:buFontTx/>
              <a:buChar char="-"/>
            </a:pPr>
            <a:r>
              <a:rPr lang="en-ID" sz="3200" dirty="0" err="1">
                <a:latin typeface="+mn-lt"/>
              </a:rPr>
              <a:t>Kesesuaian</a:t>
            </a:r>
            <a:r>
              <a:rPr lang="en-ID" sz="3200" dirty="0">
                <a:latin typeface="+mn-lt"/>
              </a:rPr>
              <a:t> orang </a:t>
            </a:r>
            <a:r>
              <a:rPr lang="en-ID" sz="3200" dirty="0" err="1">
                <a:latin typeface="+mn-lt"/>
              </a:rPr>
              <a:t>dengan</a:t>
            </a:r>
            <a:r>
              <a:rPr lang="en-ID" sz="3200" dirty="0">
                <a:latin typeface="+mn-lt"/>
              </a:rPr>
              <a:t> </a:t>
            </a:r>
            <a:r>
              <a:rPr lang="en-ID" sz="3200" dirty="0" err="1">
                <a:latin typeface="+mn-lt"/>
              </a:rPr>
              <a:t>organisasi</a:t>
            </a:r>
            <a:r>
              <a:rPr lang="en-ID" sz="3200" dirty="0">
                <a:latin typeface="+mn-lt"/>
              </a:rPr>
              <a:t>:</a:t>
            </a:r>
          </a:p>
          <a:p>
            <a:pPr algn="just"/>
            <a:r>
              <a:rPr lang="en-ID" sz="3200" dirty="0">
                <a:latin typeface="+mn-lt"/>
              </a:rPr>
              <a:t>	</a:t>
            </a:r>
            <a:r>
              <a:rPr lang="en-ID" sz="3200" dirty="0" err="1">
                <a:latin typeface="+mn-lt"/>
              </a:rPr>
              <a:t>Objektif</a:t>
            </a:r>
            <a:endParaRPr lang="en-ID" sz="3200" dirty="0">
              <a:latin typeface="+mn-lt"/>
            </a:endParaRPr>
          </a:p>
          <a:p>
            <a:pPr algn="just"/>
            <a:r>
              <a:rPr lang="en-ID" sz="3200" dirty="0">
                <a:latin typeface="+mn-lt"/>
              </a:rPr>
              <a:t>	Kultur/</a:t>
            </a:r>
            <a:r>
              <a:rPr lang="en-ID" sz="3200" dirty="0" err="1">
                <a:latin typeface="+mn-lt"/>
              </a:rPr>
              <a:t>budaya</a:t>
            </a:r>
            <a:endParaRPr lang="en-ID" sz="3200" dirty="0">
              <a:latin typeface="+mn-lt"/>
            </a:endParaRPr>
          </a:p>
          <a:p>
            <a:pPr algn="just"/>
            <a:r>
              <a:rPr lang="en-ID" sz="3200" dirty="0">
                <a:latin typeface="+mn-lt"/>
              </a:rPr>
              <a:t>	</a:t>
            </a:r>
            <a:r>
              <a:rPr lang="en-ID" sz="3200" dirty="0" err="1">
                <a:latin typeface="+mn-lt"/>
              </a:rPr>
              <a:t>penghargaan</a:t>
            </a:r>
            <a:endParaRPr lang="en-ID" sz="3200" dirty="0">
              <a:latin typeface="+mn-lt"/>
            </a:endParaRPr>
          </a:p>
        </p:txBody>
      </p:sp>
    </p:spTree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AC7D42DC-EBE9-45A7-9862-AF5E9BE6474D}"/>
              </a:ext>
            </a:extLst>
          </p:cNvPr>
          <p:cNvSpPr/>
          <p:nvPr/>
        </p:nvSpPr>
        <p:spPr>
          <a:xfrm>
            <a:off x="10970406" y="0"/>
            <a:ext cx="1221594" cy="1015351"/>
          </a:xfrm>
          <a:prstGeom prst="rect">
            <a:avLst/>
          </a:prstGeom>
          <a:gradFill>
            <a:gsLst>
              <a:gs pos="0">
                <a:schemeClr val="accent5"/>
              </a:gs>
              <a:gs pos="100000">
                <a:schemeClr val="accent2"/>
              </a:gs>
            </a:gsLst>
            <a:path path="circle">
              <a:fillToRect r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1625A027-B5E9-4E3B-B780-CD5637CB61B0}"/>
              </a:ext>
            </a:extLst>
          </p:cNvPr>
          <p:cNvSpPr/>
          <p:nvPr/>
        </p:nvSpPr>
        <p:spPr>
          <a:xfrm>
            <a:off x="8927249" y="6584315"/>
            <a:ext cx="1221594" cy="264160"/>
          </a:xfrm>
          <a:prstGeom prst="rect">
            <a:avLst/>
          </a:prstGeom>
          <a:gradFill>
            <a:gsLst>
              <a:gs pos="0">
                <a:schemeClr val="accent5"/>
              </a:gs>
              <a:gs pos="100000">
                <a:schemeClr val="accent2"/>
              </a:gs>
            </a:gsLst>
            <a:path path="circle">
              <a:fillToRect r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19970B5E-2CE4-4C63-A367-617C812826C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12320375"/>
              </p:ext>
            </p:extLst>
          </p:nvPr>
        </p:nvGraphicFramePr>
        <p:xfrm>
          <a:off x="4389264" y="129951"/>
          <a:ext cx="3408363" cy="20288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22520156-C016-4612-9457-83F54D61442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51486802"/>
              </p:ext>
            </p:extLst>
          </p:nvPr>
        </p:nvGraphicFramePr>
        <p:xfrm>
          <a:off x="4020792" y="3429000"/>
          <a:ext cx="4145308" cy="34194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pSp>
        <p:nvGrpSpPr>
          <p:cNvPr id="12" name="Group 11">
            <a:extLst>
              <a:ext uri="{FF2B5EF4-FFF2-40B4-BE49-F238E27FC236}">
                <a16:creationId xmlns:a16="http://schemas.microsoft.com/office/drawing/2014/main" id="{FD50DB14-6A83-4A7D-808F-4FBFF09F7966}"/>
              </a:ext>
            </a:extLst>
          </p:cNvPr>
          <p:cNvGrpSpPr/>
          <p:nvPr/>
        </p:nvGrpSpPr>
        <p:grpSpPr>
          <a:xfrm>
            <a:off x="6799262" y="2562070"/>
            <a:ext cx="2733675" cy="740852"/>
            <a:chOff x="0" y="1634"/>
            <a:chExt cx="2733675" cy="740852"/>
          </a:xfrm>
        </p:grpSpPr>
        <p:sp>
          <p:nvSpPr>
            <p:cNvPr id="15" name="Callout: Up Arrow 14">
              <a:extLst>
                <a:ext uri="{FF2B5EF4-FFF2-40B4-BE49-F238E27FC236}">
                  <a16:creationId xmlns:a16="http://schemas.microsoft.com/office/drawing/2014/main" id="{3675E801-6817-438C-A8D0-19FDE7B05988}"/>
                </a:ext>
              </a:extLst>
            </p:cNvPr>
            <p:cNvSpPr/>
            <p:nvPr/>
          </p:nvSpPr>
          <p:spPr>
            <a:xfrm rot="10800000">
              <a:off x="0" y="1634"/>
              <a:ext cx="2733675" cy="740852"/>
            </a:xfrm>
            <a:prstGeom prst="upArrowCallou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Callout: Up Arrow 4">
              <a:extLst>
                <a:ext uri="{FF2B5EF4-FFF2-40B4-BE49-F238E27FC236}">
                  <a16:creationId xmlns:a16="http://schemas.microsoft.com/office/drawing/2014/main" id="{6E500F79-6694-4881-885A-00E71A88474D}"/>
                </a:ext>
              </a:extLst>
            </p:cNvPr>
            <p:cNvSpPr txBox="1"/>
            <p:nvPr/>
          </p:nvSpPr>
          <p:spPr>
            <a:xfrm rot="21600000">
              <a:off x="0" y="1634"/>
              <a:ext cx="2733675" cy="48138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0904" tIns="120904" rIns="120904" bIns="120904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000" kern="1200" dirty="0" err="1"/>
                <a:t>Wawancara</a:t>
              </a:r>
              <a:endParaRPr lang="en-US" sz="2000" kern="1200" dirty="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C7651F4-FDFC-4497-9BE4-2095464FEF79}"/>
              </a:ext>
            </a:extLst>
          </p:cNvPr>
          <p:cNvGrpSpPr/>
          <p:nvPr/>
        </p:nvGrpSpPr>
        <p:grpSpPr>
          <a:xfrm>
            <a:off x="2653955" y="2562070"/>
            <a:ext cx="2733675" cy="740852"/>
            <a:chOff x="0" y="1634"/>
            <a:chExt cx="2733675" cy="740852"/>
          </a:xfrm>
        </p:grpSpPr>
        <p:sp>
          <p:nvSpPr>
            <p:cNvPr id="20" name="Callout: Up Arrow 19">
              <a:extLst>
                <a:ext uri="{FF2B5EF4-FFF2-40B4-BE49-F238E27FC236}">
                  <a16:creationId xmlns:a16="http://schemas.microsoft.com/office/drawing/2014/main" id="{3E94E532-CB04-4A7F-9557-3DA1BEC4D6E6}"/>
                </a:ext>
              </a:extLst>
            </p:cNvPr>
            <p:cNvSpPr/>
            <p:nvPr/>
          </p:nvSpPr>
          <p:spPr>
            <a:xfrm rot="10800000">
              <a:off x="0" y="1634"/>
              <a:ext cx="2733675" cy="740852"/>
            </a:xfrm>
            <a:prstGeom prst="upArrowCallou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Callout: Up Arrow 4">
              <a:extLst>
                <a:ext uri="{FF2B5EF4-FFF2-40B4-BE49-F238E27FC236}">
                  <a16:creationId xmlns:a16="http://schemas.microsoft.com/office/drawing/2014/main" id="{FE53DBAD-80C9-4255-AF6C-740C40E9212F}"/>
                </a:ext>
              </a:extLst>
            </p:cNvPr>
            <p:cNvSpPr txBox="1"/>
            <p:nvPr/>
          </p:nvSpPr>
          <p:spPr>
            <a:xfrm rot="21600000">
              <a:off x="0" y="1634"/>
              <a:ext cx="2733675" cy="48138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0904" tIns="120904" rIns="120904" bIns="120904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000" kern="1200" dirty="0" err="1"/>
                <a:t>Tes</a:t>
              </a:r>
              <a:endParaRPr lang="en-US" sz="2000" kern="1200" dirty="0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3C8F5C18-5C81-4C5D-AE0D-5DB9973FAF0E}"/>
              </a:ext>
            </a:extLst>
          </p:cNvPr>
          <p:cNvSpPr txBox="1"/>
          <p:nvPr/>
        </p:nvSpPr>
        <p:spPr>
          <a:xfrm>
            <a:off x="8761184" y="1217168"/>
            <a:ext cx="2231472" cy="1323439"/>
          </a:xfrm>
          <a:prstGeom prst="rect">
            <a:avLst/>
          </a:prstGeom>
          <a:solidFill>
            <a:srgbClr val="00CCFF"/>
          </a:solidFill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2000" dirty="0" err="1">
                <a:solidFill>
                  <a:schemeClr val="bg1"/>
                </a:solidFill>
              </a:rPr>
              <a:t>Referensi</a:t>
            </a:r>
            <a:endParaRPr lang="en-US" sz="2000" dirty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r>
              <a:rPr lang="en-US" sz="2000" dirty="0" err="1">
                <a:solidFill>
                  <a:schemeClr val="bg1"/>
                </a:solidFill>
              </a:rPr>
              <a:t>Tujuan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lamaran</a:t>
            </a:r>
            <a:endParaRPr lang="en-US" sz="2000" dirty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r>
              <a:rPr lang="en-US" sz="2000" dirty="0" err="1">
                <a:solidFill>
                  <a:schemeClr val="bg1"/>
                </a:solidFill>
              </a:rPr>
              <a:t>Profil</a:t>
            </a:r>
            <a:endParaRPr lang="en-US" sz="2000" dirty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r>
              <a:rPr lang="en-US" sz="2000" dirty="0" err="1">
                <a:solidFill>
                  <a:schemeClr val="bg1"/>
                </a:solidFill>
              </a:rPr>
              <a:t>Catatan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dasar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3" name="Arrow: Down 2">
            <a:extLst>
              <a:ext uri="{FF2B5EF4-FFF2-40B4-BE49-F238E27FC236}">
                <a16:creationId xmlns:a16="http://schemas.microsoft.com/office/drawing/2014/main" id="{DE6CCCC0-A158-4A22-A806-4AA3B5CA7525}"/>
              </a:ext>
            </a:extLst>
          </p:cNvPr>
          <p:cNvSpPr/>
          <p:nvPr/>
        </p:nvSpPr>
        <p:spPr>
          <a:xfrm>
            <a:off x="4389264" y="2046514"/>
            <a:ext cx="419264" cy="491136"/>
          </a:xfrm>
          <a:prstGeom prst="downArrow">
            <a:avLst/>
          </a:prstGeom>
          <a:solidFill>
            <a:srgbClr val="00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Arrow: Down 21">
            <a:extLst>
              <a:ext uri="{FF2B5EF4-FFF2-40B4-BE49-F238E27FC236}">
                <a16:creationId xmlns:a16="http://schemas.microsoft.com/office/drawing/2014/main" id="{E6D1CE85-90EE-4D4B-BEF5-772AD6704850}"/>
              </a:ext>
            </a:extLst>
          </p:cNvPr>
          <p:cNvSpPr/>
          <p:nvPr/>
        </p:nvSpPr>
        <p:spPr>
          <a:xfrm>
            <a:off x="7378363" y="2042943"/>
            <a:ext cx="419264" cy="491136"/>
          </a:xfrm>
          <a:prstGeom prst="downArrow">
            <a:avLst/>
          </a:prstGeom>
          <a:solidFill>
            <a:srgbClr val="00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Arrow: Down 22">
            <a:extLst>
              <a:ext uri="{FF2B5EF4-FFF2-40B4-BE49-F238E27FC236}">
                <a16:creationId xmlns:a16="http://schemas.microsoft.com/office/drawing/2014/main" id="{7F425993-A60D-4306-89EE-86FABA22B85A}"/>
              </a:ext>
            </a:extLst>
          </p:cNvPr>
          <p:cNvSpPr/>
          <p:nvPr/>
        </p:nvSpPr>
        <p:spPr>
          <a:xfrm rot="5400000">
            <a:off x="5532183" y="2417518"/>
            <a:ext cx="419264" cy="708370"/>
          </a:xfrm>
          <a:prstGeom prst="downArrow">
            <a:avLst/>
          </a:prstGeom>
          <a:solidFill>
            <a:srgbClr val="00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Arrow: Down 23">
            <a:extLst>
              <a:ext uri="{FF2B5EF4-FFF2-40B4-BE49-F238E27FC236}">
                <a16:creationId xmlns:a16="http://schemas.microsoft.com/office/drawing/2014/main" id="{44C14830-65BB-46F7-9F9D-066D412E5503}"/>
              </a:ext>
            </a:extLst>
          </p:cNvPr>
          <p:cNvSpPr/>
          <p:nvPr/>
        </p:nvSpPr>
        <p:spPr>
          <a:xfrm rot="16200000">
            <a:off x="6235445" y="2417517"/>
            <a:ext cx="419264" cy="708370"/>
          </a:xfrm>
          <a:prstGeom prst="downArrow">
            <a:avLst/>
          </a:prstGeom>
          <a:solidFill>
            <a:srgbClr val="00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1DAC428-C206-4E6E-87FB-6A17EA1DCED5}"/>
              </a:ext>
            </a:extLst>
          </p:cNvPr>
          <p:cNvSpPr txBox="1"/>
          <p:nvPr/>
        </p:nvSpPr>
        <p:spPr>
          <a:xfrm>
            <a:off x="314792" y="254833"/>
            <a:ext cx="2938073" cy="646331"/>
          </a:xfrm>
          <a:prstGeom prst="rect">
            <a:avLst/>
          </a:prstGeom>
          <a:solidFill>
            <a:srgbClr val="00CC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Proses </a:t>
            </a:r>
            <a:r>
              <a:rPr lang="en-US" sz="3600" b="1" dirty="0" err="1">
                <a:solidFill>
                  <a:schemeClr val="bg1"/>
                </a:solidFill>
              </a:rPr>
              <a:t>Seleksi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26" name="Arrow: Down 25">
            <a:extLst>
              <a:ext uri="{FF2B5EF4-FFF2-40B4-BE49-F238E27FC236}">
                <a16:creationId xmlns:a16="http://schemas.microsoft.com/office/drawing/2014/main" id="{6F891BDE-5F74-48EB-929F-B8A92341D0B5}"/>
              </a:ext>
            </a:extLst>
          </p:cNvPr>
          <p:cNvSpPr/>
          <p:nvPr/>
        </p:nvSpPr>
        <p:spPr>
          <a:xfrm rot="16200000">
            <a:off x="8069774" y="1397108"/>
            <a:ext cx="419264" cy="963557"/>
          </a:xfrm>
          <a:prstGeom prst="downArrow">
            <a:avLst/>
          </a:prstGeom>
          <a:solidFill>
            <a:srgbClr val="00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115974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Placeholder 1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9CC3852-6E1E-4965-B01B-4AD2106606A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2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86577B9-B939-4ADD-81E1-0F2E3885965F}"/>
              </a:ext>
            </a:extLst>
          </p:cNvPr>
          <p:cNvSpPr txBox="1"/>
          <p:nvPr/>
        </p:nvSpPr>
        <p:spPr>
          <a:xfrm>
            <a:off x="2337313" y="2705725"/>
            <a:ext cx="751737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d-ID" sz="88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Terima </a:t>
            </a:r>
            <a:r>
              <a:rPr lang="id-ID" sz="8800" dirty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400000" scaled="0"/>
                </a:gradFill>
                <a:latin typeface="Aharoni" panose="02010803020104030203" pitchFamily="2" charset="-79"/>
                <a:cs typeface="Aharoni" panose="02010803020104030203" pitchFamily="2" charset="-79"/>
              </a:rPr>
              <a:t>Kasih</a:t>
            </a:r>
            <a:endParaRPr lang="en-US" sz="8800" dirty="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400000" scaled="0"/>
              </a:gra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7C63BB3-F4BC-4BF2-AE73-A3E12E18AED2}"/>
              </a:ext>
            </a:extLst>
          </p:cNvPr>
          <p:cNvGrpSpPr/>
          <p:nvPr/>
        </p:nvGrpSpPr>
        <p:grpSpPr>
          <a:xfrm>
            <a:off x="8077200" y="778933"/>
            <a:ext cx="3123876" cy="5130800"/>
            <a:chOff x="8077200" y="778933"/>
            <a:chExt cx="3123876" cy="5130800"/>
          </a:xfrm>
          <a:solidFill>
            <a:srgbClr val="92D050">
              <a:alpha val="96000"/>
            </a:srgbClr>
          </a:solidFill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187519E3-939F-443F-A2AD-75A9D2B39C76}"/>
                </a:ext>
              </a:extLst>
            </p:cNvPr>
            <p:cNvSpPr/>
            <p:nvPr/>
          </p:nvSpPr>
          <p:spPr>
            <a:xfrm>
              <a:off x="8077200" y="778933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9D95B622-EAF6-40D3-B4A1-F6B704E2076D}"/>
                </a:ext>
              </a:extLst>
            </p:cNvPr>
            <p:cNvSpPr/>
            <p:nvPr/>
          </p:nvSpPr>
          <p:spPr>
            <a:xfrm>
              <a:off x="10888132" y="5749189"/>
              <a:ext cx="160544" cy="1605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60DEAE2C-5E83-4E1D-9533-86A54F0C2AA1}"/>
                </a:ext>
              </a:extLst>
            </p:cNvPr>
            <p:cNvSpPr/>
            <p:nvPr/>
          </p:nvSpPr>
          <p:spPr>
            <a:xfrm>
              <a:off x="11040532" y="2379457"/>
              <a:ext cx="160544" cy="1605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12CF09B-6F44-4BFE-BD5A-259C25F18385}"/>
              </a:ext>
            </a:extLst>
          </p:cNvPr>
          <p:cNvGrpSpPr/>
          <p:nvPr/>
        </p:nvGrpSpPr>
        <p:grpSpPr>
          <a:xfrm>
            <a:off x="1492348" y="752626"/>
            <a:ext cx="3123876" cy="5130800"/>
            <a:chOff x="8077200" y="778933"/>
            <a:chExt cx="3123876" cy="5130800"/>
          </a:xfrm>
          <a:solidFill>
            <a:srgbClr val="92D050">
              <a:alpha val="96000"/>
            </a:srgbClr>
          </a:solidFill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788D09A6-6125-43B2-9A91-9CC0D3AFD975}"/>
                </a:ext>
              </a:extLst>
            </p:cNvPr>
            <p:cNvSpPr/>
            <p:nvPr/>
          </p:nvSpPr>
          <p:spPr>
            <a:xfrm>
              <a:off x="8077200" y="778933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D91463BD-82C6-4A4F-9E47-CAF8362EB887}"/>
                </a:ext>
              </a:extLst>
            </p:cNvPr>
            <p:cNvSpPr/>
            <p:nvPr/>
          </p:nvSpPr>
          <p:spPr>
            <a:xfrm>
              <a:off x="10888132" y="5749189"/>
              <a:ext cx="160544" cy="1605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DCC61646-C44F-438F-BA34-310B2EB31BB5}"/>
                </a:ext>
              </a:extLst>
            </p:cNvPr>
            <p:cNvSpPr/>
            <p:nvPr/>
          </p:nvSpPr>
          <p:spPr>
            <a:xfrm>
              <a:off x="11040532" y="2379457"/>
              <a:ext cx="160544" cy="1605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TextBox 1">
            <a:extLst>
              <a:ext uri="{FF2B5EF4-FFF2-40B4-BE49-F238E27FC236}">
                <a16:creationId xmlns:a16="http://schemas.microsoft.com/office/drawing/2014/main" id="{83BB0194-7243-4941-B752-1604A4FB71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49729" y="4194378"/>
            <a:ext cx="5142271" cy="267765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buClr>
                <a:srgbClr val="000000"/>
              </a:buClr>
              <a:buSzPct val="100000"/>
            </a:pP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Bhayu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Rhama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,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Ph.D</a:t>
            </a:r>
            <a:endParaRPr lang="en-US" sz="2400" b="1" dirty="0">
              <a:solidFill>
                <a:schemeClr val="bg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r" eaLnBrk="1" hangingPunct="1">
              <a:buClr>
                <a:srgbClr val="000000"/>
              </a:buClr>
              <a:buSzPct val="100000"/>
            </a:pP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bhayurhama@fisip.upr.ac.id</a:t>
            </a:r>
          </a:p>
          <a:p>
            <a:pPr algn="r" eaLnBrk="1" hangingPunct="1">
              <a:buClr>
                <a:srgbClr val="000000"/>
              </a:buClr>
              <a:buSzPct val="100000"/>
            </a:pP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www.bhayurhama.com</a:t>
            </a:r>
            <a:endParaRPr lang="en-US" sz="2400" b="1" dirty="0">
              <a:solidFill>
                <a:schemeClr val="bg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r" eaLnBrk="1" hangingPunct="1">
              <a:buClr>
                <a:srgbClr val="000000"/>
              </a:buClr>
              <a:buSzPct val="100000"/>
            </a:pPr>
            <a:endParaRPr lang="en-US" sz="2400" b="1" dirty="0">
              <a:solidFill>
                <a:schemeClr val="bg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r" defTabSz="914400" eaLnBrk="1" hangingPunct="1"/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Universitas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Palangka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Raya</a:t>
            </a:r>
          </a:p>
          <a:p>
            <a:pPr algn="r" defTabSz="914400" eaLnBrk="1" hangingPunct="1"/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Fakultas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Ilmu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Sosial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dan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Ilmu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Politik</a:t>
            </a:r>
            <a:endParaRPr lang="en-US" sz="2400" b="1" dirty="0">
              <a:solidFill>
                <a:schemeClr val="bg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r" eaLnBrk="1" hangingPunct="1">
              <a:buClr>
                <a:srgbClr val="000000"/>
              </a:buClr>
              <a:buSzPct val="100000"/>
            </a:pPr>
            <a:endParaRPr lang="en-US" sz="2400" b="1" dirty="0">
              <a:solidFill>
                <a:schemeClr val="bg1"/>
              </a:solidFill>
              <a:latin typeface="+mn-lt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6364806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Office Theme">
  <a:themeElements>
    <a:clrScheme name="Custom 3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CCFF"/>
      </a:accent1>
      <a:accent2>
        <a:srgbClr val="00B0F0"/>
      </a:accent2>
      <a:accent3>
        <a:srgbClr val="00CCFF"/>
      </a:accent3>
      <a:accent4>
        <a:srgbClr val="00B0F0"/>
      </a:accent4>
      <a:accent5>
        <a:srgbClr val="00CCFF"/>
      </a:accent5>
      <a:accent6>
        <a:srgbClr val="00B0F0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</TotalTime>
  <Words>150</Words>
  <Application>Microsoft Office PowerPoint</Application>
  <PresentationFormat>Widescreen</PresentationFormat>
  <Paragraphs>40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Aharoni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Rani Maranita</dc:creator>
  <cp:lastModifiedBy>Barama</cp:lastModifiedBy>
  <cp:revision>72</cp:revision>
  <dcterms:created xsi:type="dcterms:W3CDTF">2018-12-02T06:07:05Z</dcterms:created>
  <dcterms:modified xsi:type="dcterms:W3CDTF">2020-09-26T05:21:06Z</dcterms:modified>
</cp:coreProperties>
</file>