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767" r:id="rId2"/>
    <p:sldId id="268" r:id="rId3"/>
    <p:sldId id="280" r:id="rId4"/>
    <p:sldId id="633" r:id="rId5"/>
    <p:sldId id="630" r:id="rId6"/>
    <p:sldId id="11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37" autoAdjust="0"/>
  </p:normalViewPr>
  <p:slideViewPr>
    <p:cSldViewPr snapToGrid="0">
      <p:cViewPr varScale="1">
        <p:scale>
          <a:sx n="65" d="100"/>
          <a:sy n="65" d="100"/>
        </p:scale>
        <p:origin x="8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2" r:id="rId3"/>
    <p:sldLayoutId id="2147483663" r:id="rId4"/>
    <p:sldLayoutId id="2147483666" r:id="rId5"/>
    <p:sldLayoutId id="214748366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94968" y="1731483"/>
            <a:ext cx="113316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Melatih</a:t>
            </a:r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SDM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7575755" y="384911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565355" y="56646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76883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9DCD2E-12F1-4DC4-BF45-5E7EF153026D}"/>
              </a:ext>
            </a:extLst>
          </p:cNvPr>
          <p:cNvSpPr/>
          <p:nvPr/>
        </p:nvSpPr>
        <p:spPr>
          <a:xfrm>
            <a:off x="422787" y="186331"/>
            <a:ext cx="6789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cs typeface="Arial" pitchFamily="34" charset="0"/>
              </a:rPr>
              <a:t>Pelatihan</a:t>
            </a:r>
            <a:endParaRPr lang="en-US" sz="3600" dirty="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DDC40-9B19-4215-9537-15B755323705}"/>
              </a:ext>
            </a:extLst>
          </p:cNvPr>
          <p:cNvSpPr/>
          <p:nvPr/>
        </p:nvSpPr>
        <p:spPr>
          <a:xfrm>
            <a:off x="422787" y="759544"/>
            <a:ext cx="6789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Arial" pitchFamily="34" charset="0"/>
                <a:cs typeface="Arial" pitchFamily="34" charset="0"/>
              </a:rPr>
              <a:t>Proses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dimana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orang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mendapatkan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kapabilitas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membantu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pencapaian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tujuan-tujuan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organisasi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EAE15-2351-45BE-95E8-5E7481B8A0FF}"/>
              </a:ext>
            </a:extLst>
          </p:cNvPr>
          <p:cNvSpPr/>
          <p:nvPr/>
        </p:nvSpPr>
        <p:spPr>
          <a:xfrm>
            <a:off x="422787" y="1527732"/>
            <a:ext cx="6789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err="1">
                <a:latin typeface="Arial" pitchFamily="34" charset="0"/>
                <a:cs typeface="Arial" pitchFamily="34" charset="0"/>
              </a:rPr>
              <a:t>Investasi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SDM (Management Trainee)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9A9A9-D79B-4587-B52C-F3FB040A1CDF}"/>
              </a:ext>
            </a:extLst>
          </p:cNvPr>
          <p:cNvSpPr/>
          <p:nvPr/>
        </p:nvSpPr>
        <p:spPr>
          <a:xfrm>
            <a:off x="422787" y="2276707"/>
            <a:ext cx="7544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cs typeface="Arial" pitchFamily="34" charset="0"/>
              </a:rPr>
              <a:t>Konsultasi</a:t>
            </a:r>
            <a:r>
              <a:rPr lang="en-US" sz="3600" b="1" dirty="0">
                <a:cs typeface="Arial" pitchFamily="34" charset="0"/>
              </a:rPr>
              <a:t> Kinerja</a:t>
            </a:r>
          </a:p>
          <a:p>
            <a:r>
              <a:rPr lang="en-US" sz="2000" b="1" dirty="0" err="1">
                <a:cs typeface="Arial" pitchFamily="34" charset="0"/>
              </a:rPr>
              <a:t>Perbandingan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antara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harapan</a:t>
            </a:r>
            <a:r>
              <a:rPr lang="en-US" sz="2000" b="1" dirty="0">
                <a:cs typeface="Arial" pitchFamily="34" charset="0"/>
              </a:rPr>
              <a:t> vs </a:t>
            </a:r>
            <a:r>
              <a:rPr lang="en-US" sz="2000" b="1" dirty="0" err="1">
                <a:cs typeface="Arial" pitchFamily="34" charset="0"/>
              </a:rPr>
              <a:t>Kenyataan</a:t>
            </a:r>
            <a:endParaRPr lang="en-US" sz="2000" b="1" dirty="0"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A52B26-BF69-438B-A756-017D13733A4A}"/>
              </a:ext>
            </a:extLst>
          </p:cNvPr>
          <p:cNvSpPr/>
          <p:nvPr/>
        </p:nvSpPr>
        <p:spPr>
          <a:xfrm>
            <a:off x="422787" y="3528434"/>
            <a:ext cx="67891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Fokus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identifikasi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+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Masalah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Interaksi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individu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dan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organisasi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mempengaruhi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kinerja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Mendokumentasikan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Tindakan +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prestasi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karyawan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8DCB3E6-5B59-4761-AC0D-550946E7F225}"/>
              </a:ext>
            </a:extLst>
          </p:cNvPr>
          <p:cNvSpPr txBox="1">
            <a:spLocks/>
          </p:cNvSpPr>
          <p:nvPr/>
        </p:nvSpPr>
        <p:spPr>
          <a:xfrm>
            <a:off x="1981200" y="650240"/>
            <a:ext cx="8229600" cy="49914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err="1">
                <a:cs typeface="Arial" pitchFamily="34" charset="0"/>
              </a:rPr>
              <a:t>Perlatihan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Strategis</a:t>
            </a:r>
            <a:endParaRPr lang="en-US" sz="2000" b="1" dirty="0">
              <a:cs typeface="Arial" pitchFamily="34" charset="0"/>
            </a:endParaRPr>
          </a:p>
          <a:p>
            <a:pPr>
              <a:buFont typeface="Calibri" panose="020F0502020204030204" pitchFamily="34" charset="0"/>
              <a:buChar char="⁻"/>
            </a:pPr>
            <a:r>
              <a:rPr lang="en-US" sz="2000" dirty="0" err="1">
                <a:cs typeface="Arial" pitchFamily="34" charset="0"/>
              </a:rPr>
              <a:t>Mengembangkan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kapabilitas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mendasar</a:t>
            </a:r>
            <a:r>
              <a:rPr lang="en-US" sz="2000" dirty="0">
                <a:cs typeface="Arial" pitchFamily="34" charset="0"/>
              </a:rPr>
              <a:t> para </a:t>
            </a:r>
            <a:r>
              <a:rPr lang="en-US" sz="2000" dirty="0" err="1">
                <a:cs typeface="Arial" pitchFamily="34" charset="0"/>
              </a:rPr>
              <a:t>pekerja</a:t>
            </a:r>
            <a:endParaRPr lang="en-US" sz="2000" dirty="0">
              <a:cs typeface="Arial" pitchFamily="34" charset="0"/>
            </a:endParaRPr>
          </a:p>
          <a:p>
            <a:pPr>
              <a:buFont typeface="Calibri" panose="020F0502020204030204" pitchFamily="34" charset="0"/>
              <a:buChar char="⁻"/>
            </a:pPr>
            <a:r>
              <a:rPr lang="en-US" sz="2000" dirty="0" err="1">
                <a:cs typeface="Arial" pitchFamily="34" charset="0"/>
              </a:rPr>
              <a:t>Mendorong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kemampuan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beradaptasi</a:t>
            </a:r>
            <a:r>
              <a:rPr lang="en-US" sz="2000" dirty="0">
                <a:cs typeface="Arial" pitchFamily="34" charset="0"/>
              </a:rPr>
              <a:t> pada </a:t>
            </a:r>
            <a:r>
              <a:rPr lang="en-US" sz="2000" dirty="0" err="1">
                <a:cs typeface="Arial" pitchFamily="34" charset="0"/>
              </a:rPr>
              <a:t>pertumbuhan</a:t>
            </a:r>
            <a:r>
              <a:rPr lang="en-US" sz="2000" dirty="0">
                <a:cs typeface="Arial" pitchFamily="34" charset="0"/>
              </a:rPr>
              <a:t> </a:t>
            </a:r>
          </a:p>
          <a:p>
            <a:pPr>
              <a:buFont typeface="Calibri" panose="020F0502020204030204" pitchFamily="34" charset="0"/>
              <a:buChar char="⁻"/>
            </a:pPr>
            <a:r>
              <a:rPr lang="en-US" sz="2000" dirty="0" err="1">
                <a:cs typeface="Arial" pitchFamily="34" charset="0"/>
              </a:rPr>
              <a:t>Memasukan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pembelajaran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berkelanjutan</a:t>
            </a:r>
            <a:endParaRPr lang="en-US" sz="2000" dirty="0">
              <a:cs typeface="Arial" pitchFamily="34" charset="0"/>
            </a:endParaRPr>
          </a:p>
          <a:p>
            <a:pPr>
              <a:buFont typeface="Calibri" panose="020F0502020204030204" pitchFamily="34" charset="0"/>
              <a:buChar char="⁻"/>
            </a:pPr>
            <a:r>
              <a:rPr lang="en-US" sz="2000" dirty="0" err="1">
                <a:cs typeface="Arial" pitchFamily="34" charset="0"/>
              </a:rPr>
              <a:t>Menciptakan</a:t>
            </a:r>
            <a:r>
              <a:rPr lang="en-US" sz="2000" dirty="0">
                <a:cs typeface="Arial" pitchFamily="34" charset="0"/>
              </a:rPr>
              <a:t>/</a:t>
            </a:r>
            <a:r>
              <a:rPr lang="en-US" sz="2000" dirty="0" err="1">
                <a:cs typeface="Arial" pitchFamily="34" charset="0"/>
              </a:rPr>
              <a:t>menyebarkan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pengetahuan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baru</a:t>
            </a:r>
            <a:endParaRPr lang="en-US" sz="2000" dirty="0">
              <a:cs typeface="Arial" pitchFamily="34" charset="0"/>
            </a:endParaRPr>
          </a:p>
          <a:p>
            <a:pPr>
              <a:buFont typeface="Calibri" panose="020F0502020204030204" pitchFamily="34" charset="0"/>
              <a:buChar char="⁻"/>
            </a:pPr>
            <a:r>
              <a:rPr lang="en-US" sz="2000" dirty="0" err="1">
                <a:cs typeface="Arial" pitchFamily="34" charset="0"/>
              </a:rPr>
              <a:t>Memfasilitasi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komunikasi</a:t>
            </a:r>
            <a:r>
              <a:rPr lang="en-US" sz="2000" dirty="0">
                <a:cs typeface="Arial" pitchFamily="34" charset="0"/>
              </a:rPr>
              <a:t>.</a:t>
            </a:r>
          </a:p>
          <a:p>
            <a:pPr>
              <a:buFont typeface="Calibri" panose="020F0502020204030204" pitchFamily="34" charset="0"/>
              <a:buChar char="⁻"/>
            </a:pPr>
            <a:endParaRPr lang="en-US" sz="2000" dirty="0"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cs typeface="Arial" pitchFamily="34" charset="0"/>
              </a:rPr>
              <a:t>Pelatuhan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harus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melihat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strategi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organisasi</a:t>
            </a:r>
            <a:endParaRPr lang="en-US" sz="2000" dirty="0">
              <a:cs typeface="Arial" pitchFamily="34" charset="0"/>
            </a:endParaRPr>
          </a:p>
          <a:p>
            <a:pPr marL="0" indent="0">
              <a:buNone/>
              <a:tabLst>
                <a:tab pos="515938" algn="l"/>
              </a:tabLst>
            </a:pPr>
            <a:r>
              <a:rPr lang="en-US" sz="2000" dirty="0">
                <a:cs typeface="Arial" pitchFamily="34" charset="0"/>
              </a:rPr>
              <a:t>Ex:	</a:t>
            </a:r>
            <a:r>
              <a:rPr lang="en-US" sz="2000" dirty="0" err="1">
                <a:cs typeface="Arial" pitchFamily="34" charset="0"/>
              </a:rPr>
              <a:t>Strategi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biaya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rendah</a:t>
            </a:r>
            <a:endParaRPr lang="en-US" sz="2000" dirty="0">
              <a:cs typeface="Arial" pitchFamily="34" charset="0"/>
            </a:endParaRPr>
          </a:p>
          <a:p>
            <a:pPr marL="0" indent="0">
              <a:buNone/>
              <a:tabLst>
                <a:tab pos="515938" algn="l"/>
              </a:tabLst>
            </a:pPr>
            <a:r>
              <a:rPr lang="en-US" sz="2000" dirty="0">
                <a:cs typeface="Arial" pitchFamily="34" charset="0"/>
              </a:rPr>
              <a:t>	</a:t>
            </a:r>
            <a:r>
              <a:rPr lang="en-US" sz="2000" dirty="0" err="1">
                <a:cs typeface="Arial" pitchFamily="34" charset="0"/>
              </a:rPr>
              <a:t>Strategi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differensiasi</a:t>
            </a:r>
            <a:endParaRPr lang="en-US" sz="2000" dirty="0"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73B90D7-77B7-4310-9483-792D0FBFE364}"/>
              </a:ext>
            </a:extLst>
          </p:cNvPr>
          <p:cNvSpPr txBox="1">
            <a:spLocks/>
          </p:cNvSpPr>
          <p:nvPr/>
        </p:nvSpPr>
        <p:spPr>
          <a:xfrm>
            <a:off x="533398" y="243348"/>
            <a:ext cx="9259531" cy="21606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b="1" dirty="0" err="1"/>
              <a:t>Tujuan</a:t>
            </a:r>
            <a:r>
              <a:rPr lang="en-US" sz="2000" b="1" dirty="0"/>
              <a:t> </a:t>
            </a:r>
            <a:r>
              <a:rPr lang="en-US" sz="2000" b="1" dirty="0" err="1"/>
              <a:t>Pelatihan</a:t>
            </a:r>
            <a:endParaRPr lang="en-US" sz="2000" b="1" dirty="0"/>
          </a:p>
          <a:p>
            <a:pPr algn="just">
              <a:buFontTx/>
              <a:buChar char="-"/>
              <a:tabLst>
                <a:tab pos="1946275" algn="l"/>
              </a:tabLst>
            </a:pPr>
            <a:r>
              <a:rPr lang="en-US" sz="2000" dirty="0" err="1"/>
              <a:t>Pengetahuan</a:t>
            </a:r>
            <a:r>
              <a:rPr lang="en-US" sz="2000" dirty="0"/>
              <a:t> 	: </a:t>
            </a: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kognitif</a:t>
            </a:r>
            <a:endParaRPr lang="en-US" sz="2000" dirty="0"/>
          </a:p>
          <a:p>
            <a:pPr algn="just">
              <a:buFontTx/>
              <a:buChar char="-"/>
              <a:tabLst>
                <a:tab pos="1946275" algn="l"/>
              </a:tabLst>
            </a:pPr>
            <a:r>
              <a:rPr lang="en-US" sz="2000" dirty="0" err="1"/>
              <a:t>Keterampilan</a:t>
            </a:r>
            <a:r>
              <a:rPr lang="en-US" sz="2000" dirty="0"/>
              <a:t> 	: </a:t>
            </a:r>
            <a:r>
              <a:rPr lang="en-US" sz="2000" dirty="0" err="1"/>
              <a:t>Mengembangkan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perilaku</a:t>
            </a:r>
            <a:endParaRPr lang="en-US" sz="2000" dirty="0"/>
          </a:p>
          <a:p>
            <a:pPr algn="just">
              <a:buFontTx/>
              <a:buChar char="-"/>
              <a:tabLst>
                <a:tab pos="1946275" algn="l"/>
              </a:tabLst>
            </a:pPr>
            <a:r>
              <a:rPr lang="en-US" sz="2000" dirty="0" err="1"/>
              <a:t>Sikap</a:t>
            </a:r>
            <a:r>
              <a:rPr lang="en-US" sz="2000" dirty="0"/>
              <a:t>	: </a:t>
            </a:r>
            <a:r>
              <a:rPr lang="en-US" sz="2000" dirty="0" err="1"/>
              <a:t>Menciptakan</a:t>
            </a:r>
            <a:r>
              <a:rPr lang="en-US" sz="2000" dirty="0"/>
              <a:t> </a:t>
            </a:r>
            <a:r>
              <a:rPr lang="en-US" sz="2000" dirty="0" err="1"/>
              <a:t>ketertarikan</a:t>
            </a:r>
            <a:r>
              <a:rPr lang="en-US" sz="2000" dirty="0"/>
              <a:t> dan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pentingnya</a:t>
            </a:r>
            <a:r>
              <a:rPr lang="en-US" sz="2000" dirty="0"/>
              <a:t> </a:t>
            </a:r>
            <a:r>
              <a:rPr lang="en-US" sz="2000" dirty="0" err="1"/>
              <a:t>pelatihan</a:t>
            </a:r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4BEEDE-5B15-4618-97E6-F70006FAE1C3}"/>
              </a:ext>
            </a:extLst>
          </p:cNvPr>
          <p:cNvSpPr/>
          <p:nvPr/>
        </p:nvSpPr>
        <p:spPr>
          <a:xfrm>
            <a:off x="533398" y="2841278"/>
            <a:ext cx="9259530" cy="31700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cs typeface="Arial" pitchFamily="34" charset="0"/>
              </a:rPr>
              <a:t>Gaya </a:t>
            </a:r>
            <a:r>
              <a:rPr lang="en-US" sz="2000" b="1" dirty="0" err="1">
                <a:cs typeface="Arial" pitchFamily="34" charset="0"/>
              </a:rPr>
              <a:t>Belajar</a:t>
            </a:r>
            <a:endParaRPr lang="en-US" sz="2000" b="1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Mendengarkan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Merasakan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Arial" pitchFamily="34" charset="0"/>
              </a:rPr>
              <a:t>Visual</a:t>
            </a:r>
          </a:p>
          <a:p>
            <a:pPr marL="342900" indent="-342900">
              <a:buFontTx/>
              <a:buChar char="-"/>
            </a:pPr>
            <a:endParaRPr lang="en-US" sz="2000" dirty="0">
              <a:cs typeface="Arial" pitchFamily="34" charset="0"/>
            </a:endParaRPr>
          </a:p>
          <a:p>
            <a:r>
              <a:rPr lang="en-US" sz="2000" b="1" dirty="0" err="1">
                <a:cs typeface="Arial" pitchFamily="34" charset="0"/>
              </a:rPr>
              <a:t>Jenis-jenis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n-US" sz="2000" b="1" dirty="0" err="1">
                <a:cs typeface="Arial" pitchFamily="34" charset="0"/>
              </a:rPr>
              <a:t>pelatihan</a:t>
            </a:r>
            <a:endParaRPr lang="en-US" sz="2000" b="1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Pelatihan</a:t>
            </a:r>
            <a:r>
              <a:rPr lang="en-US" sz="2000" dirty="0">
                <a:cs typeface="Arial" pitchFamily="34" charset="0"/>
              </a:rPr>
              <a:t> yang </a:t>
            </a:r>
            <a:r>
              <a:rPr lang="en-US" sz="2000" dirty="0" err="1">
                <a:cs typeface="Arial" pitchFamily="34" charset="0"/>
              </a:rPr>
              <a:t>dibutuhkan</a:t>
            </a:r>
            <a:r>
              <a:rPr lang="en-US" sz="2000" dirty="0">
                <a:cs typeface="Arial" pitchFamily="34" charset="0"/>
              </a:rPr>
              <a:t> dan </a:t>
            </a:r>
            <a:r>
              <a:rPr lang="en-US" sz="2000" dirty="0" err="1">
                <a:cs typeface="Arial" pitchFamily="34" charset="0"/>
              </a:rPr>
              <a:t>rutin</a:t>
            </a:r>
            <a:r>
              <a:rPr lang="en-US" sz="2000" dirty="0">
                <a:cs typeface="Arial" pitchFamily="34" charset="0"/>
              </a:rPr>
              <a:t> (</a:t>
            </a:r>
            <a:r>
              <a:rPr lang="en-US" sz="2000" dirty="0" err="1">
                <a:cs typeface="Arial" pitchFamily="34" charset="0"/>
              </a:rPr>
              <a:t>Orientasi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karyawan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baru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Pelatihan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teknis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Pelatihan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antar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pribadi</a:t>
            </a:r>
            <a:r>
              <a:rPr lang="en-US" sz="2000" dirty="0">
                <a:cs typeface="Arial" pitchFamily="34" charset="0"/>
              </a:rPr>
              <a:t> dan </a:t>
            </a:r>
            <a:r>
              <a:rPr lang="en-US" sz="2000" dirty="0" err="1">
                <a:cs typeface="Arial" pitchFamily="34" charset="0"/>
              </a:rPr>
              <a:t>pemecahan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masalah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cs typeface="Arial" pitchFamily="34" charset="0"/>
              </a:rPr>
              <a:t>Pelatihan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perkembangan</a:t>
            </a:r>
            <a:r>
              <a:rPr lang="en-US" sz="2000" dirty="0">
                <a:cs typeface="Arial" pitchFamily="34" charset="0"/>
              </a:rPr>
              <a:t> dan </a:t>
            </a:r>
            <a:r>
              <a:rPr lang="en-US" sz="2000" dirty="0" err="1">
                <a:cs typeface="Arial" pitchFamily="34" charset="0"/>
              </a:rPr>
              <a:t>inovatif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ED9833A-B5B3-4CC7-AA56-F8D92FC2E116}"/>
              </a:ext>
            </a:extLst>
          </p:cNvPr>
          <p:cNvSpPr txBox="1">
            <a:spLocks/>
          </p:cNvSpPr>
          <p:nvPr/>
        </p:nvSpPr>
        <p:spPr>
          <a:xfrm>
            <a:off x="1747683" y="1127454"/>
            <a:ext cx="8696633" cy="23015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numCol="3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>
                <a:cs typeface="Arial" pitchFamily="34" charset="0"/>
              </a:rPr>
              <a:t>Sifat </a:t>
            </a:r>
            <a:r>
              <a:rPr lang="en-US" dirty="0" err="1">
                <a:cs typeface="Arial" pitchFamily="34" charset="0"/>
              </a:rPr>
              <a:t>pelatihan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Bahan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pelatihan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Biaya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Jangka</a:t>
            </a:r>
            <a:r>
              <a:rPr lang="en-US" dirty="0">
                <a:cs typeface="Arial" pitchFamily="34" charset="0"/>
              </a:rPr>
              <a:t> Waktu</a:t>
            </a: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Jumlah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peserta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Individu</a:t>
            </a:r>
            <a:r>
              <a:rPr lang="en-US" dirty="0">
                <a:cs typeface="Arial" pitchFamily="34" charset="0"/>
              </a:rPr>
              <a:t> vs team</a:t>
            </a:r>
          </a:p>
          <a:p>
            <a:pPr>
              <a:buFontTx/>
              <a:buChar char="-"/>
            </a:pPr>
            <a:r>
              <a:rPr lang="en-US" dirty="0">
                <a:cs typeface="Arial" pitchFamily="34" charset="0"/>
              </a:rPr>
              <a:t>Lokasi</a:t>
            </a:r>
          </a:p>
          <a:p>
            <a:pPr>
              <a:buFontTx/>
              <a:buChar char="-"/>
            </a:pP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>
                <a:cs typeface="Arial" pitchFamily="34" charset="0"/>
              </a:rPr>
              <a:t>Internal/</a:t>
            </a:r>
            <a:r>
              <a:rPr lang="en-US" dirty="0" err="1">
                <a:cs typeface="Arial" pitchFamily="34" charset="0"/>
              </a:rPr>
              <a:t>Eksternal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cs typeface="Arial" pitchFamily="34" charset="0"/>
              </a:rPr>
              <a:t>Sumber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daya</a:t>
            </a:r>
            <a:endParaRPr lang="en-US" dirty="0"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>
                <a:cs typeface="Arial" pitchFamily="34" charset="0"/>
              </a:rPr>
              <a:t>Waktu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179419-EDFA-4EA7-8BA5-1C5AA3C9ECC3}"/>
              </a:ext>
            </a:extLst>
          </p:cNvPr>
          <p:cNvSpPr/>
          <p:nvPr/>
        </p:nvSpPr>
        <p:spPr>
          <a:xfrm>
            <a:off x="2332272" y="454517"/>
            <a:ext cx="7291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b="1" dirty="0" err="1">
                <a:cs typeface="Arial" pitchFamily="34" charset="0"/>
              </a:rPr>
              <a:t>Variabel</a:t>
            </a:r>
            <a:r>
              <a:rPr lang="en-US" sz="2800" b="1" dirty="0">
                <a:cs typeface="Arial" pitchFamily="34" charset="0"/>
              </a:rPr>
              <a:t>/</a:t>
            </a:r>
            <a:r>
              <a:rPr lang="en-US" sz="2800" b="1" dirty="0" err="1">
                <a:cs typeface="Arial" pitchFamily="34" charset="0"/>
              </a:rPr>
              <a:t>faktor</a:t>
            </a:r>
            <a:r>
              <a:rPr lang="en-US" sz="2800" b="1" dirty="0">
                <a:cs typeface="Arial" pitchFamily="34" charset="0"/>
              </a:rPr>
              <a:t> yang </a:t>
            </a:r>
            <a:r>
              <a:rPr lang="en-US" sz="2800" b="1" dirty="0" err="1">
                <a:cs typeface="Arial" pitchFamily="34" charset="0"/>
              </a:rPr>
              <a:t>mempengaruhi</a:t>
            </a: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err="1">
                <a:cs typeface="Arial" pitchFamily="34" charset="0"/>
              </a:rPr>
              <a:t>pelatihan</a:t>
            </a:r>
            <a:endParaRPr lang="en-US" sz="2800" b="1" dirty="0">
              <a:cs typeface="Arial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042312-50C4-443A-A281-2EBBD2622CE6}"/>
              </a:ext>
            </a:extLst>
          </p:cNvPr>
          <p:cNvSpPr txBox="1">
            <a:spLocks/>
          </p:cNvSpPr>
          <p:nvPr/>
        </p:nvSpPr>
        <p:spPr>
          <a:xfrm>
            <a:off x="1747683" y="3578717"/>
            <a:ext cx="8696633" cy="23015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numCol="1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cs typeface="Arial" pitchFamily="34" charset="0"/>
              </a:rPr>
              <a:t>E-Learning</a:t>
            </a:r>
          </a:p>
          <a:p>
            <a:pPr marL="0" indent="0">
              <a:buNone/>
            </a:pPr>
            <a:r>
              <a:rPr lang="en-US" dirty="0" err="1">
                <a:cs typeface="Arial" pitchFamily="34" charset="0"/>
              </a:rPr>
              <a:t>Pelatihan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secara</a:t>
            </a:r>
            <a:r>
              <a:rPr lang="en-US" dirty="0">
                <a:cs typeface="Arial" pitchFamily="34" charset="0"/>
              </a:rPr>
              <a:t> online </a:t>
            </a:r>
            <a:r>
              <a:rPr lang="en-US" dirty="0" err="1">
                <a:cs typeface="Arial" pitchFamily="34" charset="0"/>
              </a:rPr>
              <a:t>dengan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menggunakan</a:t>
            </a:r>
            <a:r>
              <a:rPr lang="en-US" dirty="0">
                <a:cs typeface="Arial" pitchFamily="34" charset="0"/>
              </a:rPr>
              <a:t> internet/intranet</a:t>
            </a:r>
          </a:p>
          <a:p>
            <a:pPr marL="0" indent="0">
              <a:buNone/>
            </a:pPr>
            <a:r>
              <a:rPr lang="en-US" b="1" dirty="0" err="1">
                <a:cs typeface="Arial" pitchFamily="34" charset="0"/>
              </a:rPr>
              <a:t>Evaluasi</a:t>
            </a:r>
            <a:r>
              <a:rPr lang="en-US" b="1" dirty="0">
                <a:cs typeface="Arial" pitchFamily="34" charset="0"/>
              </a:rPr>
              <a:t> </a:t>
            </a:r>
            <a:r>
              <a:rPr lang="en-US" b="1" dirty="0" err="1">
                <a:cs typeface="Arial" pitchFamily="34" charset="0"/>
              </a:rPr>
              <a:t>Pelatihan</a:t>
            </a:r>
            <a:endParaRPr lang="en-US" b="1" dirty="0"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err="1">
                <a:cs typeface="Arial" pitchFamily="34" charset="0"/>
              </a:rPr>
              <a:t>Analisis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 err="1">
                <a:cs typeface="Arial" pitchFamily="34" charset="0"/>
              </a:rPr>
              <a:t>biaya</a:t>
            </a:r>
            <a:r>
              <a:rPr lang="en-US" dirty="0">
                <a:cs typeface="Arial" pitchFamily="34" charset="0"/>
              </a:rPr>
              <a:t> - </a:t>
            </a:r>
            <a:r>
              <a:rPr lang="en-US" dirty="0" err="1">
                <a:cs typeface="Arial" pitchFamily="34" charset="0"/>
              </a:rPr>
              <a:t>manfaat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67023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230</Words>
  <Application>Microsoft Office PowerPoint</Application>
  <PresentationFormat>Widescreen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Aharoni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Barama</cp:lastModifiedBy>
  <cp:revision>70</cp:revision>
  <dcterms:created xsi:type="dcterms:W3CDTF">2018-12-02T06:07:05Z</dcterms:created>
  <dcterms:modified xsi:type="dcterms:W3CDTF">2020-09-26T05:21:31Z</dcterms:modified>
</cp:coreProperties>
</file>