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2" r:id="rId2"/>
    <p:sldId id="257" r:id="rId3"/>
    <p:sldId id="264" r:id="rId4"/>
    <p:sldId id="282" r:id="rId5"/>
    <p:sldId id="300" r:id="rId6"/>
    <p:sldId id="312" r:id="rId7"/>
    <p:sldId id="356" r:id="rId8"/>
    <p:sldId id="678" r:id="rId9"/>
    <p:sldId id="387" r:id="rId10"/>
    <p:sldId id="1726" r:id="rId11"/>
    <p:sldId id="1405" r:id="rId12"/>
    <p:sldId id="510" r:id="rId13"/>
    <p:sldId id="172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8BA40-70E6-4B4C-B25A-4CE45ED9D0C1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4F02-B1FD-44E1-87CB-F2189081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51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A105-1FC4-4B33-93C4-4FD27766D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19F8-6DC4-47E8-85D7-38A9A9D9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5C32-E197-4861-9BF5-5FE5ED5A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6530-E309-4F65-B70A-39EE5516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6C3-B501-4F6B-8241-D6C380C4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A9CB-9548-4CE3-B930-33FF28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5E730-AF37-4464-97FC-3CA405E1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4434-AD53-4947-A130-44BC24B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B3E8-00EB-4F92-8DB1-7E3D159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8083-99BD-4D34-8992-847BFC18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0D52-934C-4063-9805-EEA0CCE6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48E6-7C24-48CA-B58A-24741FC72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4CD5-0821-4FEF-B22A-5E9F359A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D62DD-449D-49E1-9CCA-5F57A0DE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A939-CEF2-4A05-AB07-00C2123F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835-FAB8-4C84-8423-82AC7599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1F46F-D444-4B24-9735-1861698D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69927-6BA7-4F44-93FE-B22D8EB7D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35088-8247-4D20-BBBD-14FA2913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6BDBE-0E6C-4083-8C90-F78B8D90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9DED-C92D-4C17-953B-9877962D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5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DD6C-C663-4A6A-85BD-BEAEA402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1472A-CB86-41CB-96F2-2C93DBC4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96EF-96FF-4588-AD31-5A0AEEF2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9002F-1CBC-4F26-9A63-D4656CD3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0B6AB-E660-4750-BB23-F8FFF0AB5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01960-B4F0-4BFF-AADB-89BB7C96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2DF42-BA16-458D-A624-E1F8476B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8E9EF2-431D-4C01-ADC8-DC90C40B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E6-A15C-4D83-BA50-AD6DFDC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E87B6-8993-45E3-851B-9EB1F201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9C91A-6245-4509-A127-73F712D8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09354-1F29-4C86-885E-899DFACD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4BD59-EEF2-40DD-89F5-F4C3233B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79631-A3A6-4A9A-8BB9-93FBC2F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B262F-A901-467F-95AD-EA2AEC66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8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8CB1-5C96-41AF-8F21-67159ACA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3CCC-530B-45F9-A1B6-71A55DE5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ACD-0BAF-4C6C-9DFC-CB35FD5FC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FD08-0554-4A3C-8D58-5F3A319F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6149-D366-4C14-AED6-7E7F70E3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DC8E-778E-4127-9257-9FDECDD0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4E0-B7A7-4E90-9BFA-AEE036D3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39F5F-B773-41F8-A3CF-8C01FD97A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8D12-42D5-4A09-95B1-BDBD5FDE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89FF-1C2E-46AB-9E69-4AD4E823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D60A1-BC21-4C48-BEDB-FE7A3EC8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53E8-CC60-4224-95BB-142F82FC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807-FA20-481B-8E14-52D1A886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9B01-B9DC-405E-894D-7558F10B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7CA3B-02EA-40A2-AC42-1C670D97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613-B6E5-40B6-93E7-2D5116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834D-2CDF-47F0-AF58-CF2831E8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A1ECF-B934-4E25-9330-83AAABDD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DE575-C4B3-4770-BA9A-E0D03592E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64B1C-624A-4EE6-903B-0DF369AF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843D-7B29-4F9C-A6AD-192F98B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0A8C-8456-475E-8846-0524C0B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1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7397D1-A862-4DEA-9F94-F9416ABEB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305" y="2118653"/>
            <a:ext cx="5236631" cy="40747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3" t="34028" r="8984" b="28506"/>
          <a:stretch>
            <a:fillRect/>
          </a:stretch>
        </p:blipFill>
        <p:spPr>
          <a:xfrm>
            <a:off x="6542553" y="2333625"/>
            <a:ext cx="4554136" cy="2569464"/>
          </a:xfrm>
          <a:custGeom>
            <a:avLst/>
            <a:gdLst>
              <a:gd name="connsiteX0" fmla="*/ 0 w 4554136"/>
              <a:gd name="connsiteY0" fmla="*/ 0 h 2569464"/>
              <a:gd name="connsiteX1" fmla="*/ 4554136 w 4554136"/>
              <a:gd name="connsiteY1" fmla="*/ 0 h 2569464"/>
              <a:gd name="connsiteX2" fmla="*/ 4554136 w 4554136"/>
              <a:gd name="connsiteY2" fmla="*/ 2569464 h 2569464"/>
              <a:gd name="connsiteX3" fmla="*/ 0 w 4554136"/>
              <a:gd name="connsiteY3" fmla="*/ 2569464 h 2569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136" h="2569464">
                <a:moveTo>
                  <a:pt x="0" y="0"/>
                </a:moveTo>
                <a:lnTo>
                  <a:pt x="4554136" y="0"/>
                </a:lnTo>
                <a:lnTo>
                  <a:pt x="4554136" y="2569464"/>
                </a:lnTo>
                <a:lnTo>
                  <a:pt x="0" y="256946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4411808"/>
      </p:ext>
    </p:extLst>
  </p:cSld>
  <p:clrMapOvr>
    <a:masterClrMapping/>
  </p:clrMapOvr>
  <p:transition spd="slow" advClick="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6" b="34632"/>
          <a:stretch>
            <a:fillRect/>
          </a:stretch>
        </p:blipFill>
        <p:spPr>
          <a:xfrm>
            <a:off x="7824392" y="0"/>
            <a:ext cx="4367608" cy="4482964"/>
          </a:xfrm>
          <a:custGeom>
            <a:avLst/>
            <a:gdLst>
              <a:gd name="connsiteX0" fmla="*/ 690428 w 4367608"/>
              <a:gd name="connsiteY0" fmla="*/ 0 h 4482964"/>
              <a:gd name="connsiteX1" fmla="*/ 4367608 w 4367608"/>
              <a:gd name="connsiteY1" fmla="*/ 0 h 4482964"/>
              <a:gd name="connsiteX2" fmla="*/ 4367608 w 4367608"/>
              <a:gd name="connsiteY2" fmla="*/ 3892352 h 4482964"/>
              <a:gd name="connsiteX3" fmla="*/ 4191836 w 4367608"/>
              <a:gd name="connsiteY3" fmla="*/ 4023792 h 4482964"/>
              <a:gd name="connsiteX4" fmla="*/ 2688609 w 4367608"/>
              <a:gd name="connsiteY4" fmla="*/ 4482964 h 4482964"/>
              <a:gd name="connsiteX5" fmla="*/ 0 w 4367608"/>
              <a:gd name="connsiteY5" fmla="*/ 1794355 h 4482964"/>
              <a:gd name="connsiteX6" fmla="*/ 613948 w 4367608"/>
              <a:gd name="connsiteY6" fmla="*/ 84150 h 448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7608" h="4482964">
                <a:moveTo>
                  <a:pt x="690428" y="0"/>
                </a:moveTo>
                <a:lnTo>
                  <a:pt x="4367608" y="0"/>
                </a:lnTo>
                <a:lnTo>
                  <a:pt x="4367608" y="3892352"/>
                </a:lnTo>
                <a:lnTo>
                  <a:pt x="4191836" y="4023792"/>
                </a:lnTo>
                <a:cubicBezTo>
                  <a:pt x="3762731" y="4313690"/>
                  <a:pt x="3245438" y="4482964"/>
                  <a:pt x="2688609" y="4482964"/>
                </a:cubicBezTo>
                <a:cubicBezTo>
                  <a:pt x="1203731" y="4482964"/>
                  <a:pt x="0" y="3279233"/>
                  <a:pt x="0" y="1794355"/>
                </a:cubicBezTo>
                <a:cubicBezTo>
                  <a:pt x="0" y="1144721"/>
                  <a:pt x="230402" y="548900"/>
                  <a:pt x="613948" y="8415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3880925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62"/>
          <a:stretch>
            <a:fillRect/>
          </a:stretch>
        </p:blipFill>
        <p:spPr>
          <a:xfrm>
            <a:off x="1" y="0"/>
            <a:ext cx="3467100" cy="6858000"/>
          </a:xfrm>
          <a:custGeom>
            <a:avLst/>
            <a:gdLst>
              <a:gd name="connsiteX0" fmla="*/ 0 w 3467100"/>
              <a:gd name="connsiteY0" fmla="*/ 0 h 6858000"/>
              <a:gd name="connsiteX1" fmla="*/ 3467100 w 3467100"/>
              <a:gd name="connsiteY1" fmla="*/ 0 h 6858000"/>
              <a:gd name="connsiteX2" fmla="*/ 3467100 w 3467100"/>
              <a:gd name="connsiteY2" fmla="*/ 6858000 h 6858000"/>
              <a:gd name="connsiteX3" fmla="*/ 0 w 3467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00" h="6858000">
                <a:moveTo>
                  <a:pt x="0" y="0"/>
                </a:moveTo>
                <a:lnTo>
                  <a:pt x="3467100" y="0"/>
                </a:lnTo>
                <a:lnTo>
                  <a:pt x="34671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6" r="40657"/>
          <a:stretch>
            <a:fillRect/>
          </a:stretch>
        </p:blipFill>
        <p:spPr>
          <a:xfrm>
            <a:off x="3768042" y="0"/>
            <a:ext cx="3467100" cy="6858000"/>
          </a:xfrm>
          <a:custGeom>
            <a:avLst/>
            <a:gdLst>
              <a:gd name="connsiteX0" fmla="*/ 0 w 3467100"/>
              <a:gd name="connsiteY0" fmla="*/ 0 h 6858000"/>
              <a:gd name="connsiteX1" fmla="*/ 3467100 w 3467100"/>
              <a:gd name="connsiteY1" fmla="*/ 0 h 6858000"/>
              <a:gd name="connsiteX2" fmla="*/ 3467100 w 3467100"/>
              <a:gd name="connsiteY2" fmla="*/ 6858000 h 6858000"/>
              <a:gd name="connsiteX3" fmla="*/ 0 w 3467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00" h="6858000">
                <a:moveTo>
                  <a:pt x="0" y="0"/>
                </a:moveTo>
                <a:lnTo>
                  <a:pt x="3467100" y="0"/>
                </a:lnTo>
                <a:lnTo>
                  <a:pt x="34671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5755397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3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85709" y="46291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99965" y="285750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3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47614" y="1895475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857107" y="40576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16912"/>
      </p:ext>
    </p:extLst>
  </p:cSld>
  <p:clrMapOvr>
    <a:masterClrMapping/>
  </p:clrMapOvr>
  <p:transition spd="slow" advClick="0" advTm="3000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18065"/>
      </p:ext>
    </p:extLst>
  </p:cSld>
  <p:clrMapOvr>
    <a:masterClrMapping/>
  </p:clrMapOvr>
  <p:transition spd="slow" advClick="0" advTm="3000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019705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9" t="6046"/>
          <a:stretch>
            <a:fillRect/>
          </a:stretch>
        </p:blipFill>
        <p:spPr>
          <a:xfrm>
            <a:off x="5771574" y="414610"/>
            <a:ext cx="6420426" cy="6443390"/>
          </a:xfrm>
          <a:custGeom>
            <a:avLst/>
            <a:gdLst>
              <a:gd name="connsiteX0" fmla="*/ 3819289 w 6420426"/>
              <a:gd name="connsiteY0" fmla="*/ 0 h 6443390"/>
              <a:gd name="connsiteX1" fmla="*/ 3867264 w 6420426"/>
              <a:gd name="connsiteY1" fmla="*/ 866 h 6443390"/>
              <a:gd name="connsiteX2" fmla="*/ 3915668 w 6420426"/>
              <a:gd name="connsiteY2" fmla="*/ 3026 h 6443390"/>
              <a:gd name="connsiteX3" fmla="*/ 3963642 w 6420426"/>
              <a:gd name="connsiteY3" fmla="*/ 6916 h 6443390"/>
              <a:gd name="connsiteX4" fmla="*/ 4011182 w 6420426"/>
              <a:gd name="connsiteY4" fmla="*/ 12103 h 6443390"/>
              <a:gd name="connsiteX5" fmla="*/ 4059589 w 6420426"/>
              <a:gd name="connsiteY5" fmla="*/ 18585 h 6443390"/>
              <a:gd name="connsiteX6" fmla="*/ 4107129 w 6420426"/>
              <a:gd name="connsiteY6" fmla="*/ 26364 h 6443390"/>
              <a:gd name="connsiteX7" fmla="*/ 4154238 w 6420426"/>
              <a:gd name="connsiteY7" fmla="*/ 35872 h 6443390"/>
              <a:gd name="connsiteX8" fmla="*/ 4201781 w 6420426"/>
              <a:gd name="connsiteY8" fmla="*/ 46246 h 6443390"/>
              <a:gd name="connsiteX9" fmla="*/ 4248890 w 6420426"/>
              <a:gd name="connsiteY9" fmla="*/ 57914 h 6443390"/>
              <a:gd name="connsiteX10" fmla="*/ 4295567 w 6420426"/>
              <a:gd name="connsiteY10" fmla="*/ 71312 h 6443390"/>
              <a:gd name="connsiteX11" fmla="*/ 4342242 w 6420426"/>
              <a:gd name="connsiteY11" fmla="*/ 86439 h 6443390"/>
              <a:gd name="connsiteX12" fmla="*/ 4388488 w 6420426"/>
              <a:gd name="connsiteY12" fmla="*/ 102431 h 6443390"/>
              <a:gd name="connsiteX13" fmla="*/ 4433868 w 6420426"/>
              <a:gd name="connsiteY13" fmla="*/ 120150 h 6443390"/>
              <a:gd name="connsiteX14" fmla="*/ 4479248 w 6420426"/>
              <a:gd name="connsiteY14" fmla="*/ 138735 h 6443390"/>
              <a:gd name="connsiteX15" fmla="*/ 4524628 w 6420426"/>
              <a:gd name="connsiteY15" fmla="*/ 159048 h 6443390"/>
              <a:gd name="connsiteX16" fmla="*/ 4568712 w 6420426"/>
              <a:gd name="connsiteY16" fmla="*/ 180657 h 6443390"/>
              <a:gd name="connsiteX17" fmla="*/ 6139734 w 6420426"/>
              <a:gd name="connsiteY17" fmla="*/ 1086533 h 6443390"/>
              <a:gd name="connsiteX18" fmla="*/ 6156590 w 6420426"/>
              <a:gd name="connsiteY18" fmla="*/ 1096473 h 6443390"/>
              <a:gd name="connsiteX19" fmla="*/ 6173445 w 6420426"/>
              <a:gd name="connsiteY19" fmla="*/ 1105983 h 6443390"/>
              <a:gd name="connsiteX20" fmla="*/ 6190300 w 6420426"/>
              <a:gd name="connsiteY20" fmla="*/ 1115923 h 6443390"/>
              <a:gd name="connsiteX21" fmla="*/ 6207588 w 6420426"/>
              <a:gd name="connsiteY21" fmla="*/ 1124999 h 6443390"/>
              <a:gd name="connsiteX22" fmla="*/ 6224012 w 6420426"/>
              <a:gd name="connsiteY22" fmla="*/ 1134507 h 6443390"/>
              <a:gd name="connsiteX23" fmla="*/ 6241299 w 6420426"/>
              <a:gd name="connsiteY23" fmla="*/ 1143150 h 6443390"/>
              <a:gd name="connsiteX24" fmla="*/ 6257290 w 6420426"/>
              <a:gd name="connsiteY24" fmla="*/ 1152658 h 6443390"/>
              <a:gd name="connsiteX25" fmla="*/ 6273282 w 6420426"/>
              <a:gd name="connsiteY25" fmla="*/ 1161303 h 6443390"/>
              <a:gd name="connsiteX26" fmla="*/ 6420426 w 6420426"/>
              <a:gd name="connsiteY26" fmla="*/ 1247904 h 6443390"/>
              <a:gd name="connsiteX27" fmla="*/ 6420426 w 6420426"/>
              <a:gd name="connsiteY27" fmla="*/ 6443390 h 6443390"/>
              <a:gd name="connsiteX28" fmla="*/ 387571 w 6420426"/>
              <a:gd name="connsiteY28" fmla="*/ 6443390 h 6443390"/>
              <a:gd name="connsiteX29" fmla="*/ 379466 w 6420426"/>
              <a:gd name="connsiteY29" fmla="*/ 6433193 h 6443390"/>
              <a:gd name="connsiteX30" fmla="*/ 366068 w 6420426"/>
              <a:gd name="connsiteY30" fmla="*/ 6415472 h 6443390"/>
              <a:gd name="connsiteX31" fmla="*/ 352670 w 6420426"/>
              <a:gd name="connsiteY31" fmla="*/ 6397753 h 6443390"/>
              <a:gd name="connsiteX32" fmla="*/ 339273 w 6420426"/>
              <a:gd name="connsiteY32" fmla="*/ 6379600 h 6443390"/>
              <a:gd name="connsiteX33" fmla="*/ 326307 w 6420426"/>
              <a:gd name="connsiteY33" fmla="*/ 6361447 h 6443390"/>
              <a:gd name="connsiteX34" fmla="*/ 313341 w 6420426"/>
              <a:gd name="connsiteY34" fmla="*/ 6342865 h 6443390"/>
              <a:gd name="connsiteX35" fmla="*/ 287841 w 6420426"/>
              <a:gd name="connsiteY35" fmla="*/ 6305264 h 6443390"/>
              <a:gd name="connsiteX36" fmla="*/ 264071 w 6420426"/>
              <a:gd name="connsiteY36" fmla="*/ 6267229 h 6443390"/>
              <a:gd name="connsiteX37" fmla="*/ 240732 w 6420426"/>
              <a:gd name="connsiteY37" fmla="*/ 6230062 h 6443390"/>
              <a:gd name="connsiteX38" fmla="*/ 219123 w 6420426"/>
              <a:gd name="connsiteY38" fmla="*/ 6192893 h 6443390"/>
              <a:gd name="connsiteX39" fmla="*/ 198378 w 6420426"/>
              <a:gd name="connsiteY39" fmla="*/ 6157021 h 6443390"/>
              <a:gd name="connsiteX40" fmla="*/ 179793 w 6420426"/>
              <a:gd name="connsiteY40" fmla="*/ 6122013 h 6443390"/>
              <a:gd name="connsiteX41" fmla="*/ 162506 w 6420426"/>
              <a:gd name="connsiteY41" fmla="*/ 6088734 h 6443390"/>
              <a:gd name="connsiteX42" fmla="*/ 147379 w 6420426"/>
              <a:gd name="connsiteY42" fmla="*/ 6057617 h 6443390"/>
              <a:gd name="connsiteX43" fmla="*/ 140463 w 6420426"/>
              <a:gd name="connsiteY43" fmla="*/ 6042490 h 6443390"/>
              <a:gd name="connsiteX44" fmla="*/ 133548 w 6420426"/>
              <a:gd name="connsiteY44" fmla="*/ 6025635 h 6443390"/>
              <a:gd name="connsiteX45" fmla="*/ 126201 w 6420426"/>
              <a:gd name="connsiteY45" fmla="*/ 6009211 h 6443390"/>
              <a:gd name="connsiteX46" fmla="*/ 119718 w 6420426"/>
              <a:gd name="connsiteY46" fmla="*/ 5991492 h 6443390"/>
              <a:gd name="connsiteX47" fmla="*/ 112371 w 6420426"/>
              <a:gd name="connsiteY47" fmla="*/ 5973339 h 6443390"/>
              <a:gd name="connsiteX48" fmla="*/ 105455 w 6420426"/>
              <a:gd name="connsiteY48" fmla="*/ 5954754 h 6443390"/>
              <a:gd name="connsiteX49" fmla="*/ 98973 w 6420426"/>
              <a:gd name="connsiteY49" fmla="*/ 5935738 h 6443390"/>
              <a:gd name="connsiteX50" fmla="*/ 92057 w 6420426"/>
              <a:gd name="connsiteY50" fmla="*/ 5916722 h 6443390"/>
              <a:gd name="connsiteX51" fmla="*/ 79957 w 6420426"/>
              <a:gd name="connsiteY51" fmla="*/ 5876095 h 6443390"/>
              <a:gd name="connsiteX52" fmla="*/ 67423 w 6420426"/>
              <a:gd name="connsiteY52" fmla="*/ 5834605 h 6443390"/>
              <a:gd name="connsiteX53" fmla="*/ 61804 w 6420426"/>
              <a:gd name="connsiteY53" fmla="*/ 5812996 h 6443390"/>
              <a:gd name="connsiteX54" fmla="*/ 55754 w 6420426"/>
              <a:gd name="connsiteY54" fmla="*/ 5791817 h 6443390"/>
              <a:gd name="connsiteX55" fmla="*/ 50135 w 6420426"/>
              <a:gd name="connsiteY55" fmla="*/ 5769777 h 6443390"/>
              <a:gd name="connsiteX56" fmla="*/ 44948 w 6420426"/>
              <a:gd name="connsiteY56" fmla="*/ 5747734 h 6443390"/>
              <a:gd name="connsiteX57" fmla="*/ 40195 w 6420426"/>
              <a:gd name="connsiteY57" fmla="*/ 5725692 h 6443390"/>
              <a:gd name="connsiteX58" fmla="*/ 35010 w 6420426"/>
              <a:gd name="connsiteY58" fmla="*/ 5702786 h 6443390"/>
              <a:gd name="connsiteX59" fmla="*/ 31119 w 6420426"/>
              <a:gd name="connsiteY59" fmla="*/ 5679880 h 6443390"/>
              <a:gd name="connsiteX60" fmla="*/ 26365 w 6420426"/>
              <a:gd name="connsiteY60" fmla="*/ 5657406 h 6443390"/>
              <a:gd name="connsiteX61" fmla="*/ 22907 w 6420426"/>
              <a:gd name="connsiteY61" fmla="*/ 5634500 h 6443390"/>
              <a:gd name="connsiteX62" fmla="*/ 18585 w 6420426"/>
              <a:gd name="connsiteY62" fmla="*/ 5611594 h 6443390"/>
              <a:gd name="connsiteX63" fmla="*/ 15559 w 6420426"/>
              <a:gd name="connsiteY63" fmla="*/ 5588255 h 6443390"/>
              <a:gd name="connsiteX64" fmla="*/ 12534 w 6420426"/>
              <a:gd name="connsiteY64" fmla="*/ 5565781 h 6443390"/>
              <a:gd name="connsiteX65" fmla="*/ 9509 w 6420426"/>
              <a:gd name="connsiteY65" fmla="*/ 5542875 h 6443390"/>
              <a:gd name="connsiteX66" fmla="*/ 7348 w 6420426"/>
              <a:gd name="connsiteY66" fmla="*/ 5519537 h 6443390"/>
              <a:gd name="connsiteX67" fmla="*/ 5187 w 6420426"/>
              <a:gd name="connsiteY67" fmla="*/ 5497063 h 6443390"/>
              <a:gd name="connsiteX68" fmla="*/ 3026 w 6420426"/>
              <a:gd name="connsiteY68" fmla="*/ 5474155 h 6443390"/>
              <a:gd name="connsiteX69" fmla="*/ 2161 w 6420426"/>
              <a:gd name="connsiteY69" fmla="*/ 5451249 h 6443390"/>
              <a:gd name="connsiteX70" fmla="*/ 866 w 6420426"/>
              <a:gd name="connsiteY70" fmla="*/ 5429209 h 6443390"/>
              <a:gd name="connsiteX71" fmla="*/ 0 w 6420426"/>
              <a:gd name="connsiteY71" fmla="*/ 5406735 h 6443390"/>
              <a:gd name="connsiteX72" fmla="*/ 0 w 6420426"/>
              <a:gd name="connsiteY72" fmla="*/ 5384692 h 6443390"/>
              <a:gd name="connsiteX73" fmla="*/ 0 w 6420426"/>
              <a:gd name="connsiteY73" fmla="*/ 2895260 h 6443390"/>
              <a:gd name="connsiteX74" fmla="*/ 0 w 6420426"/>
              <a:gd name="connsiteY74" fmla="*/ 2873220 h 6443390"/>
              <a:gd name="connsiteX75" fmla="*/ 866 w 6420426"/>
              <a:gd name="connsiteY75" fmla="*/ 2850314 h 6443390"/>
              <a:gd name="connsiteX76" fmla="*/ 2161 w 6420426"/>
              <a:gd name="connsiteY76" fmla="*/ 2827406 h 6443390"/>
              <a:gd name="connsiteX77" fmla="*/ 3026 w 6420426"/>
              <a:gd name="connsiteY77" fmla="*/ 2804932 h 6443390"/>
              <a:gd name="connsiteX78" fmla="*/ 5187 w 6420426"/>
              <a:gd name="connsiteY78" fmla="*/ 2781594 h 6443390"/>
              <a:gd name="connsiteX79" fmla="*/ 7348 w 6420426"/>
              <a:gd name="connsiteY79" fmla="*/ 2758688 h 6443390"/>
              <a:gd name="connsiteX80" fmla="*/ 9940 w 6420426"/>
              <a:gd name="connsiteY80" fmla="*/ 2735349 h 6443390"/>
              <a:gd name="connsiteX81" fmla="*/ 12534 w 6420426"/>
              <a:gd name="connsiteY81" fmla="*/ 2712011 h 6443390"/>
              <a:gd name="connsiteX82" fmla="*/ 15992 w 6420426"/>
              <a:gd name="connsiteY82" fmla="*/ 2688240 h 6443390"/>
              <a:gd name="connsiteX83" fmla="*/ 19017 w 6420426"/>
              <a:gd name="connsiteY83" fmla="*/ 2664902 h 6443390"/>
              <a:gd name="connsiteX84" fmla="*/ 23341 w 6420426"/>
              <a:gd name="connsiteY84" fmla="*/ 2641997 h 6443390"/>
              <a:gd name="connsiteX85" fmla="*/ 27661 w 6420426"/>
              <a:gd name="connsiteY85" fmla="*/ 2618657 h 6443390"/>
              <a:gd name="connsiteX86" fmla="*/ 31552 w 6420426"/>
              <a:gd name="connsiteY86" fmla="*/ 2595751 h 6443390"/>
              <a:gd name="connsiteX87" fmla="*/ 36306 w 6420426"/>
              <a:gd name="connsiteY87" fmla="*/ 2572413 h 6443390"/>
              <a:gd name="connsiteX88" fmla="*/ 41491 w 6420426"/>
              <a:gd name="connsiteY88" fmla="*/ 2549507 h 6443390"/>
              <a:gd name="connsiteX89" fmla="*/ 46677 w 6420426"/>
              <a:gd name="connsiteY89" fmla="*/ 2527033 h 6443390"/>
              <a:gd name="connsiteX90" fmla="*/ 51864 w 6420426"/>
              <a:gd name="connsiteY90" fmla="*/ 2504559 h 6443390"/>
              <a:gd name="connsiteX91" fmla="*/ 57483 w 6420426"/>
              <a:gd name="connsiteY91" fmla="*/ 2482517 h 6443390"/>
              <a:gd name="connsiteX92" fmla="*/ 63101 w 6420426"/>
              <a:gd name="connsiteY92" fmla="*/ 2460043 h 6443390"/>
              <a:gd name="connsiteX93" fmla="*/ 69584 w 6420426"/>
              <a:gd name="connsiteY93" fmla="*/ 2438432 h 6443390"/>
              <a:gd name="connsiteX94" fmla="*/ 75634 w 6420426"/>
              <a:gd name="connsiteY94" fmla="*/ 2417255 h 6443390"/>
              <a:gd name="connsiteX95" fmla="*/ 81686 w 6420426"/>
              <a:gd name="connsiteY95" fmla="*/ 2396510 h 6443390"/>
              <a:gd name="connsiteX96" fmla="*/ 88169 w 6420426"/>
              <a:gd name="connsiteY96" fmla="*/ 2375765 h 6443390"/>
              <a:gd name="connsiteX97" fmla="*/ 94650 w 6420426"/>
              <a:gd name="connsiteY97" fmla="*/ 2355452 h 6443390"/>
              <a:gd name="connsiteX98" fmla="*/ 101566 w 6420426"/>
              <a:gd name="connsiteY98" fmla="*/ 2336003 h 6443390"/>
              <a:gd name="connsiteX99" fmla="*/ 108913 w 6420426"/>
              <a:gd name="connsiteY99" fmla="*/ 2316987 h 6443390"/>
              <a:gd name="connsiteX100" fmla="*/ 115397 w 6420426"/>
              <a:gd name="connsiteY100" fmla="*/ 2298403 h 6443390"/>
              <a:gd name="connsiteX101" fmla="*/ 122743 w 6420426"/>
              <a:gd name="connsiteY101" fmla="*/ 2279387 h 6443390"/>
              <a:gd name="connsiteX102" fmla="*/ 130090 w 6420426"/>
              <a:gd name="connsiteY102" fmla="*/ 2262531 h 6443390"/>
              <a:gd name="connsiteX103" fmla="*/ 137437 w 6420426"/>
              <a:gd name="connsiteY103" fmla="*/ 2245243 h 6443390"/>
              <a:gd name="connsiteX104" fmla="*/ 144353 w 6420426"/>
              <a:gd name="connsiteY104" fmla="*/ 2228820 h 6443390"/>
              <a:gd name="connsiteX105" fmla="*/ 151702 w 6420426"/>
              <a:gd name="connsiteY105" fmla="*/ 2213261 h 6443390"/>
              <a:gd name="connsiteX106" fmla="*/ 169420 w 6420426"/>
              <a:gd name="connsiteY106" fmla="*/ 2178253 h 6443390"/>
              <a:gd name="connsiteX107" fmla="*/ 186275 w 6420426"/>
              <a:gd name="connsiteY107" fmla="*/ 2142813 h 6443390"/>
              <a:gd name="connsiteX108" fmla="*/ 203996 w 6420426"/>
              <a:gd name="connsiteY108" fmla="*/ 2108670 h 6443390"/>
              <a:gd name="connsiteX109" fmla="*/ 222581 w 6420426"/>
              <a:gd name="connsiteY109" fmla="*/ 2074527 h 6443390"/>
              <a:gd name="connsiteX110" fmla="*/ 232089 w 6420426"/>
              <a:gd name="connsiteY110" fmla="*/ 2058103 h 6443390"/>
              <a:gd name="connsiteX111" fmla="*/ 241164 w 6420426"/>
              <a:gd name="connsiteY111" fmla="*/ 2041679 h 6443390"/>
              <a:gd name="connsiteX112" fmla="*/ 251106 w 6420426"/>
              <a:gd name="connsiteY112" fmla="*/ 2025689 h 6443390"/>
              <a:gd name="connsiteX113" fmla="*/ 261045 w 6420426"/>
              <a:gd name="connsiteY113" fmla="*/ 2009265 h 6443390"/>
              <a:gd name="connsiteX114" fmla="*/ 271419 w 6420426"/>
              <a:gd name="connsiteY114" fmla="*/ 1993275 h 6443390"/>
              <a:gd name="connsiteX115" fmla="*/ 281790 w 6420426"/>
              <a:gd name="connsiteY115" fmla="*/ 1977715 h 6443390"/>
              <a:gd name="connsiteX116" fmla="*/ 292595 w 6420426"/>
              <a:gd name="connsiteY116" fmla="*/ 1962156 h 6443390"/>
              <a:gd name="connsiteX117" fmla="*/ 303399 w 6420426"/>
              <a:gd name="connsiteY117" fmla="*/ 1947893 h 6443390"/>
              <a:gd name="connsiteX118" fmla="*/ 315070 w 6420426"/>
              <a:gd name="connsiteY118" fmla="*/ 1932335 h 6443390"/>
              <a:gd name="connsiteX119" fmla="*/ 325873 w 6420426"/>
              <a:gd name="connsiteY119" fmla="*/ 1917208 h 6443390"/>
              <a:gd name="connsiteX120" fmla="*/ 336678 w 6420426"/>
              <a:gd name="connsiteY120" fmla="*/ 1901650 h 6443390"/>
              <a:gd name="connsiteX121" fmla="*/ 347915 w 6420426"/>
              <a:gd name="connsiteY121" fmla="*/ 1886955 h 6443390"/>
              <a:gd name="connsiteX122" fmla="*/ 358721 w 6420426"/>
              <a:gd name="connsiteY122" fmla="*/ 1871828 h 6443390"/>
              <a:gd name="connsiteX123" fmla="*/ 370389 w 6420426"/>
              <a:gd name="connsiteY123" fmla="*/ 1857133 h 6443390"/>
              <a:gd name="connsiteX124" fmla="*/ 382058 w 6420426"/>
              <a:gd name="connsiteY124" fmla="*/ 1843304 h 6443390"/>
              <a:gd name="connsiteX125" fmla="*/ 394593 w 6420426"/>
              <a:gd name="connsiteY125" fmla="*/ 1829906 h 6443390"/>
              <a:gd name="connsiteX126" fmla="*/ 424846 w 6420426"/>
              <a:gd name="connsiteY126" fmla="*/ 1797058 h 6443390"/>
              <a:gd name="connsiteX127" fmla="*/ 443863 w 6420426"/>
              <a:gd name="connsiteY127" fmla="*/ 1775450 h 6443390"/>
              <a:gd name="connsiteX128" fmla="*/ 455531 w 6420426"/>
              <a:gd name="connsiteY128" fmla="*/ 1760323 h 6443390"/>
              <a:gd name="connsiteX129" fmla="*/ 464607 w 6420426"/>
              <a:gd name="connsiteY129" fmla="*/ 1750381 h 6443390"/>
              <a:gd name="connsiteX130" fmla="*/ 469362 w 6420426"/>
              <a:gd name="connsiteY130" fmla="*/ 1745196 h 6443390"/>
              <a:gd name="connsiteX131" fmla="*/ 474549 w 6420426"/>
              <a:gd name="connsiteY131" fmla="*/ 1740441 h 6443390"/>
              <a:gd name="connsiteX132" fmla="*/ 480168 w 6420426"/>
              <a:gd name="connsiteY132" fmla="*/ 1733959 h 6443390"/>
              <a:gd name="connsiteX133" fmla="*/ 487947 w 6420426"/>
              <a:gd name="connsiteY133" fmla="*/ 1727475 h 6443390"/>
              <a:gd name="connsiteX134" fmla="*/ 509989 w 6420426"/>
              <a:gd name="connsiteY134" fmla="*/ 1708459 h 6443390"/>
              <a:gd name="connsiteX135" fmla="*/ 543698 w 6420426"/>
              <a:gd name="connsiteY135" fmla="*/ 1679935 h 6443390"/>
              <a:gd name="connsiteX136" fmla="*/ 551478 w 6420426"/>
              <a:gd name="connsiteY136" fmla="*/ 1672587 h 6443390"/>
              <a:gd name="connsiteX137" fmla="*/ 558825 w 6420426"/>
              <a:gd name="connsiteY137" fmla="*/ 1666537 h 6443390"/>
              <a:gd name="connsiteX138" fmla="*/ 564877 w 6420426"/>
              <a:gd name="connsiteY138" fmla="*/ 1660053 h 6443390"/>
              <a:gd name="connsiteX139" fmla="*/ 570496 w 6420426"/>
              <a:gd name="connsiteY139" fmla="*/ 1654003 h 6443390"/>
              <a:gd name="connsiteX140" fmla="*/ 582596 w 6420426"/>
              <a:gd name="connsiteY140" fmla="*/ 1641468 h 6443390"/>
              <a:gd name="connsiteX141" fmla="*/ 596426 w 6420426"/>
              <a:gd name="connsiteY141" fmla="*/ 1628071 h 6443390"/>
              <a:gd name="connsiteX142" fmla="*/ 775355 w 6420426"/>
              <a:gd name="connsiteY142" fmla="*/ 1493660 h 6443390"/>
              <a:gd name="connsiteX143" fmla="*/ 815548 w 6420426"/>
              <a:gd name="connsiteY143" fmla="*/ 1467296 h 6443390"/>
              <a:gd name="connsiteX144" fmla="*/ 857904 w 6420426"/>
              <a:gd name="connsiteY144" fmla="*/ 1441364 h 6443390"/>
              <a:gd name="connsiteX145" fmla="*/ 901555 w 6420426"/>
              <a:gd name="connsiteY145" fmla="*/ 1415000 h 6443390"/>
              <a:gd name="connsiteX146" fmla="*/ 946070 w 6420426"/>
              <a:gd name="connsiteY146" fmla="*/ 1388636 h 6443390"/>
              <a:gd name="connsiteX147" fmla="*/ 992315 w 6420426"/>
              <a:gd name="connsiteY147" fmla="*/ 1362705 h 6443390"/>
              <a:gd name="connsiteX148" fmla="*/ 1038127 w 6420426"/>
              <a:gd name="connsiteY148" fmla="*/ 1336773 h 6443390"/>
              <a:gd name="connsiteX149" fmla="*/ 1085238 w 6420426"/>
              <a:gd name="connsiteY149" fmla="*/ 1310842 h 6443390"/>
              <a:gd name="connsiteX150" fmla="*/ 1132347 w 6420426"/>
              <a:gd name="connsiteY150" fmla="*/ 1284911 h 6443390"/>
              <a:gd name="connsiteX151" fmla="*/ 1180319 w 6420426"/>
              <a:gd name="connsiteY151" fmla="*/ 1258979 h 6443390"/>
              <a:gd name="connsiteX152" fmla="*/ 1227428 w 6420426"/>
              <a:gd name="connsiteY152" fmla="*/ 1233047 h 6443390"/>
              <a:gd name="connsiteX153" fmla="*/ 1274537 w 6420426"/>
              <a:gd name="connsiteY153" fmla="*/ 1207980 h 6443390"/>
              <a:gd name="connsiteX154" fmla="*/ 1321214 w 6420426"/>
              <a:gd name="connsiteY154" fmla="*/ 1182480 h 6443390"/>
              <a:gd name="connsiteX155" fmla="*/ 1366594 w 6420426"/>
              <a:gd name="connsiteY155" fmla="*/ 1156982 h 6443390"/>
              <a:gd name="connsiteX156" fmla="*/ 1411111 w 6420426"/>
              <a:gd name="connsiteY156" fmla="*/ 1131913 h 6443390"/>
              <a:gd name="connsiteX157" fmla="*/ 1455193 w 6420426"/>
              <a:gd name="connsiteY157" fmla="*/ 1106415 h 6443390"/>
              <a:gd name="connsiteX158" fmla="*/ 1497117 w 6420426"/>
              <a:gd name="connsiteY158" fmla="*/ 1081780 h 6443390"/>
              <a:gd name="connsiteX159" fmla="*/ 1530829 w 6420426"/>
              <a:gd name="connsiteY159" fmla="*/ 1061467 h 6443390"/>
              <a:gd name="connsiteX160" fmla="*/ 1564106 w 6420426"/>
              <a:gd name="connsiteY160" fmla="*/ 1042882 h 6443390"/>
              <a:gd name="connsiteX161" fmla="*/ 1596954 w 6420426"/>
              <a:gd name="connsiteY161" fmla="*/ 1024298 h 6443390"/>
              <a:gd name="connsiteX162" fmla="*/ 1630233 w 6420426"/>
              <a:gd name="connsiteY162" fmla="*/ 1005281 h 6443390"/>
              <a:gd name="connsiteX163" fmla="*/ 1662647 w 6420426"/>
              <a:gd name="connsiteY163" fmla="*/ 987562 h 6443390"/>
              <a:gd name="connsiteX164" fmla="*/ 1695925 w 6420426"/>
              <a:gd name="connsiteY164" fmla="*/ 968544 h 6443390"/>
              <a:gd name="connsiteX165" fmla="*/ 1729636 w 6420426"/>
              <a:gd name="connsiteY165" fmla="*/ 949961 h 6443390"/>
              <a:gd name="connsiteX166" fmla="*/ 1763347 w 6420426"/>
              <a:gd name="connsiteY166" fmla="*/ 930080 h 6443390"/>
              <a:gd name="connsiteX167" fmla="*/ 1823422 w 6420426"/>
              <a:gd name="connsiteY167" fmla="*/ 893776 h 6443390"/>
              <a:gd name="connsiteX168" fmla="*/ 1893439 w 6420426"/>
              <a:gd name="connsiteY168" fmla="*/ 851852 h 6443390"/>
              <a:gd name="connsiteX169" fmla="*/ 1971664 w 6420426"/>
              <a:gd name="connsiteY169" fmla="*/ 805609 h 6443390"/>
              <a:gd name="connsiteX170" fmla="*/ 2055511 w 6420426"/>
              <a:gd name="connsiteY170" fmla="*/ 755474 h 6443390"/>
              <a:gd name="connsiteX171" fmla="*/ 2144973 w 6420426"/>
              <a:gd name="connsiteY171" fmla="*/ 702746 h 6443390"/>
              <a:gd name="connsiteX172" fmla="*/ 2238328 w 6420426"/>
              <a:gd name="connsiteY172" fmla="*/ 647858 h 6443390"/>
              <a:gd name="connsiteX173" fmla="*/ 2333843 w 6420426"/>
              <a:gd name="connsiteY173" fmla="*/ 591673 h 6443390"/>
              <a:gd name="connsiteX174" fmla="*/ 2430221 w 6420426"/>
              <a:gd name="connsiteY174" fmla="*/ 535056 h 6443390"/>
              <a:gd name="connsiteX175" fmla="*/ 2526600 w 6420426"/>
              <a:gd name="connsiteY175" fmla="*/ 479302 h 6443390"/>
              <a:gd name="connsiteX176" fmla="*/ 2620819 w 6420426"/>
              <a:gd name="connsiteY176" fmla="*/ 424846 h 6443390"/>
              <a:gd name="connsiteX177" fmla="*/ 2711579 w 6420426"/>
              <a:gd name="connsiteY177" fmla="*/ 372550 h 6443390"/>
              <a:gd name="connsiteX178" fmla="*/ 2798018 w 6420426"/>
              <a:gd name="connsiteY178" fmla="*/ 323281 h 6443390"/>
              <a:gd name="connsiteX179" fmla="*/ 2878406 w 6420426"/>
              <a:gd name="connsiteY179" fmla="*/ 278332 h 6443390"/>
              <a:gd name="connsiteX180" fmla="*/ 2951445 w 6420426"/>
              <a:gd name="connsiteY180" fmla="*/ 238571 h 6443390"/>
              <a:gd name="connsiteX181" fmla="*/ 2984293 w 6420426"/>
              <a:gd name="connsiteY181" fmla="*/ 220418 h 6443390"/>
              <a:gd name="connsiteX182" fmla="*/ 3014978 w 6420426"/>
              <a:gd name="connsiteY182" fmla="*/ 203996 h 6443390"/>
              <a:gd name="connsiteX183" fmla="*/ 3043502 w 6420426"/>
              <a:gd name="connsiteY183" fmla="*/ 188869 h 6443390"/>
              <a:gd name="connsiteX184" fmla="*/ 3069002 w 6420426"/>
              <a:gd name="connsiteY184" fmla="*/ 175903 h 6443390"/>
              <a:gd name="connsiteX185" fmla="*/ 3113519 w 6420426"/>
              <a:gd name="connsiteY185" fmla="*/ 154293 h 6443390"/>
              <a:gd name="connsiteX186" fmla="*/ 3158467 w 6420426"/>
              <a:gd name="connsiteY186" fmla="*/ 133979 h 6443390"/>
              <a:gd name="connsiteX187" fmla="*/ 3203847 w 6420426"/>
              <a:gd name="connsiteY187" fmla="*/ 115397 h 6443390"/>
              <a:gd name="connsiteX188" fmla="*/ 3249659 w 6420426"/>
              <a:gd name="connsiteY188" fmla="*/ 98541 h 6443390"/>
              <a:gd name="connsiteX189" fmla="*/ 3296336 w 6420426"/>
              <a:gd name="connsiteY189" fmla="*/ 82117 h 6443390"/>
              <a:gd name="connsiteX190" fmla="*/ 3342148 w 6420426"/>
              <a:gd name="connsiteY190" fmla="*/ 67854 h 6443390"/>
              <a:gd name="connsiteX191" fmla="*/ 3389257 w 6420426"/>
              <a:gd name="connsiteY191" fmla="*/ 54888 h 6443390"/>
              <a:gd name="connsiteX192" fmla="*/ 3436366 w 6420426"/>
              <a:gd name="connsiteY192" fmla="*/ 42788 h 6443390"/>
              <a:gd name="connsiteX193" fmla="*/ 3483476 w 6420426"/>
              <a:gd name="connsiteY193" fmla="*/ 32414 h 6443390"/>
              <a:gd name="connsiteX194" fmla="*/ 3531449 w 6420426"/>
              <a:gd name="connsiteY194" fmla="*/ 23771 h 6443390"/>
              <a:gd name="connsiteX195" fmla="*/ 3578990 w 6420426"/>
              <a:gd name="connsiteY195" fmla="*/ 16424 h 6443390"/>
              <a:gd name="connsiteX196" fmla="*/ 3626532 w 6420426"/>
              <a:gd name="connsiteY196" fmla="*/ 10374 h 6443390"/>
              <a:gd name="connsiteX197" fmla="*/ 3674504 w 6420426"/>
              <a:gd name="connsiteY197" fmla="*/ 5619 h 6443390"/>
              <a:gd name="connsiteX198" fmla="*/ 3722910 w 6420426"/>
              <a:gd name="connsiteY198" fmla="*/ 2594 h 6443390"/>
              <a:gd name="connsiteX199" fmla="*/ 3770883 w 6420426"/>
              <a:gd name="connsiteY199" fmla="*/ 432 h 644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420426" h="6443390">
                <a:moveTo>
                  <a:pt x="3819289" y="0"/>
                </a:moveTo>
                <a:lnTo>
                  <a:pt x="3867264" y="866"/>
                </a:lnTo>
                <a:lnTo>
                  <a:pt x="3915668" y="3026"/>
                </a:lnTo>
                <a:lnTo>
                  <a:pt x="3963642" y="6916"/>
                </a:lnTo>
                <a:lnTo>
                  <a:pt x="4011182" y="12103"/>
                </a:lnTo>
                <a:lnTo>
                  <a:pt x="4059589" y="18585"/>
                </a:lnTo>
                <a:lnTo>
                  <a:pt x="4107129" y="26364"/>
                </a:lnTo>
                <a:lnTo>
                  <a:pt x="4154238" y="35872"/>
                </a:lnTo>
                <a:lnTo>
                  <a:pt x="4201781" y="46246"/>
                </a:lnTo>
                <a:lnTo>
                  <a:pt x="4248890" y="57914"/>
                </a:lnTo>
                <a:lnTo>
                  <a:pt x="4295567" y="71312"/>
                </a:lnTo>
                <a:lnTo>
                  <a:pt x="4342242" y="86439"/>
                </a:lnTo>
                <a:lnTo>
                  <a:pt x="4388488" y="102431"/>
                </a:lnTo>
                <a:lnTo>
                  <a:pt x="4433868" y="120150"/>
                </a:lnTo>
                <a:lnTo>
                  <a:pt x="4479248" y="138735"/>
                </a:lnTo>
                <a:lnTo>
                  <a:pt x="4524628" y="159048"/>
                </a:lnTo>
                <a:lnTo>
                  <a:pt x="4568712" y="180657"/>
                </a:lnTo>
                <a:lnTo>
                  <a:pt x="6139734" y="1086533"/>
                </a:lnTo>
                <a:lnTo>
                  <a:pt x="6156590" y="1096473"/>
                </a:lnTo>
                <a:lnTo>
                  <a:pt x="6173445" y="1105983"/>
                </a:lnTo>
                <a:lnTo>
                  <a:pt x="6190300" y="1115923"/>
                </a:lnTo>
                <a:lnTo>
                  <a:pt x="6207588" y="1124999"/>
                </a:lnTo>
                <a:lnTo>
                  <a:pt x="6224012" y="1134507"/>
                </a:lnTo>
                <a:lnTo>
                  <a:pt x="6241299" y="1143150"/>
                </a:lnTo>
                <a:lnTo>
                  <a:pt x="6257290" y="1152658"/>
                </a:lnTo>
                <a:lnTo>
                  <a:pt x="6273282" y="1161303"/>
                </a:lnTo>
                <a:lnTo>
                  <a:pt x="6420426" y="1247904"/>
                </a:lnTo>
                <a:lnTo>
                  <a:pt x="6420426" y="6443390"/>
                </a:lnTo>
                <a:lnTo>
                  <a:pt x="387571" y="6443390"/>
                </a:lnTo>
                <a:lnTo>
                  <a:pt x="379466" y="6433193"/>
                </a:lnTo>
                <a:lnTo>
                  <a:pt x="366068" y="6415472"/>
                </a:lnTo>
                <a:lnTo>
                  <a:pt x="352670" y="6397753"/>
                </a:lnTo>
                <a:lnTo>
                  <a:pt x="339273" y="6379600"/>
                </a:lnTo>
                <a:lnTo>
                  <a:pt x="326307" y="6361447"/>
                </a:lnTo>
                <a:lnTo>
                  <a:pt x="313341" y="6342865"/>
                </a:lnTo>
                <a:lnTo>
                  <a:pt x="287841" y="6305264"/>
                </a:lnTo>
                <a:lnTo>
                  <a:pt x="264071" y="6267229"/>
                </a:lnTo>
                <a:lnTo>
                  <a:pt x="240732" y="6230062"/>
                </a:lnTo>
                <a:lnTo>
                  <a:pt x="219123" y="6192893"/>
                </a:lnTo>
                <a:lnTo>
                  <a:pt x="198378" y="6157021"/>
                </a:lnTo>
                <a:lnTo>
                  <a:pt x="179793" y="6122013"/>
                </a:lnTo>
                <a:lnTo>
                  <a:pt x="162506" y="6088734"/>
                </a:lnTo>
                <a:lnTo>
                  <a:pt x="147379" y="6057617"/>
                </a:lnTo>
                <a:lnTo>
                  <a:pt x="140463" y="6042490"/>
                </a:lnTo>
                <a:lnTo>
                  <a:pt x="133548" y="6025635"/>
                </a:lnTo>
                <a:lnTo>
                  <a:pt x="126201" y="6009211"/>
                </a:lnTo>
                <a:lnTo>
                  <a:pt x="119718" y="5991492"/>
                </a:lnTo>
                <a:lnTo>
                  <a:pt x="112371" y="5973339"/>
                </a:lnTo>
                <a:lnTo>
                  <a:pt x="105455" y="5954754"/>
                </a:lnTo>
                <a:lnTo>
                  <a:pt x="98973" y="5935738"/>
                </a:lnTo>
                <a:lnTo>
                  <a:pt x="92057" y="5916722"/>
                </a:lnTo>
                <a:lnTo>
                  <a:pt x="79957" y="5876095"/>
                </a:lnTo>
                <a:lnTo>
                  <a:pt x="67423" y="5834605"/>
                </a:lnTo>
                <a:lnTo>
                  <a:pt x="61804" y="5812996"/>
                </a:lnTo>
                <a:lnTo>
                  <a:pt x="55754" y="5791817"/>
                </a:lnTo>
                <a:lnTo>
                  <a:pt x="50135" y="5769777"/>
                </a:lnTo>
                <a:lnTo>
                  <a:pt x="44948" y="5747734"/>
                </a:lnTo>
                <a:lnTo>
                  <a:pt x="40195" y="5725692"/>
                </a:lnTo>
                <a:lnTo>
                  <a:pt x="35010" y="5702786"/>
                </a:lnTo>
                <a:lnTo>
                  <a:pt x="31119" y="5679880"/>
                </a:lnTo>
                <a:lnTo>
                  <a:pt x="26365" y="5657406"/>
                </a:lnTo>
                <a:lnTo>
                  <a:pt x="22907" y="5634500"/>
                </a:lnTo>
                <a:lnTo>
                  <a:pt x="18585" y="5611594"/>
                </a:lnTo>
                <a:lnTo>
                  <a:pt x="15559" y="5588255"/>
                </a:lnTo>
                <a:lnTo>
                  <a:pt x="12534" y="5565781"/>
                </a:lnTo>
                <a:lnTo>
                  <a:pt x="9509" y="5542875"/>
                </a:lnTo>
                <a:lnTo>
                  <a:pt x="7348" y="5519537"/>
                </a:lnTo>
                <a:lnTo>
                  <a:pt x="5187" y="5497063"/>
                </a:lnTo>
                <a:lnTo>
                  <a:pt x="3026" y="5474155"/>
                </a:lnTo>
                <a:lnTo>
                  <a:pt x="2161" y="5451249"/>
                </a:lnTo>
                <a:lnTo>
                  <a:pt x="866" y="5429209"/>
                </a:lnTo>
                <a:lnTo>
                  <a:pt x="0" y="5406735"/>
                </a:lnTo>
                <a:lnTo>
                  <a:pt x="0" y="5384692"/>
                </a:lnTo>
                <a:lnTo>
                  <a:pt x="0" y="2895260"/>
                </a:lnTo>
                <a:lnTo>
                  <a:pt x="0" y="2873220"/>
                </a:lnTo>
                <a:lnTo>
                  <a:pt x="866" y="2850314"/>
                </a:lnTo>
                <a:lnTo>
                  <a:pt x="2161" y="2827406"/>
                </a:lnTo>
                <a:lnTo>
                  <a:pt x="3026" y="2804932"/>
                </a:lnTo>
                <a:lnTo>
                  <a:pt x="5187" y="2781594"/>
                </a:lnTo>
                <a:lnTo>
                  <a:pt x="7348" y="2758688"/>
                </a:lnTo>
                <a:lnTo>
                  <a:pt x="9940" y="2735349"/>
                </a:lnTo>
                <a:lnTo>
                  <a:pt x="12534" y="2712011"/>
                </a:lnTo>
                <a:lnTo>
                  <a:pt x="15992" y="2688240"/>
                </a:lnTo>
                <a:lnTo>
                  <a:pt x="19017" y="2664902"/>
                </a:lnTo>
                <a:lnTo>
                  <a:pt x="23341" y="2641997"/>
                </a:lnTo>
                <a:lnTo>
                  <a:pt x="27661" y="2618657"/>
                </a:lnTo>
                <a:lnTo>
                  <a:pt x="31552" y="2595751"/>
                </a:lnTo>
                <a:lnTo>
                  <a:pt x="36306" y="2572413"/>
                </a:lnTo>
                <a:lnTo>
                  <a:pt x="41491" y="2549507"/>
                </a:lnTo>
                <a:lnTo>
                  <a:pt x="46677" y="2527033"/>
                </a:lnTo>
                <a:lnTo>
                  <a:pt x="51864" y="2504559"/>
                </a:lnTo>
                <a:lnTo>
                  <a:pt x="57483" y="2482517"/>
                </a:lnTo>
                <a:lnTo>
                  <a:pt x="63101" y="2460043"/>
                </a:lnTo>
                <a:lnTo>
                  <a:pt x="69584" y="2438432"/>
                </a:lnTo>
                <a:lnTo>
                  <a:pt x="75634" y="2417255"/>
                </a:lnTo>
                <a:lnTo>
                  <a:pt x="81686" y="2396510"/>
                </a:lnTo>
                <a:lnTo>
                  <a:pt x="88169" y="2375765"/>
                </a:lnTo>
                <a:lnTo>
                  <a:pt x="94650" y="2355452"/>
                </a:lnTo>
                <a:lnTo>
                  <a:pt x="101566" y="2336003"/>
                </a:lnTo>
                <a:lnTo>
                  <a:pt x="108913" y="2316987"/>
                </a:lnTo>
                <a:lnTo>
                  <a:pt x="115397" y="2298403"/>
                </a:lnTo>
                <a:lnTo>
                  <a:pt x="122743" y="2279387"/>
                </a:lnTo>
                <a:lnTo>
                  <a:pt x="130090" y="2262531"/>
                </a:lnTo>
                <a:lnTo>
                  <a:pt x="137437" y="2245243"/>
                </a:lnTo>
                <a:lnTo>
                  <a:pt x="144353" y="2228820"/>
                </a:lnTo>
                <a:lnTo>
                  <a:pt x="151702" y="2213261"/>
                </a:lnTo>
                <a:lnTo>
                  <a:pt x="169420" y="2178253"/>
                </a:lnTo>
                <a:lnTo>
                  <a:pt x="186275" y="2142813"/>
                </a:lnTo>
                <a:lnTo>
                  <a:pt x="203996" y="2108670"/>
                </a:lnTo>
                <a:lnTo>
                  <a:pt x="222581" y="2074527"/>
                </a:lnTo>
                <a:lnTo>
                  <a:pt x="232089" y="2058103"/>
                </a:lnTo>
                <a:lnTo>
                  <a:pt x="241164" y="2041679"/>
                </a:lnTo>
                <a:lnTo>
                  <a:pt x="251106" y="2025689"/>
                </a:lnTo>
                <a:lnTo>
                  <a:pt x="261045" y="2009265"/>
                </a:lnTo>
                <a:lnTo>
                  <a:pt x="271419" y="1993275"/>
                </a:lnTo>
                <a:lnTo>
                  <a:pt x="281790" y="1977715"/>
                </a:lnTo>
                <a:lnTo>
                  <a:pt x="292595" y="1962156"/>
                </a:lnTo>
                <a:lnTo>
                  <a:pt x="303399" y="1947893"/>
                </a:lnTo>
                <a:lnTo>
                  <a:pt x="315070" y="1932335"/>
                </a:lnTo>
                <a:lnTo>
                  <a:pt x="325873" y="1917208"/>
                </a:lnTo>
                <a:lnTo>
                  <a:pt x="336678" y="1901650"/>
                </a:lnTo>
                <a:lnTo>
                  <a:pt x="347915" y="1886955"/>
                </a:lnTo>
                <a:lnTo>
                  <a:pt x="358721" y="1871828"/>
                </a:lnTo>
                <a:lnTo>
                  <a:pt x="370389" y="1857133"/>
                </a:lnTo>
                <a:lnTo>
                  <a:pt x="382058" y="1843304"/>
                </a:lnTo>
                <a:lnTo>
                  <a:pt x="394593" y="1829906"/>
                </a:lnTo>
                <a:lnTo>
                  <a:pt x="424846" y="1797058"/>
                </a:lnTo>
                <a:lnTo>
                  <a:pt x="443863" y="1775450"/>
                </a:lnTo>
                <a:lnTo>
                  <a:pt x="455531" y="1760323"/>
                </a:lnTo>
                <a:lnTo>
                  <a:pt x="464607" y="1750381"/>
                </a:lnTo>
                <a:lnTo>
                  <a:pt x="469362" y="1745196"/>
                </a:lnTo>
                <a:lnTo>
                  <a:pt x="474549" y="1740441"/>
                </a:lnTo>
                <a:lnTo>
                  <a:pt x="480168" y="1733959"/>
                </a:lnTo>
                <a:lnTo>
                  <a:pt x="487947" y="1727475"/>
                </a:lnTo>
                <a:lnTo>
                  <a:pt x="509989" y="1708459"/>
                </a:lnTo>
                <a:lnTo>
                  <a:pt x="543698" y="1679935"/>
                </a:lnTo>
                <a:lnTo>
                  <a:pt x="551478" y="1672587"/>
                </a:lnTo>
                <a:lnTo>
                  <a:pt x="558825" y="1666537"/>
                </a:lnTo>
                <a:lnTo>
                  <a:pt x="564877" y="1660053"/>
                </a:lnTo>
                <a:lnTo>
                  <a:pt x="570496" y="1654003"/>
                </a:lnTo>
                <a:lnTo>
                  <a:pt x="582596" y="1641468"/>
                </a:lnTo>
                <a:lnTo>
                  <a:pt x="596426" y="1628071"/>
                </a:lnTo>
                <a:lnTo>
                  <a:pt x="775355" y="1493660"/>
                </a:lnTo>
                <a:lnTo>
                  <a:pt x="815548" y="1467296"/>
                </a:lnTo>
                <a:lnTo>
                  <a:pt x="857904" y="1441364"/>
                </a:lnTo>
                <a:lnTo>
                  <a:pt x="901555" y="1415000"/>
                </a:lnTo>
                <a:lnTo>
                  <a:pt x="946070" y="1388636"/>
                </a:lnTo>
                <a:lnTo>
                  <a:pt x="992315" y="1362705"/>
                </a:lnTo>
                <a:lnTo>
                  <a:pt x="1038127" y="1336773"/>
                </a:lnTo>
                <a:lnTo>
                  <a:pt x="1085238" y="1310842"/>
                </a:lnTo>
                <a:lnTo>
                  <a:pt x="1132347" y="1284911"/>
                </a:lnTo>
                <a:lnTo>
                  <a:pt x="1180319" y="1258979"/>
                </a:lnTo>
                <a:lnTo>
                  <a:pt x="1227428" y="1233047"/>
                </a:lnTo>
                <a:lnTo>
                  <a:pt x="1274537" y="1207980"/>
                </a:lnTo>
                <a:lnTo>
                  <a:pt x="1321214" y="1182480"/>
                </a:lnTo>
                <a:lnTo>
                  <a:pt x="1366594" y="1156982"/>
                </a:lnTo>
                <a:lnTo>
                  <a:pt x="1411111" y="1131913"/>
                </a:lnTo>
                <a:lnTo>
                  <a:pt x="1455193" y="1106415"/>
                </a:lnTo>
                <a:lnTo>
                  <a:pt x="1497117" y="1081780"/>
                </a:lnTo>
                <a:lnTo>
                  <a:pt x="1530829" y="1061467"/>
                </a:lnTo>
                <a:lnTo>
                  <a:pt x="1564106" y="1042882"/>
                </a:lnTo>
                <a:lnTo>
                  <a:pt x="1596954" y="1024298"/>
                </a:lnTo>
                <a:lnTo>
                  <a:pt x="1630233" y="1005281"/>
                </a:lnTo>
                <a:lnTo>
                  <a:pt x="1662647" y="987562"/>
                </a:lnTo>
                <a:lnTo>
                  <a:pt x="1695925" y="968544"/>
                </a:lnTo>
                <a:lnTo>
                  <a:pt x="1729636" y="949961"/>
                </a:lnTo>
                <a:lnTo>
                  <a:pt x="1763347" y="930080"/>
                </a:lnTo>
                <a:lnTo>
                  <a:pt x="1823422" y="893776"/>
                </a:lnTo>
                <a:lnTo>
                  <a:pt x="1893439" y="851852"/>
                </a:lnTo>
                <a:lnTo>
                  <a:pt x="1971664" y="805609"/>
                </a:lnTo>
                <a:lnTo>
                  <a:pt x="2055511" y="755474"/>
                </a:lnTo>
                <a:lnTo>
                  <a:pt x="2144973" y="702746"/>
                </a:lnTo>
                <a:lnTo>
                  <a:pt x="2238328" y="647858"/>
                </a:lnTo>
                <a:lnTo>
                  <a:pt x="2333843" y="591673"/>
                </a:lnTo>
                <a:lnTo>
                  <a:pt x="2430221" y="535056"/>
                </a:lnTo>
                <a:lnTo>
                  <a:pt x="2526600" y="479302"/>
                </a:lnTo>
                <a:lnTo>
                  <a:pt x="2620819" y="424846"/>
                </a:lnTo>
                <a:lnTo>
                  <a:pt x="2711579" y="372550"/>
                </a:lnTo>
                <a:lnTo>
                  <a:pt x="2798018" y="323281"/>
                </a:lnTo>
                <a:lnTo>
                  <a:pt x="2878406" y="278332"/>
                </a:lnTo>
                <a:lnTo>
                  <a:pt x="2951445" y="238571"/>
                </a:lnTo>
                <a:lnTo>
                  <a:pt x="2984293" y="220418"/>
                </a:lnTo>
                <a:lnTo>
                  <a:pt x="3014978" y="203996"/>
                </a:lnTo>
                <a:lnTo>
                  <a:pt x="3043502" y="188869"/>
                </a:lnTo>
                <a:lnTo>
                  <a:pt x="3069002" y="175903"/>
                </a:lnTo>
                <a:lnTo>
                  <a:pt x="3113519" y="154293"/>
                </a:lnTo>
                <a:lnTo>
                  <a:pt x="3158467" y="133979"/>
                </a:lnTo>
                <a:lnTo>
                  <a:pt x="3203847" y="115397"/>
                </a:lnTo>
                <a:lnTo>
                  <a:pt x="3249659" y="98541"/>
                </a:lnTo>
                <a:lnTo>
                  <a:pt x="3296336" y="82117"/>
                </a:lnTo>
                <a:lnTo>
                  <a:pt x="3342148" y="67854"/>
                </a:lnTo>
                <a:lnTo>
                  <a:pt x="3389257" y="54888"/>
                </a:lnTo>
                <a:lnTo>
                  <a:pt x="3436366" y="42788"/>
                </a:lnTo>
                <a:lnTo>
                  <a:pt x="3483476" y="32414"/>
                </a:lnTo>
                <a:lnTo>
                  <a:pt x="3531449" y="23771"/>
                </a:lnTo>
                <a:lnTo>
                  <a:pt x="3578990" y="16424"/>
                </a:lnTo>
                <a:lnTo>
                  <a:pt x="3626532" y="10374"/>
                </a:lnTo>
                <a:lnTo>
                  <a:pt x="3674504" y="5619"/>
                </a:lnTo>
                <a:lnTo>
                  <a:pt x="3722910" y="2594"/>
                </a:lnTo>
                <a:lnTo>
                  <a:pt x="3770883" y="4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742344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t="41489" r="68792" b="14646"/>
          <a:stretch>
            <a:fillRect/>
          </a:stretch>
        </p:blipFill>
        <p:spPr>
          <a:xfrm>
            <a:off x="796130" y="2845288"/>
            <a:ext cx="3008714" cy="3008313"/>
          </a:xfrm>
          <a:custGeom>
            <a:avLst/>
            <a:gdLst>
              <a:gd name="connsiteX0" fmla="*/ 0 w 3008714"/>
              <a:gd name="connsiteY0" fmla="*/ 0 h 3008313"/>
              <a:gd name="connsiteX1" fmla="*/ 3008714 w 3008714"/>
              <a:gd name="connsiteY1" fmla="*/ 0 h 3008313"/>
              <a:gd name="connsiteX2" fmla="*/ 3008714 w 3008714"/>
              <a:gd name="connsiteY2" fmla="*/ 3008313 h 3008313"/>
              <a:gd name="connsiteX3" fmla="*/ 0 w 3008714"/>
              <a:gd name="connsiteY3" fmla="*/ 3008313 h 30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3008313">
                <a:moveTo>
                  <a:pt x="0" y="0"/>
                </a:moveTo>
                <a:lnTo>
                  <a:pt x="3008714" y="0"/>
                </a:lnTo>
                <a:lnTo>
                  <a:pt x="3008714" y="3008313"/>
                </a:lnTo>
                <a:lnTo>
                  <a:pt x="0" y="3008313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5278" r="37661" b="14646"/>
          <a:stretch>
            <a:fillRect/>
          </a:stretch>
        </p:blipFill>
        <p:spPr>
          <a:xfrm>
            <a:off x="4591643" y="1733551"/>
            <a:ext cx="3008714" cy="4120050"/>
          </a:xfrm>
          <a:custGeom>
            <a:avLst/>
            <a:gdLst>
              <a:gd name="connsiteX0" fmla="*/ 0 w 3008714"/>
              <a:gd name="connsiteY0" fmla="*/ 0 h 4120050"/>
              <a:gd name="connsiteX1" fmla="*/ 3008714 w 3008714"/>
              <a:gd name="connsiteY1" fmla="*/ 0 h 4120050"/>
              <a:gd name="connsiteX2" fmla="*/ 3008714 w 3008714"/>
              <a:gd name="connsiteY2" fmla="*/ 4120050 h 4120050"/>
              <a:gd name="connsiteX3" fmla="*/ 0 w 3008714"/>
              <a:gd name="connsiteY3" fmla="*/ 4120050 h 412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4120050">
                <a:moveTo>
                  <a:pt x="0" y="0"/>
                </a:moveTo>
                <a:lnTo>
                  <a:pt x="3008714" y="0"/>
                </a:lnTo>
                <a:lnTo>
                  <a:pt x="3008714" y="4120050"/>
                </a:lnTo>
                <a:lnTo>
                  <a:pt x="0" y="4120050"/>
                </a:ln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92" t="41489" r="6530" b="14646"/>
          <a:stretch>
            <a:fillRect/>
          </a:stretch>
        </p:blipFill>
        <p:spPr>
          <a:xfrm>
            <a:off x="8387156" y="2845288"/>
            <a:ext cx="3008714" cy="3008313"/>
          </a:xfrm>
          <a:custGeom>
            <a:avLst/>
            <a:gdLst>
              <a:gd name="connsiteX0" fmla="*/ 0 w 3008714"/>
              <a:gd name="connsiteY0" fmla="*/ 0 h 3008313"/>
              <a:gd name="connsiteX1" fmla="*/ 3008714 w 3008714"/>
              <a:gd name="connsiteY1" fmla="*/ 0 h 3008313"/>
              <a:gd name="connsiteX2" fmla="*/ 3008714 w 3008714"/>
              <a:gd name="connsiteY2" fmla="*/ 3008313 h 3008313"/>
              <a:gd name="connsiteX3" fmla="*/ 0 w 3008714"/>
              <a:gd name="connsiteY3" fmla="*/ 3008313 h 30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3008313">
                <a:moveTo>
                  <a:pt x="0" y="0"/>
                </a:moveTo>
                <a:lnTo>
                  <a:pt x="3008714" y="0"/>
                </a:lnTo>
                <a:lnTo>
                  <a:pt x="3008714" y="3008313"/>
                </a:lnTo>
                <a:lnTo>
                  <a:pt x="0" y="300831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1316886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OUR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F6E054-980D-4F57-877D-1CD0C551667C}"/>
              </a:ext>
            </a:extLst>
          </p:cNvPr>
          <p:cNvSpPr/>
          <p:nvPr userDrawn="1"/>
        </p:nvSpPr>
        <p:spPr>
          <a:xfrm>
            <a:off x="377391" y="3318235"/>
            <a:ext cx="2210653" cy="2027517"/>
          </a:xfrm>
          <a:prstGeom prst="rect">
            <a:avLst/>
          </a:prstGeom>
          <a:gradFill>
            <a:gsLst>
              <a:gs pos="3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0EE094-48C7-486B-AC68-C82E91971637}"/>
              </a:ext>
            </a:extLst>
          </p:cNvPr>
          <p:cNvSpPr/>
          <p:nvPr userDrawn="1"/>
        </p:nvSpPr>
        <p:spPr>
          <a:xfrm>
            <a:off x="4958923" y="3318235"/>
            <a:ext cx="2210653" cy="2027517"/>
          </a:xfrm>
          <a:prstGeom prst="rect">
            <a:avLst/>
          </a:prstGeom>
          <a:gradFill>
            <a:gsLst>
              <a:gs pos="3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9" t="20370" r="5000" b="54444"/>
          <a:stretch>
            <a:fillRect/>
          </a:stretch>
        </p:blipFill>
        <p:spPr>
          <a:xfrm>
            <a:off x="9698569" y="1397000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1" t="20370" r="23767" b="54444"/>
          <a:stretch>
            <a:fillRect/>
          </a:stretch>
        </p:blipFill>
        <p:spPr>
          <a:xfrm>
            <a:off x="7410453" y="1397000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9" t="50586" r="5000" b="24228"/>
          <a:stretch>
            <a:fillRect/>
          </a:stretch>
        </p:blipFill>
        <p:spPr>
          <a:xfrm>
            <a:off x="9698569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1" t="50586" r="23767" b="24228"/>
          <a:stretch>
            <a:fillRect/>
          </a:stretch>
        </p:blipFill>
        <p:spPr>
          <a:xfrm>
            <a:off x="7410453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" t="50586" r="80087" b="24228"/>
          <a:stretch>
            <a:fillRect/>
          </a:stretch>
        </p:blipFill>
        <p:spPr>
          <a:xfrm>
            <a:off x="543986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50586" r="61319" b="24228"/>
          <a:stretch>
            <a:fillRect/>
          </a:stretch>
        </p:blipFill>
        <p:spPr>
          <a:xfrm>
            <a:off x="2834218" y="3469217"/>
            <a:ext cx="1881716" cy="1727200"/>
          </a:xfrm>
          <a:custGeom>
            <a:avLst/>
            <a:gdLst>
              <a:gd name="connsiteX0" fmla="*/ 0 w 1881716"/>
              <a:gd name="connsiteY0" fmla="*/ 0 h 1727200"/>
              <a:gd name="connsiteX1" fmla="*/ 1881716 w 1881716"/>
              <a:gd name="connsiteY1" fmla="*/ 0 h 1727200"/>
              <a:gd name="connsiteX2" fmla="*/ 1881716 w 1881716"/>
              <a:gd name="connsiteY2" fmla="*/ 1727200 h 1727200"/>
              <a:gd name="connsiteX3" fmla="*/ 0 w 1881716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1716" h="1727200">
                <a:moveTo>
                  <a:pt x="0" y="0"/>
                </a:moveTo>
                <a:lnTo>
                  <a:pt x="1881716" y="0"/>
                </a:lnTo>
                <a:lnTo>
                  <a:pt x="1881716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4" t="50586" r="42535" b="24228"/>
          <a:stretch>
            <a:fillRect/>
          </a:stretch>
        </p:blipFill>
        <p:spPr>
          <a:xfrm>
            <a:off x="5122335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01462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1057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98801-CDE2-4893-9AF4-806CE83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3AEAA-D80D-4E60-B592-1887FBE0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E6C8-31CB-4661-B1C6-5534348A9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F8B7A-8A37-4520-8820-4447EC65F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93038-E44E-4DC8-BBA4-F45192A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  <p:sldLayoutId id="2147483668" r:id="rId13"/>
    <p:sldLayoutId id="2147483669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4847438" y="2970354"/>
            <a:ext cx="7073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4800" b="1" dirty="0">
                <a:solidFill>
                  <a:schemeClr val="bg1"/>
                </a:solidFill>
              </a:rPr>
              <a:t>EKONOMI POLITIK  LIBERAL KLASIK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955192" y="4505003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5641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8D7943B-1209-4B81-A959-B9856B371838}"/>
              </a:ext>
            </a:extLst>
          </p:cNvPr>
          <p:cNvSpPr/>
          <p:nvPr/>
        </p:nvSpPr>
        <p:spPr>
          <a:xfrm>
            <a:off x="7201144" y="0"/>
            <a:ext cx="4990856" cy="5106212"/>
          </a:xfrm>
          <a:custGeom>
            <a:avLst/>
            <a:gdLst>
              <a:gd name="connsiteX0" fmla="*/ 530781 w 4990856"/>
              <a:gd name="connsiteY0" fmla="*/ 0 h 5106212"/>
              <a:gd name="connsiteX1" fmla="*/ 1093053 w 4990856"/>
              <a:gd name="connsiteY1" fmla="*/ 0 h 5106212"/>
              <a:gd name="connsiteX2" fmla="*/ 944760 w 4990856"/>
              <a:gd name="connsiteY2" fmla="*/ 198309 h 5106212"/>
              <a:gd name="connsiteX3" fmla="*/ 457235 w 4990856"/>
              <a:gd name="connsiteY3" fmla="*/ 1794355 h 5106212"/>
              <a:gd name="connsiteX4" fmla="*/ 3311857 w 4990856"/>
              <a:gd name="connsiteY4" fmla="*/ 4648977 h 5106212"/>
              <a:gd name="connsiteX5" fmla="*/ 4907903 w 4990856"/>
              <a:gd name="connsiteY5" fmla="*/ 4161452 h 5106212"/>
              <a:gd name="connsiteX6" fmla="*/ 4990856 w 4990856"/>
              <a:gd name="connsiteY6" fmla="*/ 4099422 h 5106212"/>
              <a:gd name="connsiteX7" fmla="*/ 4990856 w 4990856"/>
              <a:gd name="connsiteY7" fmla="*/ 4645512 h 5106212"/>
              <a:gd name="connsiteX8" fmla="*/ 4890485 w 4990856"/>
              <a:gd name="connsiteY8" fmla="*/ 4706489 h 5106212"/>
              <a:gd name="connsiteX9" fmla="*/ 3311857 w 4990856"/>
              <a:gd name="connsiteY9" fmla="*/ 5106212 h 5106212"/>
              <a:gd name="connsiteX10" fmla="*/ 0 w 4990856"/>
              <a:gd name="connsiteY10" fmla="*/ 1794355 h 5106212"/>
              <a:gd name="connsiteX11" fmla="*/ 399724 w 4990856"/>
              <a:gd name="connsiteY11" fmla="*/ 215727 h 510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90856" h="5106212">
                <a:moveTo>
                  <a:pt x="530781" y="0"/>
                </a:moveTo>
                <a:lnTo>
                  <a:pt x="1093053" y="0"/>
                </a:lnTo>
                <a:lnTo>
                  <a:pt x="944760" y="198309"/>
                </a:lnTo>
                <a:cubicBezTo>
                  <a:pt x="636962" y="653910"/>
                  <a:pt x="457235" y="1203144"/>
                  <a:pt x="457235" y="1794355"/>
                </a:cubicBezTo>
                <a:cubicBezTo>
                  <a:pt x="457235" y="3370919"/>
                  <a:pt x="1735293" y="4648977"/>
                  <a:pt x="3311857" y="4648977"/>
                </a:cubicBezTo>
                <a:cubicBezTo>
                  <a:pt x="3903069" y="4648977"/>
                  <a:pt x="4452303" y="4469250"/>
                  <a:pt x="4907903" y="4161452"/>
                </a:cubicBezTo>
                <a:lnTo>
                  <a:pt x="4990856" y="4099422"/>
                </a:lnTo>
                <a:lnTo>
                  <a:pt x="4990856" y="4645512"/>
                </a:lnTo>
                <a:lnTo>
                  <a:pt x="4890485" y="4706489"/>
                </a:lnTo>
                <a:cubicBezTo>
                  <a:pt x="4421217" y="4961411"/>
                  <a:pt x="3883447" y="5106212"/>
                  <a:pt x="3311857" y="5106212"/>
                </a:cubicBezTo>
                <a:cubicBezTo>
                  <a:pt x="1482769" y="5106212"/>
                  <a:pt x="0" y="3623443"/>
                  <a:pt x="0" y="1794355"/>
                </a:cubicBezTo>
                <a:cubicBezTo>
                  <a:pt x="0" y="1222765"/>
                  <a:pt x="144802" y="684995"/>
                  <a:pt x="399724" y="215727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F37888-86AF-45F1-ADDE-CE3FE244C4F1}"/>
              </a:ext>
            </a:extLst>
          </p:cNvPr>
          <p:cNvCxnSpPr>
            <a:cxnSpLocks/>
          </p:cNvCxnSpPr>
          <p:nvPr/>
        </p:nvCxnSpPr>
        <p:spPr>
          <a:xfrm>
            <a:off x="709404" y="1784753"/>
            <a:ext cx="628058" cy="0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914400" y="501614"/>
            <a:ext cx="7772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latin typeface="+mn-lt"/>
              </a:rPr>
              <a:t>EKONOMI POLITIK PRAKLASIK</a:t>
            </a:r>
            <a:br>
              <a:rPr lang="id-ID" sz="3200" b="1" dirty="0">
                <a:latin typeface="+mn-lt"/>
                <a:cs typeface="Times New Roman" pitchFamily="18" charset="0"/>
              </a:rPr>
            </a:br>
            <a:br>
              <a:rPr lang="id-ID" sz="3200" b="1" dirty="0">
                <a:latin typeface="+mn-lt"/>
              </a:rPr>
            </a:br>
            <a:endParaRPr lang="id-ID" sz="3200" b="1" dirty="0">
              <a:latin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/>
              <a:t>Ekonomi adalah ilmu atau seni yang dimana untuk mengatur kebutuhan rumah tangga.</a:t>
            </a:r>
          </a:p>
          <a:p>
            <a:endParaRPr lang="id-ID" dirty="0"/>
          </a:p>
          <a:p>
            <a:r>
              <a:rPr lang="id-ID" dirty="0"/>
              <a:t>Sedangkan politik adalah  pengatur atau pembuat kebijakan yang bersangkutan negara.</a:t>
            </a:r>
          </a:p>
          <a:p>
            <a:endParaRPr lang="id-ID" dirty="0"/>
          </a:p>
          <a:p>
            <a:r>
              <a:rPr lang="id-ID" dirty="0"/>
              <a:t>Ekonomi politik : ilmu atau seni yang dimana untuk mengatur akan kebutuhan sebuah negara.</a:t>
            </a:r>
          </a:p>
        </p:txBody>
      </p:sp>
    </p:spTree>
    <p:extLst>
      <p:ext uri="{BB962C8B-B14F-4D97-AF65-F5344CB8AC3E}">
        <p14:creationId xmlns:p14="http://schemas.microsoft.com/office/powerpoint/2010/main" val="189856898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A78BF-FA26-424A-9AF6-F7BD5967A5B5}"/>
              </a:ext>
            </a:extLst>
          </p:cNvPr>
          <p:cNvSpPr/>
          <p:nvPr/>
        </p:nvSpPr>
        <p:spPr>
          <a:xfrm>
            <a:off x="7765882" y="849084"/>
            <a:ext cx="1736271" cy="5159829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  <a:effectLst>
            <a:outerShdw blurRad="368300" sx="102000" sy="1020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80186" y="391885"/>
            <a:ext cx="5910706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latin typeface="+mn-lt"/>
              </a:rPr>
              <a:t>Munculnya Paham Liberal Klasik</a:t>
            </a:r>
            <a:br>
              <a:rPr lang="id-ID" sz="3200" b="1" dirty="0">
                <a:latin typeface="+mn-lt"/>
              </a:rPr>
            </a:br>
            <a:endParaRPr lang="id-ID" sz="3200" b="1" dirty="0"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18492" y="1436914"/>
            <a:ext cx="9340138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Font typeface="Arial" panose="020B0604020202020204" pitchFamily="34" charset="0"/>
              <a:buNone/>
            </a:pPr>
            <a:r>
              <a:rPr lang="id-ID" sz="2400" dirty="0">
                <a:cs typeface="Times New Roman" pitchFamily="18" charset="0"/>
              </a:rPr>
              <a:t>Berikut adalah nama-nama kenapa munculnya paham dari liberal klasik: </a:t>
            </a:r>
          </a:p>
          <a:p>
            <a:pPr algn="just"/>
            <a:r>
              <a:rPr lang="id-ID" sz="2400" dirty="0">
                <a:cs typeface="Times New Roman" pitchFamily="18" charset="0"/>
              </a:rPr>
              <a:t>Adam Smith </a:t>
            </a:r>
          </a:p>
          <a:p>
            <a:pPr algn="just"/>
            <a:r>
              <a:rPr lang="id-ID" sz="2400" dirty="0">
                <a:cs typeface="Times New Roman" pitchFamily="18" charset="0"/>
              </a:rPr>
              <a:t>Robert Malthus </a:t>
            </a:r>
          </a:p>
          <a:p>
            <a:pPr algn="just"/>
            <a:r>
              <a:rPr lang="id-ID" sz="2400" dirty="0">
                <a:cs typeface="Times New Roman" pitchFamily="18" charset="0"/>
              </a:rPr>
              <a:t>David Ricardo </a:t>
            </a:r>
          </a:p>
          <a:p>
            <a:pPr algn="just"/>
            <a:r>
              <a:rPr lang="id-ID" sz="2400" dirty="0">
                <a:cs typeface="Times New Roman" pitchFamily="18" charset="0"/>
              </a:rPr>
              <a:t>John Stuart Mill </a:t>
            </a:r>
          </a:p>
          <a:p>
            <a:pPr marL="68580" indent="0" algn="just">
              <a:buFont typeface="Arial" panose="020B0604020202020204" pitchFamily="34" charset="0"/>
              <a:buNone/>
            </a:pPr>
            <a:endParaRPr lang="en-GB" sz="2400" dirty="0">
              <a:cs typeface="Times New Roman" pitchFamily="18" charset="0"/>
            </a:endParaRPr>
          </a:p>
          <a:p>
            <a:pPr marL="68580" indent="0" algn="just">
              <a:buFont typeface="Arial" panose="020B0604020202020204" pitchFamily="34" charset="0"/>
              <a:buNone/>
            </a:pPr>
            <a:r>
              <a:rPr lang="id-ID" sz="2400" dirty="0">
                <a:cs typeface="Times New Roman" pitchFamily="18" charset="0"/>
              </a:rPr>
              <a:t>Sebenarnya dari nama-nama diatas mereka hanya mengembangkan dan menulis kembali buku tentang ekonomi politik. Yang mana pada sebelumnya padahal sudah ada buku yang membahas tentang ekonomi politik yang ditulis oleh </a:t>
            </a:r>
            <a:r>
              <a:rPr lang="en-GB" sz="2400" dirty="0">
                <a:cs typeface="Times New Roman" pitchFamily="18" charset="0"/>
              </a:rPr>
              <a:t>J</a:t>
            </a:r>
            <a:r>
              <a:rPr lang="id-ID" sz="2400" dirty="0">
                <a:cs typeface="Times New Roman" pitchFamily="18" charset="0"/>
              </a:rPr>
              <a:t>ames </a:t>
            </a:r>
            <a:r>
              <a:rPr lang="en-GB" sz="2400" dirty="0">
                <a:cs typeface="Times New Roman" pitchFamily="18" charset="0"/>
              </a:rPr>
              <a:t>S</a:t>
            </a:r>
            <a:r>
              <a:rPr lang="id-ID" sz="2400" dirty="0">
                <a:cs typeface="Times New Roman" pitchFamily="18" charset="0"/>
              </a:rPr>
              <a:t>tuart </a:t>
            </a:r>
            <a:r>
              <a:rPr lang="en-GB" sz="2400" dirty="0">
                <a:cs typeface="Times New Roman" pitchFamily="18" charset="0"/>
              </a:rPr>
              <a:t>(</a:t>
            </a:r>
            <a:r>
              <a:rPr lang="id-ID" sz="2400" dirty="0">
                <a:cs typeface="Times New Roman" pitchFamily="18" charset="0"/>
              </a:rPr>
              <a:t>1767</a:t>
            </a:r>
            <a:r>
              <a:rPr lang="en-GB" sz="2400" dirty="0">
                <a:cs typeface="Times New Roman" pitchFamily="18" charset="0"/>
              </a:rPr>
              <a:t>)</a:t>
            </a:r>
            <a:r>
              <a:rPr lang="id-ID" sz="2400" dirty="0"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860828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551543" y="545157"/>
            <a:ext cx="77724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latin typeface="+mn-lt"/>
              </a:rPr>
              <a:t>Perspekti</a:t>
            </a:r>
            <a:r>
              <a:rPr lang="en-GB" sz="3200" b="1" dirty="0">
                <a:latin typeface="+mn-lt"/>
              </a:rPr>
              <a:t>f</a:t>
            </a:r>
            <a:r>
              <a:rPr lang="id-ID" sz="3200" b="1" dirty="0">
                <a:latin typeface="+mn-lt"/>
              </a:rPr>
              <a:t> ekonomi politik liberal klasik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51543" y="1781863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Arial" panose="020B0604020202020204" pitchFamily="34" charset="0"/>
              <a:buNone/>
            </a:pPr>
            <a:endParaRPr lang="id-ID" sz="2000" dirty="0"/>
          </a:p>
          <a:p>
            <a:r>
              <a:rPr lang="id-ID" sz="2400" dirty="0"/>
              <a:t>Pandangan tentang kekayaan</a:t>
            </a:r>
          </a:p>
          <a:p>
            <a:r>
              <a:rPr lang="id-ID" sz="2400" dirty="0"/>
              <a:t>Teori pembagian kerja </a:t>
            </a:r>
          </a:p>
          <a:p>
            <a:r>
              <a:rPr lang="id-ID" sz="2400" dirty="0"/>
              <a:t>Khuluk manusia</a:t>
            </a:r>
          </a:p>
          <a:p>
            <a:r>
              <a:rPr lang="id-ID" sz="2400" dirty="0"/>
              <a:t>Mekanisme pasar</a:t>
            </a:r>
          </a:p>
          <a:p>
            <a:r>
              <a:rPr lang="id-ID" sz="2400" dirty="0"/>
              <a:t>Paham liberalisme</a:t>
            </a:r>
          </a:p>
        </p:txBody>
      </p:sp>
    </p:spTree>
    <p:extLst>
      <p:ext uri="{BB962C8B-B14F-4D97-AF65-F5344CB8AC3E}">
        <p14:creationId xmlns:p14="http://schemas.microsoft.com/office/powerpoint/2010/main" val="41811204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57A2E3-6D82-412B-8044-30646F4DEEC9}"/>
              </a:ext>
            </a:extLst>
          </p:cNvPr>
          <p:cNvSpPr/>
          <p:nvPr/>
        </p:nvSpPr>
        <p:spPr>
          <a:xfrm>
            <a:off x="796131" y="5043282"/>
            <a:ext cx="3008714" cy="810317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501BCB-6FE1-448A-8BEA-F7E35FAE9822}"/>
              </a:ext>
            </a:extLst>
          </p:cNvPr>
          <p:cNvSpPr/>
          <p:nvPr/>
        </p:nvSpPr>
        <p:spPr>
          <a:xfrm>
            <a:off x="8387156" y="5043282"/>
            <a:ext cx="3008714" cy="810317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A272FC-18EF-4687-AF68-12DF4F7DCCDD}"/>
              </a:ext>
            </a:extLst>
          </p:cNvPr>
          <p:cNvSpPr txBox="1"/>
          <p:nvPr/>
        </p:nvSpPr>
        <p:spPr>
          <a:xfrm>
            <a:off x="9891480" y="5100433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endParaRPr lang="vi-VN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2293261" y="600642"/>
            <a:ext cx="7772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Pandangan tentang Kekayaa</a:t>
            </a:r>
            <a:r>
              <a:rPr lang="en-GB" sz="3200" b="1" dirty="0">
                <a:latin typeface="+mn-lt"/>
              </a:rPr>
              <a:t>n</a:t>
            </a:r>
            <a:endParaRPr lang="id-ID" sz="3200" b="1" dirty="0">
              <a:latin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2293261" y="1515042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ctr">
              <a:buFont typeface="Arial" panose="020B0604020202020204" pitchFamily="34" charset="0"/>
              <a:buNone/>
            </a:pPr>
            <a:endParaRPr lang="id-ID" sz="3200" b="1" dirty="0"/>
          </a:p>
          <a:p>
            <a:pPr marL="68580" indent="0" algn="ctr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FF0000"/>
                </a:solidFill>
              </a:rPr>
              <a:t>BANYAK MEMILIKI UANG </a:t>
            </a:r>
          </a:p>
          <a:p>
            <a:pPr marL="68580" indent="0" algn="ctr">
              <a:buFont typeface="Arial" panose="020B0604020202020204" pitchFamily="34" charset="0"/>
              <a:buNone/>
            </a:pPr>
            <a:r>
              <a:rPr lang="id-ID" sz="3200" b="1" dirty="0"/>
              <a:t>vs</a:t>
            </a:r>
          </a:p>
          <a:p>
            <a:pPr marL="68580" indent="0" algn="ctr">
              <a:buFont typeface="Arial" panose="020B0604020202020204" pitchFamily="34" charset="0"/>
              <a:buNone/>
            </a:pPr>
            <a:r>
              <a:rPr lang="id-ID" sz="3200" dirty="0">
                <a:solidFill>
                  <a:srgbClr val="00B050"/>
                </a:solidFill>
              </a:rPr>
              <a:t>KEMAKMURAN &amp; KESEJAHTERAAN.</a:t>
            </a:r>
          </a:p>
          <a:p>
            <a:pPr marL="68580" indent="0" algn="ctr">
              <a:buFont typeface="Arial" panose="020B0604020202020204" pitchFamily="34" charset="0"/>
              <a:buNone/>
            </a:pPr>
            <a:endParaRPr lang="id-ID" sz="3200" b="1" dirty="0"/>
          </a:p>
        </p:txBody>
      </p:sp>
    </p:spTree>
    <p:extLst>
      <p:ext uri="{BB962C8B-B14F-4D97-AF65-F5344CB8AC3E}">
        <p14:creationId xmlns:p14="http://schemas.microsoft.com/office/powerpoint/2010/main" val="156039634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595092" y="956404"/>
            <a:ext cx="6487879" cy="54608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/>
              <a:t>Teori Pembagian Kerja</a:t>
            </a:r>
            <a:br>
              <a:rPr lang="id-ID" sz="3200" b="1" dirty="0"/>
            </a:br>
            <a:endParaRPr lang="id-ID" sz="32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0977" y="1942100"/>
            <a:ext cx="11210046" cy="379048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400" dirty="0"/>
              <a:t>Agar orang bisa memperoleh hasil yang lebih baik, Smith menganjurkan adanya pembagian kerja. </a:t>
            </a:r>
          </a:p>
          <a:p>
            <a:pPr algn="just"/>
            <a:r>
              <a:rPr lang="id-ID" sz="2400" dirty="0"/>
              <a:t>Teori pembagian kerja menunjukan bahwa dalam upaya mengejar keinginan pribadi, orang perlu bekerja sama dengan orang lain.</a:t>
            </a:r>
          </a:p>
        </p:txBody>
      </p:sp>
    </p:spTree>
    <p:extLst>
      <p:ext uri="{BB962C8B-B14F-4D97-AF65-F5344CB8AC3E}">
        <p14:creationId xmlns:p14="http://schemas.microsoft.com/office/powerpoint/2010/main" val="58757497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600" b="1" dirty="0">
                <a:latin typeface="+mn-lt"/>
              </a:rPr>
              <a:t>Khuluk Manusi</a:t>
            </a:r>
            <a:r>
              <a:rPr lang="en-GB" sz="3600" b="1" dirty="0">
                <a:latin typeface="+mn-lt"/>
              </a:rPr>
              <a:t>a</a:t>
            </a:r>
            <a:endParaRPr lang="id-ID" sz="3600" dirty="0">
              <a:latin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207477" y="1773936"/>
            <a:ext cx="6518031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ctr">
              <a:buFont typeface="Arial" panose="020B0604020202020204" pitchFamily="34" charset="0"/>
              <a:buNone/>
            </a:pPr>
            <a:r>
              <a:rPr lang="id-ID" dirty="0">
                <a:solidFill>
                  <a:srgbClr val="FF0000"/>
                </a:solidFill>
              </a:rPr>
              <a:t>“Manusia adalah binatang yang gelisah”</a:t>
            </a:r>
          </a:p>
          <a:p>
            <a:pPr marL="68580" indent="0" algn="ctr">
              <a:buFont typeface="Arial" panose="020B0604020202020204" pitchFamily="34" charset="0"/>
              <a:buNone/>
            </a:pPr>
            <a:r>
              <a:rPr lang="id-ID" dirty="0">
                <a:solidFill>
                  <a:srgbClr val="00B050"/>
                </a:solidFill>
              </a:rPr>
              <a:t>(Adam Smith) </a:t>
            </a:r>
          </a:p>
          <a:p>
            <a:pPr marL="68580" indent="0" algn="ctr">
              <a:buFont typeface="Arial" panose="020B0604020202020204" pitchFamily="34" charset="0"/>
              <a:buNone/>
            </a:pPr>
            <a:endParaRPr lang="id-ID" dirty="0">
              <a:solidFill>
                <a:srgbClr val="00B050"/>
              </a:solidFill>
            </a:endParaRPr>
          </a:p>
          <a:p>
            <a:pPr marL="68580" indent="0">
              <a:buFont typeface="Arial" panose="020B0604020202020204" pitchFamily="34" charset="0"/>
              <a:buNone/>
            </a:pPr>
            <a:r>
              <a:rPr lang="id-ID" dirty="0"/>
              <a:t>Disini maksudnya ialah dimana manusia yang rasional </a:t>
            </a:r>
            <a:r>
              <a:rPr lang="en-GB" dirty="0" err="1"/>
              <a:t>berusaha</a:t>
            </a:r>
            <a:r>
              <a:rPr lang="en-GB" dirty="0"/>
              <a:t> </a:t>
            </a:r>
            <a:r>
              <a:rPr lang="id-ID" dirty="0"/>
              <a:t>untuk mencapai tujuan </a:t>
            </a:r>
            <a:r>
              <a:rPr lang="en-GB" dirty="0"/>
              <a:t>dan </a:t>
            </a:r>
            <a:r>
              <a:rPr lang="id-ID" dirty="0"/>
              <a:t>kepentingan yang </a:t>
            </a:r>
            <a:r>
              <a:rPr lang="en-GB" dirty="0"/>
              <a:t>di</a:t>
            </a:r>
            <a:r>
              <a:rPr lang="id-ID" dirty="0"/>
              <a:t>inginkan.</a:t>
            </a:r>
          </a:p>
        </p:txBody>
      </p:sp>
    </p:spTree>
    <p:extLst>
      <p:ext uri="{BB962C8B-B14F-4D97-AF65-F5344CB8AC3E}">
        <p14:creationId xmlns:p14="http://schemas.microsoft.com/office/powerpoint/2010/main" val="1695724016"/>
      </p:ext>
    </p:extLst>
  </p:cSld>
  <p:clrMapOvr>
    <a:masterClrMapping/>
  </p:clrMapOvr>
  <p:transition spd="slow" advClick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315585" y="1026862"/>
            <a:ext cx="1825376" cy="1825376"/>
            <a:chOff x="990193" y="2041329"/>
            <a:chExt cx="1947067" cy="1947067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>
            <a:xfrm>
              <a:off x="990193" y="2041329"/>
              <a:ext cx="1947067" cy="1947067"/>
              <a:chOff x="5385173" y="1917525"/>
              <a:chExt cx="1440000" cy="1440000"/>
            </a:xfrm>
          </p:grpSpPr>
          <p:sp>
            <p:nvSpPr>
              <p:cNvPr id="6" name="Oval 5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1525480" y="2641976"/>
              <a:ext cx="859663" cy="801259"/>
              <a:chOff x="1687637" y="550581"/>
              <a:chExt cx="452247" cy="421522"/>
            </a:xfrm>
            <a:solidFill>
              <a:schemeClr val="bg1"/>
            </a:solidFill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1747648" y="912091"/>
                <a:ext cx="332224" cy="60012"/>
              </a:xfrm>
              <a:custGeom>
                <a:avLst/>
                <a:gdLst>
                  <a:gd name="T0" fmla="*/ 287 w 292"/>
                  <a:gd name="T1" fmla="*/ 0 h 53"/>
                  <a:gd name="T2" fmla="*/ 6 w 292"/>
                  <a:gd name="T3" fmla="*/ 0 h 53"/>
                  <a:gd name="T4" fmla="*/ 0 w 292"/>
                  <a:gd name="T5" fmla="*/ 5 h 53"/>
                  <a:gd name="T6" fmla="*/ 0 w 292"/>
                  <a:gd name="T7" fmla="*/ 48 h 53"/>
                  <a:gd name="T8" fmla="*/ 6 w 292"/>
                  <a:gd name="T9" fmla="*/ 53 h 53"/>
                  <a:gd name="T10" fmla="*/ 287 w 292"/>
                  <a:gd name="T11" fmla="*/ 53 h 53"/>
                  <a:gd name="T12" fmla="*/ 292 w 292"/>
                  <a:gd name="T13" fmla="*/ 48 h 53"/>
                  <a:gd name="T14" fmla="*/ 292 w 292"/>
                  <a:gd name="T15" fmla="*/ 5 h 53"/>
                  <a:gd name="T16" fmla="*/ 287 w 292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2" h="53">
                    <a:moveTo>
                      <a:pt x="28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1"/>
                      <a:pt x="3" y="53"/>
                      <a:pt x="6" y="53"/>
                    </a:cubicBezTo>
                    <a:cubicBezTo>
                      <a:pt x="287" y="53"/>
                      <a:pt x="287" y="53"/>
                      <a:pt x="287" y="53"/>
                    </a:cubicBezTo>
                    <a:cubicBezTo>
                      <a:pt x="290" y="53"/>
                      <a:pt x="292" y="51"/>
                      <a:pt x="292" y="48"/>
                    </a:cubicBezTo>
                    <a:cubicBezTo>
                      <a:pt x="292" y="5"/>
                      <a:pt x="292" y="5"/>
                      <a:pt x="292" y="5"/>
                    </a:cubicBezTo>
                    <a:cubicBezTo>
                      <a:pt x="292" y="2"/>
                      <a:pt x="290" y="0"/>
                      <a:pt x="28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1687637" y="550581"/>
                <a:ext cx="452247" cy="331744"/>
              </a:xfrm>
              <a:custGeom>
                <a:avLst/>
                <a:gdLst>
                  <a:gd name="T0" fmla="*/ 398 w 398"/>
                  <a:gd name="T1" fmla="*/ 40 h 292"/>
                  <a:gd name="T2" fmla="*/ 358 w 398"/>
                  <a:gd name="T3" fmla="*/ 0 h 292"/>
                  <a:gd name="T4" fmla="*/ 318 w 398"/>
                  <a:gd name="T5" fmla="*/ 40 h 292"/>
                  <a:gd name="T6" fmla="*/ 335 w 398"/>
                  <a:gd name="T7" fmla="*/ 72 h 292"/>
                  <a:gd name="T8" fmla="*/ 265 w 398"/>
                  <a:gd name="T9" fmla="*/ 212 h 292"/>
                  <a:gd name="T10" fmla="*/ 219 w 398"/>
                  <a:gd name="T11" fmla="*/ 74 h 292"/>
                  <a:gd name="T12" fmla="*/ 239 w 398"/>
                  <a:gd name="T13" fmla="*/ 40 h 292"/>
                  <a:gd name="T14" fmla="*/ 199 w 398"/>
                  <a:gd name="T15" fmla="*/ 0 h 292"/>
                  <a:gd name="T16" fmla="*/ 159 w 398"/>
                  <a:gd name="T17" fmla="*/ 40 h 292"/>
                  <a:gd name="T18" fmla="*/ 179 w 398"/>
                  <a:gd name="T19" fmla="*/ 74 h 292"/>
                  <a:gd name="T20" fmla="*/ 133 w 398"/>
                  <a:gd name="T21" fmla="*/ 212 h 292"/>
                  <a:gd name="T22" fmla="*/ 63 w 398"/>
                  <a:gd name="T23" fmla="*/ 72 h 292"/>
                  <a:gd name="T24" fmla="*/ 80 w 398"/>
                  <a:gd name="T25" fmla="*/ 40 h 292"/>
                  <a:gd name="T26" fmla="*/ 40 w 398"/>
                  <a:gd name="T27" fmla="*/ 0 h 292"/>
                  <a:gd name="T28" fmla="*/ 0 w 398"/>
                  <a:gd name="T29" fmla="*/ 40 h 292"/>
                  <a:gd name="T30" fmla="*/ 29 w 398"/>
                  <a:gd name="T31" fmla="*/ 78 h 292"/>
                  <a:gd name="T32" fmla="*/ 53 w 398"/>
                  <a:gd name="T33" fmla="*/ 292 h 292"/>
                  <a:gd name="T34" fmla="*/ 345 w 398"/>
                  <a:gd name="T35" fmla="*/ 292 h 292"/>
                  <a:gd name="T36" fmla="*/ 369 w 398"/>
                  <a:gd name="T37" fmla="*/ 78 h 292"/>
                  <a:gd name="T38" fmla="*/ 398 w 398"/>
                  <a:gd name="T39" fmla="*/ 4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8" h="292">
                    <a:moveTo>
                      <a:pt x="398" y="40"/>
                    </a:moveTo>
                    <a:cubicBezTo>
                      <a:pt x="398" y="18"/>
                      <a:pt x="380" y="0"/>
                      <a:pt x="358" y="0"/>
                    </a:cubicBezTo>
                    <a:cubicBezTo>
                      <a:pt x="336" y="0"/>
                      <a:pt x="318" y="18"/>
                      <a:pt x="318" y="40"/>
                    </a:cubicBezTo>
                    <a:cubicBezTo>
                      <a:pt x="318" y="53"/>
                      <a:pt x="325" y="65"/>
                      <a:pt x="335" y="72"/>
                    </a:cubicBezTo>
                    <a:cubicBezTo>
                      <a:pt x="265" y="212"/>
                      <a:pt x="265" y="212"/>
                      <a:pt x="265" y="212"/>
                    </a:cubicBezTo>
                    <a:cubicBezTo>
                      <a:pt x="219" y="74"/>
                      <a:pt x="219" y="74"/>
                      <a:pt x="219" y="74"/>
                    </a:cubicBezTo>
                    <a:cubicBezTo>
                      <a:pt x="231" y="67"/>
                      <a:pt x="239" y="54"/>
                      <a:pt x="239" y="40"/>
                    </a:cubicBezTo>
                    <a:cubicBezTo>
                      <a:pt x="239" y="18"/>
                      <a:pt x="221" y="0"/>
                      <a:pt x="199" y="0"/>
                    </a:cubicBezTo>
                    <a:cubicBezTo>
                      <a:pt x="177" y="0"/>
                      <a:pt x="159" y="18"/>
                      <a:pt x="159" y="40"/>
                    </a:cubicBezTo>
                    <a:cubicBezTo>
                      <a:pt x="159" y="54"/>
                      <a:pt x="167" y="67"/>
                      <a:pt x="179" y="74"/>
                    </a:cubicBezTo>
                    <a:cubicBezTo>
                      <a:pt x="133" y="212"/>
                      <a:pt x="133" y="212"/>
                      <a:pt x="133" y="21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73" y="65"/>
                      <a:pt x="80" y="53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58"/>
                      <a:pt x="13" y="73"/>
                      <a:pt x="29" y="78"/>
                    </a:cubicBezTo>
                    <a:cubicBezTo>
                      <a:pt x="53" y="292"/>
                      <a:pt x="53" y="292"/>
                      <a:pt x="53" y="292"/>
                    </a:cubicBezTo>
                    <a:cubicBezTo>
                      <a:pt x="345" y="292"/>
                      <a:pt x="345" y="292"/>
                      <a:pt x="345" y="292"/>
                    </a:cubicBezTo>
                    <a:cubicBezTo>
                      <a:pt x="369" y="78"/>
                      <a:pt x="369" y="78"/>
                      <a:pt x="369" y="78"/>
                    </a:cubicBezTo>
                    <a:cubicBezTo>
                      <a:pt x="386" y="73"/>
                      <a:pt x="398" y="58"/>
                      <a:pt x="39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2637366" y="2738019"/>
            <a:ext cx="1947067" cy="1947067"/>
            <a:chOff x="2637366" y="2667680"/>
            <a:chExt cx="1947067" cy="1947067"/>
          </a:xfrm>
        </p:grpSpPr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2637366" y="2667680"/>
              <a:ext cx="1947067" cy="1947067"/>
              <a:chOff x="5385173" y="1917525"/>
              <a:chExt cx="1440000" cy="1440000"/>
            </a:xfrm>
          </p:grpSpPr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220680" y="3260340"/>
              <a:ext cx="764732" cy="801380"/>
              <a:chOff x="1989375" y="-164756"/>
              <a:chExt cx="450807" cy="472411"/>
            </a:xfrm>
            <a:solidFill>
              <a:schemeClr val="bg1"/>
            </a:solidFill>
          </p:grpSpPr>
          <p:sp>
            <p:nvSpPr>
              <p:cNvPr id="16" name="Freeform 9"/>
              <p:cNvSpPr>
                <a:spLocks/>
              </p:cNvSpPr>
              <p:nvPr/>
            </p:nvSpPr>
            <p:spPr bwMode="auto">
              <a:xfrm>
                <a:off x="2056108" y="-164756"/>
                <a:ext cx="384074" cy="331744"/>
              </a:xfrm>
              <a:custGeom>
                <a:avLst/>
                <a:gdLst>
                  <a:gd name="T0" fmla="*/ 312 w 338"/>
                  <a:gd name="T1" fmla="*/ 0 h 292"/>
                  <a:gd name="T2" fmla="*/ 0 w 338"/>
                  <a:gd name="T3" fmla="*/ 0 h 292"/>
                  <a:gd name="T4" fmla="*/ 106 w 338"/>
                  <a:gd name="T5" fmla="*/ 54 h 292"/>
                  <a:gd name="T6" fmla="*/ 285 w 338"/>
                  <a:gd name="T7" fmla="*/ 54 h 292"/>
                  <a:gd name="T8" fmla="*/ 285 w 338"/>
                  <a:gd name="T9" fmla="*/ 80 h 292"/>
                  <a:gd name="T10" fmla="*/ 159 w 338"/>
                  <a:gd name="T11" fmla="*/ 80 h 292"/>
                  <a:gd name="T12" fmla="*/ 194 w 338"/>
                  <a:gd name="T13" fmla="*/ 98 h 292"/>
                  <a:gd name="T14" fmla="*/ 226 w 338"/>
                  <a:gd name="T15" fmla="*/ 133 h 292"/>
                  <a:gd name="T16" fmla="*/ 285 w 338"/>
                  <a:gd name="T17" fmla="*/ 133 h 292"/>
                  <a:gd name="T18" fmla="*/ 285 w 338"/>
                  <a:gd name="T19" fmla="*/ 160 h 292"/>
                  <a:gd name="T20" fmla="*/ 232 w 338"/>
                  <a:gd name="T21" fmla="*/ 160 h 292"/>
                  <a:gd name="T22" fmla="*/ 232 w 338"/>
                  <a:gd name="T23" fmla="*/ 292 h 292"/>
                  <a:gd name="T24" fmla="*/ 312 w 338"/>
                  <a:gd name="T25" fmla="*/ 292 h 292"/>
                  <a:gd name="T26" fmla="*/ 338 w 338"/>
                  <a:gd name="T27" fmla="*/ 266 h 292"/>
                  <a:gd name="T28" fmla="*/ 338 w 338"/>
                  <a:gd name="T29" fmla="*/ 27 h 292"/>
                  <a:gd name="T30" fmla="*/ 312 w 338"/>
                  <a:gd name="T3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8" h="292">
                    <a:moveTo>
                      <a:pt x="3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285" y="54"/>
                      <a:pt x="285" y="54"/>
                      <a:pt x="285" y="54"/>
                    </a:cubicBezTo>
                    <a:cubicBezTo>
                      <a:pt x="285" y="80"/>
                      <a:pt x="285" y="80"/>
                      <a:pt x="285" y="80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94" y="98"/>
                      <a:pt x="194" y="98"/>
                      <a:pt x="194" y="98"/>
                    </a:cubicBezTo>
                    <a:cubicBezTo>
                      <a:pt x="208" y="105"/>
                      <a:pt x="220" y="118"/>
                      <a:pt x="226" y="133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85" y="160"/>
                      <a:pt x="285" y="160"/>
                      <a:pt x="285" y="160"/>
                    </a:cubicBez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32" y="292"/>
                      <a:pt x="232" y="292"/>
                      <a:pt x="232" y="292"/>
                    </a:cubicBezTo>
                    <a:cubicBezTo>
                      <a:pt x="312" y="292"/>
                      <a:pt x="312" y="292"/>
                      <a:pt x="312" y="292"/>
                    </a:cubicBezTo>
                    <a:cubicBezTo>
                      <a:pt x="326" y="292"/>
                      <a:pt x="338" y="280"/>
                      <a:pt x="338" y="266"/>
                    </a:cubicBezTo>
                    <a:cubicBezTo>
                      <a:pt x="338" y="27"/>
                      <a:pt x="338" y="27"/>
                      <a:pt x="338" y="27"/>
                    </a:cubicBezTo>
                    <a:cubicBezTo>
                      <a:pt x="338" y="12"/>
                      <a:pt x="326" y="0"/>
                      <a:pt x="3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10"/>
              <p:cNvSpPr>
                <a:spLocks noEditPoints="1"/>
              </p:cNvSpPr>
              <p:nvPr/>
            </p:nvSpPr>
            <p:spPr bwMode="auto">
              <a:xfrm>
                <a:off x="1989375" y="-153714"/>
                <a:ext cx="301018" cy="461369"/>
              </a:xfrm>
              <a:custGeom>
                <a:avLst/>
                <a:gdLst>
                  <a:gd name="T0" fmla="*/ 241 w 265"/>
                  <a:gd name="T1" fmla="*/ 111 h 406"/>
                  <a:gd name="T2" fmla="*/ 23 w 265"/>
                  <a:gd name="T3" fmla="*/ 2 h 406"/>
                  <a:gd name="T4" fmla="*/ 14 w 265"/>
                  <a:gd name="T5" fmla="*/ 0 h 406"/>
                  <a:gd name="T6" fmla="*/ 0 w 265"/>
                  <a:gd name="T7" fmla="*/ 17 h 406"/>
                  <a:gd name="T8" fmla="*/ 0 w 265"/>
                  <a:gd name="T9" fmla="*/ 256 h 406"/>
                  <a:gd name="T10" fmla="*/ 23 w 265"/>
                  <a:gd name="T11" fmla="*/ 294 h 406"/>
                  <a:gd name="T12" fmla="*/ 241 w 265"/>
                  <a:gd name="T13" fmla="*/ 403 h 406"/>
                  <a:gd name="T14" fmla="*/ 251 w 265"/>
                  <a:gd name="T15" fmla="*/ 406 h 406"/>
                  <a:gd name="T16" fmla="*/ 265 w 265"/>
                  <a:gd name="T17" fmla="*/ 388 h 406"/>
                  <a:gd name="T18" fmla="*/ 265 w 265"/>
                  <a:gd name="T19" fmla="*/ 150 h 406"/>
                  <a:gd name="T20" fmla="*/ 241 w 265"/>
                  <a:gd name="T21" fmla="*/ 111 h 406"/>
                  <a:gd name="T22" fmla="*/ 185 w 265"/>
                  <a:gd name="T23" fmla="*/ 282 h 406"/>
                  <a:gd name="T24" fmla="*/ 159 w 265"/>
                  <a:gd name="T25" fmla="*/ 242 h 406"/>
                  <a:gd name="T26" fmla="*/ 185 w 265"/>
                  <a:gd name="T27" fmla="*/ 203 h 406"/>
                  <a:gd name="T28" fmla="*/ 212 w 265"/>
                  <a:gd name="T29" fmla="*/ 242 h 406"/>
                  <a:gd name="T30" fmla="*/ 185 w 265"/>
                  <a:gd name="T31" fmla="*/ 282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5" h="406">
                    <a:moveTo>
                      <a:pt x="241" y="111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0" y="1"/>
                      <a:pt x="17" y="0"/>
                      <a:pt x="14" y="0"/>
                    </a:cubicBezTo>
                    <a:cubicBezTo>
                      <a:pt x="5" y="0"/>
                      <a:pt x="0" y="6"/>
                      <a:pt x="0" y="1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270"/>
                      <a:pt x="10" y="288"/>
                      <a:pt x="23" y="294"/>
                    </a:cubicBezTo>
                    <a:cubicBezTo>
                      <a:pt x="241" y="403"/>
                      <a:pt x="241" y="403"/>
                      <a:pt x="241" y="403"/>
                    </a:cubicBezTo>
                    <a:cubicBezTo>
                      <a:pt x="244" y="405"/>
                      <a:pt x="248" y="406"/>
                      <a:pt x="251" y="406"/>
                    </a:cubicBezTo>
                    <a:cubicBezTo>
                      <a:pt x="259" y="406"/>
                      <a:pt x="265" y="399"/>
                      <a:pt x="265" y="388"/>
                    </a:cubicBezTo>
                    <a:cubicBezTo>
                      <a:pt x="265" y="150"/>
                      <a:pt x="265" y="150"/>
                      <a:pt x="265" y="150"/>
                    </a:cubicBezTo>
                    <a:cubicBezTo>
                      <a:pt x="265" y="135"/>
                      <a:pt x="254" y="118"/>
                      <a:pt x="241" y="111"/>
                    </a:cubicBezTo>
                    <a:close/>
                    <a:moveTo>
                      <a:pt x="185" y="282"/>
                    </a:moveTo>
                    <a:cubicBezTo>
                      <a:pt x="171" y="282"/>
                      <a:pt x="159" y="264"/>
                      <a:pt x="159" y="242"/>
                    </a:cubicBezTo>
                    <a:cubicBezTo>
                      <a:pt x="159" y="220"/>
                      <a:pt x="171" y="203"/>
                      <a:pt x="185" y="203"/>
                    </a:cubicBezTo>
                    <a:cubicBezTo>
                      <a:pt x="200" y="203"/>
                      <a:pt x="212" y="220"/>
                      <a:pt x="212" y="242"/>
                    </a:cubicBezTo>
                    <a:cubicBezTo>
                      <a:pt x="212" y="264"/>
                      <a:pt x="200" y="282"/>
                      <a:pt x="185" y="2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315584" y="4053532"/>
            <a:ext cx="1947067" cy="1825376"/>
            <a:chOff x="6291197" y="2390450"/>
            <a:chExt cx="1947067" cy="1947067"/>
          </a:xfrm>
        </p:grpSpPr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6291197" y="2390450"/>
              <a:ext cx="1947067" cy="1947067"/>
              <a:chOff x="5385173" y="1917525"/>
              <a:chExt cx="1440000" cy="1440000"/>
            </a:xfrm>
          </p:grpSpPr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32" name="Freeform 7"/>
            <p:cNvSpPr>
              <a:spLocks/>
            </p:cNvSpPr>
            <p:nvPr/>
          </p:nvSpPr>
          <p:spPr bwMode="auto">
            <a:xfrm>
              <a:off x="6939126" y="2887408"/>
              <a:ext cx="651208" cy="806695"/>
            </a:xfrm>
            <a:custGeom>
              <a:avLst/>
              <a:gdLst>
                <a:gd name="T0" fmla="*/ 1 w 329"/>
                <a:gd name="T1" fmla="*/ 248 h 408"/>
                <a:gd name="T2" fmla="*/ 32 w 329"/>
                <a:gd name="T3" fmla="*/ 223 h 408"/>
                <a:gd name="T4" fmla="*/ 75 w 329"/>
                <a:gd name="T5" fmla="*/ 227 h 408"/>
                <a:gd name="T6" fmla="*/ 75 w 329"/>
                <a:gd name="T7" fmla="*/ 226 h 408"/>
                <a:gd name="T8" fmla="*/ 41 w 329"/>
                <a:gd name="T9" fmla="*/ 222 h 408"/>
                <a:gd name="T10" fmla="*/ 19 w 329"/>
                <a:gd name="T11" fmla="*/ 191 h 408"/>
                <a:gd name="T12" fmla="*/ 47 w 329"/>
                <a:gd name="T13" fmla="*/ 166 h 408"/>
                <a:gd name="T14" fmla="*/ 160 w 329"/>
                <a:gd name="T15" fmla="*/ 177 h 408"/>
                <a:gd name="T16" fmla="*/ 176 w 329"/>
                <a:gd name="T17" fmla="*/ 177 h 408"/>
                <a:gd name="T18" fmla="*/ 170 w 329"/>
                <a:gd name="T19" fmla="*/ 83 h 408"/>
                <a:gd name="T20" fmla="*/ 235 w 329"/>
                <a:gd name="T21" fmla="*/ 31 h 408"/>
                <a:gd name="T22" fmla="*/ 238 w 329"/>
                <a:gd name="T23" fmla="*/ 113 h 408"/>
                <a:gd name="T24" fmla="*/ 295 w 329"/>
                <a:gd name="T25" fmla="*/ 230 h 408"/>
                <a:gd name="T26" fmla="*/ 329 w 329"/>
                <a:gd name="T27" fmla="*/ 247 h 408"/>
                <a:gd name="T28" fmla="*/ 329 w 329"/>
                <a:gd name="T29" fmla="*/ 389 h 408"/>
                <a:gd name="T30" fmla="*/ 195 w 329"/>
                <a:gd name="T31" fmla="*/ 408 h 408"/>
                <a:gd name="T32" fmla="*/ 111 w 329"/>
                <a:gd name="T33" fmla="*/ 399 h 408"/>
                <a:gd name="T34" fmla="*/ 41 w 329"/>
                <a:gd name="T35" fmla="*/ 392 h 408"/>
                <a:gd name="T36" fmla="*/ 22 w 329"/>
                <a:gd name="T37" fmla="*/ 361 h 408"/>
                <a:gd name="T38" fmla="*/ 39 w 329"/>
                <a:gd name="T39" fmla="*/ 336 h 408"/>
                <a:gd name="T40" fmla="*/ 30 w 329"/>
                <a:gd name="T41" fmla="*/ 336 h 408"/>
                <a:gd name="T42" fmla="*/ 8 w 329"/>
                <a:gd name="T43" fmla="*/ 305 h 408"/>
                <a:gd name="T44" fmla="*/ 30 w 329"/>
                <a:gd name="T45" fmla="*/ 280 h 408"/>
                <a:gd name="T46" fmla="*/ 27 w 329"/>
                <a:gd name="T47" fmla="*/ 279 h 408"/>
                <a:gd name="T48" fmla="*/ 1 w 329"/>
                <a:gd name="T49" fmla="*/ 24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9" h="408">
                  <a:moveTo>
                    <a:pt x="1" y="248"/>
                  </a:moveTo>
                  <a:cubicBezTo>
                    <a:pt x="3" y="232"/>
                    <a:pt x="17" y="221"/>
                    <a:pt x="32" y="223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5" y="226"/>
                    <a:pt x="75" y="226"/>
                    <a:pt x="75" y="226"/>
                  </a:cubicBezTo>
                  <a:cubicBezTo>
                    <a:pt x="41" y="222"/>
                    <a:pt x="41" y="222"/>
                    <a:pt x="41" y="222"/>
                  </a:cubicBezTo>
                  <a:cubicBezTo>
                    <a:pt x="28" y="221"/>
                    <a:pt x="18" y="207"/>
                    <a:pt x="19" y="191"/>
                  </a:cubicBezTo>
                  <a:cubicBezTo>
                    <a:pt x="21" y="176"/>
                    <a:pt x="33" y="164"/>
                    <a:pt x="47" y="166"/>
                  </a:cubicBezTo>
                  <a:cubicBezTo>
                    <a:pt x="160" y="177"/>
                    <a:pt x="160" y="177"/>
                    <a:pt x="160" y="177"/>
                  </a:cubicBezTo>
                  <a:cubicBezTo>
                    <a:pt x="176" y="177"/>
                    <a:pt x="176" y="177"/>
                    <a:pt x="176" y="177"/>
                  </a:cubicBezTo>
                  <a:cubicBezTo>
                    <a:pt x="176" y="177"/>
                    <a:pt x="152" y="167"/>
                    <a:pt x="170" y="83"/>
                  </a:cubicBezTo>
                  <a:cubicBezTo>
                    <a:pt x="188" y="0"/>
                    <a:pt x="235" y="31"/>
                    <a:pt x="235" y="31"/>
                  </a:cubicBezTo>
                  <a:cubicBezTo>
                    <a:pt x="235" y="31"/>
                    <a:pt x="235" y="102"/>
                    <a:pt x="238" y="113"/>
                  </a:cubicBezTo>
                  <a:cubicBezTo>
                    <a:pt x="240" y="123"/>
                    <a:pt x="295" y="230"/>
                    <a:pt x="295" y="230"/>
                  </a:cubicBezTo>
                  <a:cubicBezTo>
                    <a:pt x="295" y="235"/>
                    <a:pt x="329" y="241"/>
                    <a:pt x="329" y="247"/>
                  </a:cubicBezTo>
                  <a:cubicBezTo>
                    <a:pt x="329" y="296"/>
                    <a:pt x="329" y="338"/>
                    <a:pt x="329" y="389"/>
                  </a:cubicBezTo>
                  <a:cubicBezTo>
                    <a:pt x="293" y="379"/>
                    <a:pt x="273" y="408"/>
                    <a:pt x="195" y="408"/>
                  </a:cubicBezTo>
                  <a:cubicBezTo>
                    <a:pt x="170" y="408"/>
                    <a:pt x="138" y="403"/>
                    <a:pt x="111" y="399"/>
                  </a:cubicBezTo>
                  <a:cubicBezTo>
                    <a:pt x="41" y="392"/>
                    <a:pt x="41" y="392"/>
                    <a:pt x="41" y="392"/>
                  </a:cubicBezTo>
                  <a:cubicBezTo>
                    <a:pt x="29" y="391"/>
                    <a:pt x="20" y="377"/>
                    <a:pt x="22" y="361"/>
                  </a:cubicBezTo>
                  <a:cubicBezTo>
                    <a:pt x="23" y="349"/>
                    <a:pt x="30" y="340"/>
                    <a:pt x="39" y="336"/>
                  </a:cubicBezTo>
                  <a:cubicBezTo>
                    <a:pt x="30" y="336"/>
                    <a:pt x="30" y="336"/>
                    <a:pt x="30" y="336"/>
                  </a:cubicBezTo>
                  <a:cubicBezTo>
                    <a:pt x="16" y="334"/>
                    <a:pt x="6" y="320"/>
                    <a:pt x="8" y="305"/>
                  </a:cubicBezTo>
                  <a:cubicBezTo>
                    <a:pt x="9" y="291"/>
                    <a:pt x="19" y="281"/>
                    <a:pt x="30" y="280"/>
                  </a:cubicBezTo>
                  <a:cubicBezTo>
                    <a:pt x="27" y="279"/>
                    <a:pt x="27" y="279"/>
                    <a:pt x="27" y="279"/>
                  </a:cubicBezTo>
                  <a:cubicBezTo>
                    <a:pt x="11" y="278"/>
                    <a:pt x="0" y="264"/>
                    <a:pt x="1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927312" y="2721952"/>
            <a:ext cx="1947067" cy="1947067"/>
            <a:chOff x="5927312" y="2651613"/>
            <a:chExt cx="1947067" cy="1947067"/>
          </a:xfrm>
        </p:grpSpPr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5927312" y="2651613"/>
              <a:ext cx="1947067" cy="1947067"/>
              <a:chOff x="5385173" y="1917525"/>
              <a:chExt cx="1440000" cy="1440000"/>
            </a:xfrm>
          </p:grpSpPr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6561198" y="3205639"/>
              <a:ext cx="679293" cy="777553"/>
              <a:chOff x="512850" y="1020112"/>
              <a:chExt cx="421521" cy="482494"/>
            </a:xfrm>
            <a:solidFill>
              <a:schemeClr val="bg1"/>
            </a:solidFill>
          </p:grpSpPr>
          <p:sp>
            <p:nvSpPr>
              <p:cNvPr id="34" name="Freeform 11"/>
              <p:cNvSpPr>
                <a:spLocks noEditPoints="1"/>
              </p:cNvSpPr>
              <p:nvPr/>
            </p:nvSpPr>
            <p:spPr bwMode="auto">
              <a:xfrm>
                <a:off x="603587" y="1020112"/>
                <a:ext cx="241007" cy="120023"/>
              </a:xfrm>
              <a:custGeom>
                <a:avLst/>
                <a:gdLst>
                  <a:gd name="T0" fmla="*/ 212 w 212"/>
                  <a:gd name="T1" fmla="*/ 53 h 106"/>
                  <a:gd name="T2" fmla="*/ 159 w 212"/>
                  <a:gd name="T3" fmla="*/ 53 h 106"/>
                  <a:gd name="T4" fmla="*/ 106 w 212"/>
                  <a:gd name="T5" fmla="*/ 0 h 106"/>
                  <a:gd name="T6" fmla="*/ 53 w 212"/>
                  <a:gd name="T7" fmla="*/ 53 h 106"/>
                  <a:gd name="T8" fmla="*/ 0 w 212"/>
                  <a:gd name="T9" fmla="*/ 53 h 106"/>
                  <a:gd name="T10" fmla="*/ 0 w 212"/>
                  <a:gd name="T11" fmla="*/ 106 h 106"/>
                  <a:gd name="T12" fmla="*/ 212 w 212"/>
                  <a:gd name="T13" fmla="*/ 106 h 106"/>
                  <a:gd name="T14" fmla="*/ 212 w 212"/>
                  <a:gd name="T15" fmla="*/ 53 h 106"/>
                  <a:gd name="T16" fmla="*/ 106 w 212"/>
                  <a:gd name="T17" fmla="*/ 80 h 106"/>
                  <a:gd name="T18" fmla="*/ 79 w 212"/>
                  <a:gd name="T19" fmla="*/ 53 h 106"/>
                  <a:gd name="T20" fmla="*/ 106 w 212"/>
                  <a:gd name="T21" fmla="*/ 27 h 106"/>
                  <a:gd name="T22" fmla="*/ 132 w 212"/>
                  <a:gd name="T23" fmla="*/ 53 h 106"/>
                  <a:gd name="T24" fmla="*/ 106 w 212"/>
                  <a:gd name="T25" fmla="*/ 8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106">
                    <a:moveTo>
                      <a:pt x="212" y="53"/>
                    </a:move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24"/>
                      <a:pt x="135" y="0"/>
                      <a:pt x="106" y="0"/>
                    </a:cubicBezTo>
                    <a:cubicBezTo>
                      <a:pt x="76" y="0"/>
                      <a:pt x="53" y="24"/>
                      <a:pt x="53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212" y="106"/>
                      <a:pt x="212" y="106"/>
                      <a:pt x="212" y="106"/>
                    </a:cubicBezTo>
                    <a:lnTo>
                      <a:pt x="212" y="53"/>
                    </a:lnTo>
                    <a:close/>
                    <a:moveTo>
                      <a:pt x="106" y="80"/>
                    </a:moveTo>
                    <a:cubicBezTo>
                      <a:pt x="91" y="80"/>
                      <a:pt x="79" y="68"/>
                      <a:pt x="79" y="53"/>
                    </a:cubicBezTo>
                    <a:cubicBezTo>
                      <a:pt x="79" y="39"/>
                      <a:pt x="91" y="27"/>
                      <a:pt x="106" y="27"/>
                    </a:cubicBezTo>
                    <a:cubicBezTo>
                      <a:pt x="120" y="27"/>
                      <a:pt x="132" y="39"/>
                      <a:pt x="132" y="53"/>
                    </a:cubicBezTo>
                    <a:cubicBezTo>
                      <a:pt x="132" y="68"/>
                      <a:pt x="120" y="80"/>
                      <a:pt x="10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12"/>
              <p:cNvSpPr>
                <a:spLocks noEditPoints="1"/>
              </p:cNvSpPr>
              <p:nvPr/>
            </p:nvSpPr>
            <p:spPr bwMode="auto">
              <a:xfrm>
                <a:off x="512850" y="1080124"/>
                <a:ext cx="421521" cy="422482"/>
              </a:xfrm>
              <a:custGeom>
                <a:avLst/>
                <a:gdLst>
                  <a:gd name="T0" fmla="*/ 752 w 878"/>
                  <a:gd name="T1" fmla="*/ 0 h 880"/>
                  <a:gd name="T2" fmla="*/ 752 w 878"/>
                  <a:gd name="T3" fmla="*/ 189 h 880"/>
                  <a:gd name="T4" fmla="*/ 125 w 878"/>
                  <a:gd name="T5" fmla="*/ 189 h 880"/>
                  <a:gd name="T6" fmla="*/ 125 w 878"/>
                  <a:gd name="T7" fmla="*/ 0 h 880"/>
                  <a:gd name="T8" fmla="*/ 0 w 878"/>
                  <a:gd name="T9" fmla="*/ 0 h 880"/>
                  <a:gd name="T10" fmla="*/ 0 w 878"/>
                  <a:gd name="T11" fmla="*/ 880 h 880"/>
                  <a:gd name="T12" fmla="*/ 878 w 878"/>
                  <a:gd name="T13" fmla="*/ 880 h 880"/>
                  <a:gd name="T14" fmla="*/ 878 w 878"/>
                  <a:gd name="T15" fmla="*/ 0 h 880"/>
                  <a:gd name="T16" fmla="*/ 752 w 878"/>
                  <a:gd name="T17" fmla="*/ 0 h 880"/>
                  <a:gd name="T18" fmla="*/ 409 w 878"/>
                  <a:gd name="T19" fmla="*/ 745 h 880"/>
                  <a:gd name="T20" fmla="*/ 366 w 878"/>
                  <a:gd name="T21" fmla="*/ 700 h 880"/>
                  <a:gd name="T22" fmla="*/ 189 w 878"/>
                  <a:gd name="T23" fmla="*/ 523 h 880"/>
                  <a:gd name="T24" fmla="*/ 276 w 878"/>
                  <a:gd name="T25" fmla="*/ 435 h 880"/>
                  <a:gd name="T26" fmla="*/ 409 w 878"/>
                  <a:gd name="T27" fmla="*/ 568 h 880"/>
                  <a:gd name="T28" fmla="*/ 662 w 878"/>
                  <a:gd name="T29" fmla="*/ 315 h 880"/>
                  <a:gd name="T30" fmla="*/ 752 w 878"/>
                  <a:gd name="T31" fmla="*/ 402 h 880"/>
                  <a:gd name="T32" fmla="*/ 409 w 878"/>
                  <a:gd name="T33" fmla="*/ 745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78" h="880">
                    <a:moveTo>
                      <a:pt x="752" y="0"/>
                    </a:moveTo>
                    <a:lnTo>
                      <a:pt x="752" y="189"/>
                    </a:lnTo>
                    <a:lnTo>
                      <a:pt x="125" y="189"/>
                    </a:lnTo>
                    <a:lnTo>
                      <a:pt x="125" y="0"/>
                    </a:lnTo>
                    <a:lnTo>
                      <a:pt x="0" y="0"/>
                    </a:lnTo>
                    <a:lnTo>
                      <a:pt x="0" y="880"/>
                    </a:lnTo>
                    <a:lnTo>
                      <a:pt x="878" y="880"/>
                    </a:lnTo>
                    <a:lnTo>
                      <a:pt x="878" y="0"/>
                    </a:lnTo>
                    <a:lnTo>
                      <a:pt x="752" y="0"/>
                    </a:lnTo>
                    <a:close/>
                    <a:moveTo>
                      <a:pt x="409" y="745"/>
                    </a:moveTo>
                    <a:lnTo>
                      <a:pt x="366" y="700"/>
                    </a:lnTo>
                    <a:lnTo>
                      <a:pt x="189" y="523"/>
                    </a:lnTo>
                    <a:lnTo>
                      <a:pt x="276" y="435"/>
                    </a:lnTo>
                    <a:lnTo>
                      <a:pt x="409" y="568"/>
                    </a:lnTo>
                    <a:lnTo>
                      <a:pt x="662" y="315"/>
                    </a:lnTo>
                    <a:lnTo>
                      <a:pt x="752" y="402"/>
                    </a:lnTo>
                    <a:lnTo>
                      <a:pt x="409" y="7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10109610" y="1140948"/>
            <a:ext cx="1771848" cy="1786206"/>
            <a:chOff x="7550758" y="2041330"/>
            <a:chExt cx="1947067" cy="1947067"/>
          </a:xfrm>
        </p:grpSpPr>
        <p:grpSp>
          <p:nvGrpSpPr>
            <p:cNvPr id="28" name="Group 27"/>
            <p:cNvGrpSpPr>
              <a:grpSpLocks noChangeAspect="1"/>
            </p:cNvGrpSpPr>
            <p:nvPr/>
          </p:nvGrpSpPr>
          <p:grpSpPr>
            <a:xfrm>
              <a:off x="7550758" y="2041330"/>
              <a:ext cx="1947067" cy="1947067"/>
              <a:chOff x="5385172" y="1917525"/>
              <a:chExt cx="1440000" cy="1440000"/>
            </a:xfrm>
          </p:grpSpPr>
          <p:sp>
            <p:nvSpPr>
              <p:cNvPr id="29" name="Oval 28"/>
              <p:cNvSpPr>
                <a:spLocks noChangeAspect="1"/>
              </p:cNvSpPr>
              <p:nvPr/>
            </p:nvSpPr>
            <p:spPr>
              <a:xfrm>
                <a:off x="5385172" y="1917525"/>
                <a:ext cx="1440000" cy="1440000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5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8237534" y="2704476"/>
              <a:ext cx="581283" cy="620776"/>
              <a:chOff x="1174898" y="640356"/>
              <a:chExt cx="452247" cy="482971"/>
            </a:xfrm>
            <a:solidFill>
              <a:schemeClr val="bg1"/>
            </a:solidFill>
          </p:grpSpPr>
          <p:sp>
            <p:nvSpPr>
              <p:cNvPr id="40" name="Freeform 15"/>
              <p:cNvSpPr>
                <a:spLocks noEditPoints="1"/>
              </p:cNvSpPr>
              <p:nvPr/>
            </p:nvSpPr>
            <p:spPr bwMode="auto">
              <a:xfrm>
                <a:off x="1174898" y="640356"/>
                <a:ext cx="452247" cy="482971"/>
              </a:xfrm>
              <a:custGeom>
                <a:avLst/>
                <a:gdLst>
                  <a:gd name="T0" fmla="*/ 372 w 398"/>
                  <a:gd name="T1" fmla="*/ 0 h 425"/>
                  <a:gd name="T2" fmla="*/ 27 w 398"/>
                  <a:gd name="T3" fmla="*/ 0 h 425"/>
                  <a:gd name="T4" fmla="*/ 0 w 398"/>
                  <a:gd name="T5" fmla="*/ 27 h 425"/>
                  <a:gd name="T6" fmla="*/ 0 w 398"/>
                  <a:gd name="T7" fmla="*/ 372 h 425"/>
                  <a:gd name="T8" fmla="*/ 27 w 398"/>
                  <a:gd name="T9" fmla="*/ 398 h 425"/>
                  <a:gd name="T10" fmla="*/ 53 w 398"/>
                  <a:gd name="T11" fmla="*/ 398 h 425"/>
                  <a:gd name="T12" fmla="*/ 80 w 398"/>
                  <a:gd name="T13" fmla="*/ 425 h 425"/>
                  <a:gd name="T14" fmla="*/ 106 w 398"/>
                  <a:gd name="T15" fmla="*/ 398 h 425"/>
                  <a:gd name="T16" fmla="*/ 292 w 398"/>
                  <a:gd name="T17" fmla="*/ 398 h 425"/>
                  <a:gd name="T18" fmla="*/ 319 w 398"/>
                  <a:gd name="T19" fmla="*/ 425 h 425"/>
                  <a:gd name="T20" fmla="*/ 345 w 398"/>
                  <a:gd name="T21" fmla="*/ 398 h 425"/>
                  <a:gd name="T22" fmla="*/ 372 w 398"/>
                  <a:gd name="T23" fmla="*/ 398 h 425"/>
                  <a:gd name="T24" fmla="*/ 398 w 398"/>
                  <a:gd name="T25" fmla="*/ 372 h 425"/>
                  <a:gd name="T26" fmla="*/ 398 w 398"/>
                  <a:gd name="T27" fmla="*/ 27 h 425"/>
                  <a:gd name="T28" fmla="*/ 372 w 398"/>
                  <a:gd name="T29" fmla="*/ 0 h 425"/>
                  <a:gd name="T30" fmla="*/ 345 w 398"/>
                  <a:gd name="T31" fmla="*/ 345 h 425"/>
                  <a:gd name="T32" fmla="*/ 53 w 398"/>
                  <a:gd name="T33" fmla="*/ 345 h 425"/>
                  <a:gd name="T34" fmla="*/ 53 w 398"/>
                  <a:gd name="T35" fmla="*/ 213 h 425"/>
                  <a:gd name="T36" fmla="*/ 345 w 398"/>
                  <a:gd name="T37" fmla="*/ 213 h 425"/>
                  <a:gd name="T38" fmla="*/ 345 w 398"/>
                  <a:gd name="T39" fmla="*/ 345 h 425"/>
                  <a:gd name="T40" fmla="*/ 345 w 398"/>
                  <a:gd name="T41" fmla="*/ 186 h 425"/>
                  <a:gd name="T42" fmla="*/ 53 w 398"/>
                  <a:gd name="T43" fmla="*/ 186 h 425"/>
                  <a:gd name="T44" fmla="*/ 53 w 398"/>
                  <a:gd name="T45" fmla="*/ 53 h 425"/>
                  <a:gd name="T46" fmla="*/ 345 w 398"/>
                  <a:gd name="T47" fmla="*/ 53 h 425"/>
                  <a:gd name="T48" fmla="*/ 345 w 398"/>
                  <a:gd name="T49" fmla="*/ 186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8" h="425">
                    <a:moveTo>
                      <a:pt x="372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86"/>
                      <a:pt x="12" y="398"/>
                      <a:pt x="27" y="398"/>
                    </a:cubicBezTo>
                    <a:cubicBezTo>
                      <a:pt x="53" y="398"/>
                      <a:pt x="53" y="398"/>
                      <a:pt x="53" y="398"/>
                    </a:cubicBezTo>
                    <a:cubicBezTo>
                      <a:pt x="53" y="413"/>
                      <a:pt x="65" y="425"/>
                      <a:pt x="80" y="425"/>
                    </a:cubicBezTo>
                    <a:cubicBezTo>
                      <a:pt x="94" y="425"/>
                      <a:pt x="106" y="413"/>
                      <a:pt x="106" y="398"/>
                    </a:cubicBezTo>
                    <a:cubicBezTo>
                      <a:pt x="292" y="398"/>
                      <a:pt x="292" y="398"/>
                      <a:pt x="292" y="398"/>
                    </a:cubicBezTo>
                    <a:cubicBezTo>
                      <a:pt x="292" y="413"/>
                      <a:pt x="304" y="425"/>
                      <a:pt x="319" y="425"/>
                    </a:cubicBezTo>
                    <a:cubicBezTo>
                      <a:pt x="333" y="425"/>
                      <a:pt x="345" y="413"/>
                      <a:pt x="345" y="398"/>
                    </a:cubicBezTo>
                    <a:cubicBezTo>
                      <a:pt x="372" y="398"/>
                      <a:pt x="372" y="398"/>
                      <a:pt x="372" y="398"/>
                    </a:cubicBezTo>
                    <a:cubicBezTo>
                      <a:pt x="386" y="398"/>
                      <a:pt x="398" y="386"/>
                      <a:pt x="398" y="372"/>
                    </a:cubicBezTo>
                    <a:cubicBezTo>
                      <a:pt x="398" y="27"/>
                      <a:pt x="398" y="27"/>
                      <a:pt x="398" y="27"/>
                    </a:cubicBezTo>
                    <a:cubicBezTo>
                      <a:pt x="398" y="12"/>
                      <a:pt x="386" y="0"/>
                      <a:pt x="372" y="0"/>
                    </a:cubicBezTo>
                    <a:close/>
                    <a:moveTo>
                      <a:pt x="345" y="345"/>
                    </a:moveTo>
                    <a:cubicBezTo>
                      <a:pt x="53" y="345"/>
                      <a:pt x="53" y="345"/>
                      <a:pt x="53" y="345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345" y="213"/>
                      <a:pt x="345" y="213"/>
                      <a:pt x="345" y="213"/>
                    </a:cubicBezTo>
                    <a:lnTo>
                      <a:pt x="345" y="345"/>
                    </a:lnTo>
                    <a:close/>
                    <a:moveTo>
                      <a:pt x="345" y="186"/>
                    </a:moveTo>
                    <a:cubicBezTo>
                      <a:pt x="53" y="186"/>
                      <a:pt x="53" y="186"/>
                      <a:pt x="53" y="186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345" y="53"/>
                      <a:pt x="345" y="53"/>
                      <a:pt x="345" y="53"/>
                    </a:cubicBezTo>
                    <a:lnTo>
                      <a:pt x="345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16"/>
              <p:cNvSpPr>
                <a:spLocks noEditPoints="1"/>
              </p:cNvSpPr>
              <p:nvPr/>
            </p:nvSpPr>
            <p:spPr bwMode="auto">
              <a:xfrm>
                <a:off x="1266115" y="912087"/>
                <a:ext cx="271732" cy="90738"/>
              </a:xfrm>
              <a:custGeom>
                <a:avLst/>
                <a:gdLst>
                  <a:gd name="T0" fmla="*/ 566 w 566"/>
                  <a:gd name="T1" fmla="*/ 0 h 189"/>
                  <a:gd name="T2" fmla="*/ 0 w 566"/>
                  <a:gd name="T3" fmla="*/ 0 h 189"/>
                  <a:gd name="T4" fmla="*/ 0 w 566"/>
                  <a:gd name="T5" fmla="*/ 189 h 189"/>
                  <a:gd name="T6" fmla="*/ 566 w 566"/>
                  <a:gd name="T7" fmla="*/ 189 h 189"/>
                  <a:gd name="T8" fmla="*/ 566 w 566"/>
                  <a:gd name="T9" fmla="*/ 0 h 189"/>
                  <a:gd name="T10" fmla="*/ 376 w 566"/>
                  <a:gd name="T11" fmla="*/ 125 h 189"/>
                  <a:gd name="T12" fmla="*/ 187 w 566"/>
                  <a:gd name="T13" fmla="*/ 125 h 189"/>
                  <a:gd name="T14" fmla="*/ 187 w 566"/>
                  <a:gd name="T15" fmla="*/ 64 h 189"/>
                  <a:gd name="T16" fmla="*/ 376 w 566"/>
                  <a:gd name="T17" fmla="*/ 64 h 189"/>
                  <a:gd name="T18" fmla="*/ 376 w 566"/>
                  <a:gd name="T19" fmla="*/ 12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6" h="189">
                    <a:moveTo>
                      <a:pt x="566" y="0"/>
                    </a:moveTo>
                    <a:lnTo>
                      <a:pt x="0" y="0"/>
                    </a:lnTo>
                    <a:lnTo>
                      <a:pt x="0" y="189"/>
                    </a:lnTo>
                    <a:lnTo>
                      <a:pt x="566" y="189"/>
                    </a:lnTo>
                    <a:lnTo>
                      <a:pt x="566" y="0"/>
                    </a:lnTo>
                    <a:close/>
                    <a:moveTo>
                      <a:pt x="376" y="125"/>
                    </a:moveTo>
                    <a:lnTo>
                      <a:pt x="187" y="125"/>
                    </a:lnTo>
                    <a:lnTo>
                      <a:pt x="187" y="64"/>
                    </a:lnTo>
                    <a:lnTo>
                      <a:pt x="376" y="64"/>
                    </a:lnTo>
                    <a:lnTo>
                      <a:pt x="376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17"/>
              <p:cNvSpPr>
                <a:spLocks noEditPoints="1"/>
              </p:cNvSpPr>
              <p:nvPr/>
            </p:nvSpPr>
            <p:spPr bwMode="auto">
              <a:xfrm>
                <a:off x="1266115" y="731096"/>
                <a:ext cx="271732" cy="91218"/>
              </a:xfrm>
              <a:custGeom>
                <a:avLst/>
                <a:gdLst>
                  <a:gd name="T0" fmla="*/ 566 w 566"/>
                  <a:gd name="T1" fmla="*/ 0 h 190"/>
                  <a:gd name="T2" fmla="*/ 0 w 566"/>
                  <a:gd name="T3" fmla="*/ 0 h 190"/>
                  <a:gd name="T4" fmla="*/ 0 w 566"/>
                  <a:gd name="T5" fmla="*/ 190 h 190"/>
                  <a:gd name="T6" fmla="*/ 566 w 566"/>
                  <a:gd name="T7" fmla="*/ 190 h 190"/>
                  <a:gd name="T8" fmla="*/ 566 w 566"/>
                  <a:gd name="T9" fmla="*/ 0 h 190"/>
                  <a:gd name="T10" fmla="*/ 376 w 566"/>
                  <a:gd name="T11" fmla="*/ 126 h 190"/>
                  <a:gd name="T12" fmla="*/ 187 w 566"/>
                  <a:gd name="T13" fmla="*/ 126 h 190"/>
                  <a:gd name="T14" fmla="*/ 187 w 566"/>
                  <a:gd name="T15" fmla="*/ 62 h 190"/>
                  <a:gd name="T16" fmla="*/ 376 w 566"/>
                  <a:gd name="T17" fmla="*/ 62 h 190"/>
                  <a:gd name="T18" fmla="*/ 376 w 566"/>
                  <a:gd name="T19" fmla="*/ 12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6" h="190">
                    <a:moveTo>
                      <a:pt x="566" y="0"/>
                    </a:moveTo>
                    <a:lnTo>
                      <a:pt x="0" y="0"/>
                    </a:lnTo>
                    <a:lnTo>
                      <a:pt x="0" y="190"/>
                    </a:lnTo>
                    <a:lnTo>
                      <a:pt x="566" y="190"/>
                    </a:lnTo>
                    <a:lnTo>
                      <a:pt x="566" y="0"/>
                    </a:lnTo>
                    <a:close/>
                    <a:moveTo>
                      <a:pt x="376" y="126"/>
                    </a:moveTo>
                    <a:lnTo>
                      <a:pt x="187" y="126"/>
                    </a:lnTo>
                    <a:lnTo>
                      <a:pt x="187" y="62"/>
                    </a:lnTo>
                    <a:lnTo>
                      <a:pt x="376" y="62"/>
                    </a:lnTo>
                    <a:lnTo>
                      <a:pt x="376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10056082" y="4132060"/>
            <a:ext cx="1714638" cy="1825376"/>
            <a:chOff x="9210108" y="2649393"/>
            <a:chExt cx="1947067" cy="1947067"/>
          </a:xfrm>
        </p:grpSpPr>
        <p:grpSp>
          <p:nvGrpSpPr>
            <p:cNvPr id="36" name="Group 35"/>
            <p:cNvGrpSpPr>
              <a:grpSpLocks noChangeAspect="1"/>
            </p:cNvGrpSpPr>
            <p:nvPr/>
          </p:nvGrpSpPr>
          <p:grpSpPr>
            <a:xfrm>
              <a:off x="9210108" y="2649393"/>
              <a:ext cx="1947067" cy="1947067"/>
              <a:chOff x="5385173" y="1917525"/>
              <a:chExt cx="1440000" cy="1440000"/>
            </a:xfrm>
          </p:grpSpPr>
          <p:sp>
            <p:nvSpPr>
              <p:cNvPr id="37" name="Oval 36"/>
              <p:cNvSpPr>
                <a:spLocks noChangeAspect="1"/>
              </p:cNvSpPr>
              <p:nvPr/>
            </p:nvSpPr>
            <p:spPr>
              <a:xfrm>
                <a:off x="5385173" y="1917525"/>
                <a:ext cx="1440000" cy="1440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475173" y="2007525"/>
                <a:ext cx="1260000" cy="1260000"/>
              </a:xfrm>
              <a:prstGeom prst="ellipse">
                <a:avLst/>
              </a:prstGeom>
              <a:solidFill>
                <a:schemeClr val="accent6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9868584" y="3287133"/>
              <a:ext cx="630113" cy="671585"/>
            </a:xfrm>
            <a:custGeom>
              <a:avLst/>
              <a:gdLst>
                <a:gd name="T0" fmla="*/ 371 w 398"/>
                <a:gd name="T1" fmla="*/ 0 h 424"/>
                <a:gd name="T2" fmla="*/ 53 w 398"/>
                <a:gd name="T3" fmla="*/ 0 h 424"/>
                <a:gd name="T4" fmla="*/ 26 w 398"/>
                <a:gd name="T5" fmla="*/ 26 h 424"/>
                <a:gd name="T6" fmla="*/ 26 w 398"/>
                <a:gd name="T7" fmla="*/ 79 h 424"/>
                <a:gd name="T8" fmla="*/ 66 w 398"/>
                <a:gd name="T9" fmla="*/ 79 h 424"/>
                <a:gd name="T10" fmla="*/ 79 w 398"/>
                <a:gd name="T11" fmla="*/ 93 h 424"/>
                <a:gd name="T12" fmla="*/ 66 w 398"/>
                <a:gd name="T13" fmla="*/ 106 h 424"/>
                <a:gd name="T14" fmla="*/ 13 w 398"/>
                <a:gd name="T15" fmla="*/ 106 h 424"/>
                <a:gd name="T16" fmla="*/ 0 w 398"/>
                <a:gd name="T17" fmla="*/ 119 h 424"/>
                <a:gd name="T18" fmla="*/ 13 w 398"/>
                <a:gd name="T19" fmla="*/ 133 h 424"/>
                <a:gd name="T20" fmla="*/ 26 w 398"/>
                <a:gd name="T21" fmla="*/ 133 h 424"/>
                <a:gd name="T22" fmla="*/ 26 w 398"/>
                <a:gd name="T23" fmla="*/ 186 h 424"/>
                <a:gd name="T24" fmla="*/ 66 w 398"/>
                <a:gd name="T25" fmla="*/ 186 h 424"/>
                <a:gd name="T26" fmla="*/ 79 w 398"/>
                <a:gd name="T27" fmla="*/ 199 h 424"/>
                <a:gd name="T28" fmla="*/ 66 w 398"/>
                <a:gd name="T29" fmla="*/ 212 h 424"/>
                <a:gd name="T30" fmla="*/ 13 w 398"/>
                <a:gd name="T31" fmla="*/ 212 h 424"/>
                <a:gd name="T32" fmla="*/ 0 w 398"/>
                <a:gd name="T33" fmla="*/ 225 h 424"/>
                <a:gd name="T34" fmla="*/ 13 w 398"/>
                <a:gd name="T35" fmla="*/ 239 h 424"/>
                <a:gd name="T36" fmla="*/ 26 w 398"/>
                <a:gd name="T37" fmla="*/ 239 h 424"/>
                <a:gd name="T38" fmla="*/ 26 w 398"/>
                <a:gd name="T39" fmla="*/ 292 h 424"/>
                <a:gd name="T40" fmla="*/ 66 w 398"/>
                <a:gd name="T41" fmla="*/ 292 h 424"/>
                <a:gd name="T42" fmla="*/ 79 w 398"/>
                <a:gd name="T43" fmla="*/ 305 h 424"/>
                <a:gd name="T44" fmla="*/ 66 w 398"/>
                <a:gd name="T45" fmla="*/ 318 h 424"/>
                <a:gd name="T46" fmla="*/ 13 w 398"/>
                <a:gd name="T47" fmla="*/ 318 h 424"/>
                <a:gd name="T48" fmla="*/ 0 w 398"/>
                <a:gd name="T49" fmla="*/ 331 h 424"/>
                <a:gd name="T50" fmla="*/ 13 w 398"/>
                <a:gd name="T51" fmla="*/ 345 h 424"/>
                <a:gd name="T52" fmla="*/ 26 w 398"/>
                <a:gd name="T53" fmla="*/ 345 h 424"/>
                <a:gd name="T54" fmla="*/ 26 w 398"/>
                <a:gd name="T55" fmla="*/ 398 h 424"/>
                <a:gd name="T56" fmla="*/ 53 w 398"/>
                <a:gd name="T57" fmla="*/ 424 h 424"/>
                <a:gd name="T58" fmla="*/ 371 w 398"/>
                <a:gd name="T59" fmla="*/ 424 h 424"/>
                <a:gd name="T60" fmla="*/ 398 w 398"/>
                <a:gd name="T61" fmla="*/ 398 h 424"/>
                <a:gd name="T62" fmla="*/ 398 w 398"/>
                <a:gd name="T63" fmla="*/ 26 h 424"/>
                <a:gd name="T64" fmla="*/ 371 w 398"/>
                <a:gd name="T65" fmla="*/ 0 h 424"/>
                <a:gd name="T66" fmla="*/ 318 w 398"/>
                <a:gd name="T67" fmla="*/ 186 h 424"/>
                <a:gd name="T68" fmla="*/ 159 w 398"/>
                <a:gd name="T69" fmla="*/ 186 h 424"/>
                <a:gd name="T70" fmla="*/ 159 w 398"/>
                <a:gd name="T71" fmla="*/ 79 h 424"/>
                <a:gd name="T72" fmla="*/ 318 w 398"/>
                <a:gd name="T73" fmla="*/ 79 h 424"/>
                <a:gd name="T74" fmla="*/ 318 w 398"/>
                <a:gd name="T75" fmla="*/ 1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8" h="424">
                  <a:moveTo>
                    <a:pt x="371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8" y="0"/>
                    <a:pt x="26" y="12"/>
                    <a:pt x="26" y="2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74" y="79"/>
                    <a:pt x="79" y="85"/>
                    <a:pt x="79" y="93"/>
                  </a:cubicBezTo>
                  <a:cubicBezTo>
                    <a:pt x="79" y="100"/>
                    <a:pt x="74" y="106"/>
                    <a:pt x="66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6" y="106"/>
                    <a:pt x="0" y="112"/>
                    <a:pt x="0" y="119"/>
                  </a:cubicBezTo>
                  <a:cubicBezTo>
                    <a:pt x="0" y="127"/>
                    <a:pt x="6" y="133"/>
                    <a:pt x="13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74" y="186"/>
                    <a:pt x="79" y="192"/>
                    <a:pt x="79" y="199"/>
                  </a:cubicBezTo>
                  <a:cubicBezTo>
                    <a:pt x="79" y="206"/>
                    <a:pt x="74" y="212"/>
                    <a:pt x="66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6" y="212"/>
                    <a:pt x="0" y="218"/>
                    <a:pt x="0" y="225"/>
                  </a:cubicBezTo>
                  <a:cubicBezTo>
                    <a:pt x="0" y="233"/>
                    <a:pt x="6" y="239"/>
                    <a:pt x="13" y="239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6" y="292"/>
                    <a:pt x="26" y="292"/>
                    <a:pt x="26" y="292"/>
                  </a:cubicBezTo>
                  <a:cubicBezTo>
                    <a:pt x="66" y="292"/>
                    <a:pt x="66" y="292"/>
                    <a:pt x="66" y="292"/>
                  </a:cubicBezTo>
                  <a:cubicBezTo>
                    <a:pt x="74" y="292"/>
                    <a:pt x="79" y="298"/>
                    <a:pt x="79" y="305"/>
                  </a:cubicBezTo>
                  <a:cubicBezTo>
                    <a:pt x="79" y="312"/>
                    <a:pt x="74" y="318"/>
                    <a:pt x="66" y="318"/>
                  </a:cubicBezTo>
                  <a:cubicBezTo>
                    <a:pt x="13" y="318"/>
                    <a:pt x="13" y="318"/>
                    <a:pt x="13" y="318"/>
                  </a:cubicBezTo>
                  <a:cubicBezTo>
                    <a:pt x="6" y="318"/>
                    <a:pt x="0" y="324"/>
                    <a:pt x="0" y="331"/>
                  </a:cubicBezTo>
                  <a:cubicBezTo>
                    <a:pt x="0" y="339"/>
                    <a:pt x="6" y="345"/>
                    <a:pt x="13" y="345"/>
                  </a:cubicBezTo>
                  <a:cubicBezTo>
                    <a:pt x="26" y="345"/>
                    <a:pt x="26" y="345"/>
                    <a:pt x="26" y="345"/>
                  </a:cubicBezTo>
                  <a:cubicBezTo>
                    <a:pt x="26" y="398"/>
                    <a:pt x="26" y="398"/>
                    <a:pt x="26" y="398"/>
                  </a:cubicBezTo>
                  <a:cubicBezTo>
                    <a:pt x="26" y="412"/>
                    <a:pt x="38" y="424"/>
                    <a:pt x="53" y="424"/>
                  </a:cubicBezTo>
                  <a:cubicBezTo>
                    <a:pt x="371" y="424"/>
                    <a:pt x="371" y="424"/>
                    <a:pt x="371" y="424"/>
                  </a:cubicBezTo>
                  <a:cubicBezTo>
                    <a:pt x="386" y="424"/>
                    <a:pt x="398" y="412"/>
                    <a:pt x="398" y="398"/>
                  </a:cubicBezTo>
                  <a:cubicBezTo>
                    <a:pt x="398" y="26"/>
                    <a:pt x="398" y="26"/>
                    <a:pt x="398" y="26"/>
                  </a:cubicBezTo>
                  <a:cubicBezTo>
                    <a:pt x="398" y="12"/>
                    <a:pt x="386" y="0"/>
                    <a:pt x="371" y="0"/>
                  </a:cubicBezTo>
                  <a:close/>
                  <a:moveTo>
                    <a:pt x="318" y="186"/>
                  </a:moveTo>
                  <a:cubicBezTo>
                    <a:pt x="159" y="186"/>
                    <a:pt x="159" y="186"/>
                    <a:pt x="159" y="186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318" y="79"/>
                    <a:pt x="318" y="79"/>
                    <a:pt x="318" y="79"/>
                  </a:cubicBezTo>
                  <a:lnTo>
                    <a:pt x="318" y="1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5" name="Title 1"/>
          <p:cNvSpPr txBox="1">
            <a:spLocks/>
          </p:cNvSpPr>
          <p:nvPr/>
        </p:nvSpPr>
        <p:spPr>
          <a:xfrm>
            <a:off x="2334983" y="410464"/>
            <a:ext cx="7772400" cy="81756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Mekanisme Pasar</a:t>
            </a:r>
            <a:br>
              <a:rPr lang="id-ID" sz="3200" dirty="0">
                <a:latin typeface="+mn-lt"/>
              </a:rPr>
            </a:br>
            <a:endParaRPr lang="id-ID" sz="3200" dirty="0">
              <a:latin typeface="+mn-lt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2140960" y="2141277"/>
            <a:ext cx="7772400" cy="347989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dirty="0">
                <a:solidFill>
                  <a:srgbClr val="00B050"/>
                </a:solidFill>
              </a:rPr>
              <a:t>Mekanisme: Interaksi yang terjadi satu dengan yang lainnya</a:t>
            </a:r>
            <a:r>
              <a:rPr lang="id-ID" sz="2400" dirty="0">
                <a:solidFill>
                  <a:srgbClr val="FFC000"/>
                </a:solidFill>
              </a:rPr>
              <a:t>.</a:t>
            </a:r>
            <a:endParaRPr lang="en-GB" sz="2400" dirty="0">
              <a:solidFill>
                <a:srgbClr val="FFC000"/>
              </a:solidFill>
            </a:endParaRPr>
          </a:p>
          <a:p>
            <a:endParaRPr lang="id-ID" sz="2400" dirty="0">
              <a:solidFill>
                <a:srgbClr val="FFC000"/>
              </a:solidFill>
            </a:endParaRPr>
          </a:p>
          <a:p>
            <a:r>
              <a:rPr lang="id-ID" sz="2400" dirty="0">
                <a:solidFill>
                  <a:srgbClr val="FF0000"/>
                </a:solidFill>
              </a:rPr>
              <a:t>Pasar : wadah / tempat</a:t>
            </a:r>
            <a:r>
              <a:rPr lang="id-ID" sz="2400" dirty="0">
                <a:solidFill>
                  <a:srgbClr val="FFFF00"/>
                </a:solidFill>
              </a:rPr>
              <a:t>. </a:t>
            </a:r>
          </a:p>
          <a:p>
            <a:endParaRPr lang="id-ID" sz="2400" dirty="0">
              <a:solidFill>
                <a:srgbClr val="FFFF00"/>
              </a:solidFill>
            </a:endParaRPr>
          </a:p>
          <a:p>
            <a:pPr marL="68580" indent="0">
              <a:buFont typeface="Arial" panose="020B0604020202020204" pitchFamily="34" charset="0"/>
              <a:buNone/>
            </a:pPr>
            <a:r>
              <a:rPr lang="id-ID" sz="2400" dirty="0"/>
              <a:t>Mekanisme pasar adalah membuat interaksi untuk mencapai tujuan yang sama-sama diinginkan, yang sudah diwadahi.</a:t>
            </a:r>
          </a:p>
        </p:txBody>
      </p:sp>
    </p:spTree>
    <p:extLst>
      <p:ext uri="{BB962C8B-B14F-4D97-AF65-F5344CB8AC3E}">
        <p14:creationId xmlns:p14="http://schemas.microsoft.com/office/powerpoint/2010/main" val="243415197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129126" y="2164344"/>
            <a:ext cx="3537417" cy="3538338"/>
            <a:chOff x="14261167" y="4218637"/>
            <a:chExt cx="4014018" cy="4015064"/>
          </a:xfrm>
        </p:grpSpPr>
        <p:sp>
          <p:nvSpPr>
            <p:cNvPr id="79" name="Oval 78"/>
            <p:cNvSpPr/>
            <p:nvPr/>
          </p:nvSpPr>
          <p:spPr>
            <a:xfrm>
              <a:off x="14261167" y="4218637"/>
              <a:ext cx="4014018" cy="4015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3" tIns="60946" rIns="121893" bIns="60946" rtlCol="0" anchor="ctr"/>
            <a:lstStyle/>
            <a:p>
              <a:pPr algn="ctr"/>
              <a:endParaRPr lang="en-US" sz="900" dirty="0">
                <a:solidFill>
                  <a:schemeClr val="accent1"/>
                </a:solidFill>
              </a:endParaRPr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>
              <a:off x="15808479" y="5514666"/>
              <a:ext cx="864047" cy="1553130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893" tIns="60946" rIns="121893" bIns="60946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b="1" dirty="0"/>
              <a:t>Paham </a:t>
            </a:r>
            <a:r>
              <a:rPr lang="id-ID" sz="3900" b="1" dirty="0">
                <a:latin typeface="+mn-lt"/>
              </a:rPr>
              <a:t>Liberalisme</a:t>
            </a:r>
            <a:br>
              <a:rPr lang="id-ID" dirty="0"/>
            </a:br>
            <a:endParaRPr lang="id-ID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914400" y="1783560"/>
            <a:ext cx="5878286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Font typeface="Arial" panose="020B0604020202020204" pitchFamily="34" charset="0"/>
              <a:buNone/>
            </a:pPr>
            <a:r>
              <a:rPr lang="id-ID" sz="2400" dirty="0">
                <a:solidFill>
                  <a:srgbClr val="FF0000"/>
                </a:solidFill>
              </a:rPr>
              <a:t>Liberalisme : Kebebasan.</a:t>
            </a:r>
          </a:p>
          <a:p>
            <a:pPr marL="68580" indent="0" algn="just">
              <a:buFont typeface="Arial" panose="020B0604020202020204" pitchFamily="34" charset="0"/>
              <a:buNone/>
            </a:pPr>
            <a:endParaRPr lang="id-ID" sz="2400" dirty="0"/>
          </a:p>
          <a:p>
            <a:pPr marL="68580" indent="0" algn="just">
              <a:buFont typeface="Arial" panose="020B0604020202020204" pitchFamily="34" charset="0"/>
              <a:buNone/>
            </a:pPr>
            <a:r>
              <a:rPr lang="id-ID" sz="2400" dirty="0"/>
              <a:t>Dalam pandangan Adam Smith dalam Politik Ekonomi Liberal Klasik yaitu tiap pelaku ekonomi (konsumen maupun  produsen) haruslah diberi kebebasan untuk   mengejar kepentingan pribadinya masing-masing.</a:t>
            </a:r>
          </a:p>
        </p:txBody>
      </p:sp>
    </p:spTree>
    <p:extLst>
      <p:ext uri="{BB962C8B-B14F-4D97-AF65-F5344CB8AC3E}">
        <p14:creationId xmlns:p14="http://schemas.microsoft.com/office/powerpoint/2010/main" val="4015197427"/>
      </p:ext>
    </p:extLst>
  </p:cSld>
  <p:clrMapOvr>
    <a:masterClrMapping/>
  </p:clrMapOvr>
  <p:transition spd="slow" advClick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4" name="Shape 8174"/>
          <p:cNvSpPr/>
          <p:nvPr/>
        </p:nvSpPr>
        <p:spPr>
          <a:xfrm flipV="1">
            <a:off x="1666213" y="6500565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head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179" name="Shape 8179"/>
          <p:cNvSpPr/>
          <p:nvPr/>
        </p:nvSpPr>
        <p:spPr>
          <a:xfrm flipV="1">
            <a:off x="4279093" y="6500565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head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184" name="Shape 8184"/>
          <p:cNvSpPr/>
          <p:nvPr/>
        </p:nvSpPr>
        <p:spPr>
          <a:xfrm flipV="1">
            <a:off x="6891972" y="6500565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head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189" name="Shape 8189"/>
          <p:cNvSpPr/>
          <p:nvPr/>
        </p:nvSpPr>
        <p:spPr>
          <a:xfrm flipV="1">
            <a:off x="8740825" y="6500565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head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193" name="Shape 8193"/>
          <p:cNvSpPr/>
          <p:nvPr/>
        </p:nvSpPr>
        <p:spPr>
          <a:xfrm>
            <a:off x="804284" y="5414932"/>
            <a:ext cx="1689897" cy="1092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6" h="21600" extrusionOk="0">
                <a:moveTo>
                  <a:pt x="10527" y="0"/>
                </a:moveTo>
                <a:cubicBezTo>
                  <a:pt x="9814" y="0"/>
                  <a:pt x="9103" y="434"/>
                  <a:pt x="8559" y="1297"/>
                </a:cubicBezTo>
                <a:lnTo>
                  <a:pt x="815" y="13582"/>
                </a:lnTo>
                <a:cubicBezTo>
                  <a:pt x="-272" y="15307"/>
                  <a:pt x="-272" y="18101"/>
                  <a:pt x="815" y="19826"/>
                </a:cubicBezTo>
                <a:lnTo>
                  <a:pt x="1933" y="21600"/>
                </a:lnTo>
                <a:lnTo>
                  <a:pt x="19123" y="21600"/>
                </a:lnTo>
                <a:lnTo>
                  <a:pt x="20241" y="19826"/>
                </a:lnTo>
                <a:cubicBezTo>
                  <a:pt x="21328" y="18101"/>
                  <a:pt x="21328" y="15307"/>
                  <a:pt x="20241" y="13582"/>
                </a:cubicBezTo>
                <a:lnTo>
                  <a:pt x="12497" y="1297"/>
                </a:lnTo>
                <a:cubicBezTo>
                  <a:pt x="11953" y="434"/>
                  <a:pt x="11239" y="0"/>
                  <a:pt x="10527" y="0"/>
                </a:cubicBezTo>
                <a:close/>
              </a:path>
            </a:pathLst>
          </a:custGeom>
          <a:solidFill>
            <a:schemeClr val="accent1">
              <a:lumMod val="75000"/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194" name="Shape 8194"/>
          <p:cNvSpPr/>
          <p:nvPr/>
        </p:nvSpPr>
        <p:spPr>
          <a:xfrm>
            <a:off x="2024360" y="5533099"/>
            <a:ext cx="1453402" cy="974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1" h="21600" extrusionOk="0">
                <a:moveTo>
                  <a:pt x="10445" y="0"/>
                </a:moveTo>
                <a:cubicBezTo>
                  <a:pt x="9516" y="0"/>
                  <a:pt x="8588" y="550"/>
                  <a:pt x="7879" y="1643"/>
                </a:cubicBezTo>
                <a:lnTo>
                  <a:pt x="1063" y="12149"/>
                </a:lnTo>
                <a:cubicBezTo>
                  <a:pt x="-355" y="14335"/>
                  <a:pt x="-355" y="17881"/>
                  <a:pt x="1063" y="20068"/>
                </a:cubicBezTo>
                <a:lnTo>
                  <a:pt x="2057" y="21600"/>
                </a:lnTo>
                <a:lnTo>
                  <a:pt x="18833" y="21600"/>
                </a:lnTo>
                <a:lnTo>
                  <a:pt x="19827" y="20068"/>
                </a:lnTo>
                <a:cubicBezTo>
                  <a:pt x="21245" y="17881"/>
                  <a:pt x="21245" y="14335"/>
                  <a:pt x="19827" y="12149"/>
                </a:cubicBezTo>
                <a:lnTo>
                  <a:pt x="13014" y="1643"/>
                </a:lnTo>
                <a:cubicBezTo>
                  <a:pt x="12305" y="550"/>
                  <a:pt x="11374" y="0"/>
                  <a:pt x="10445" y="0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195" name="Shape 8195"/>
          <p:cNvSpPr/>
          <p:nvPr/>
        </p:nvSpPr>
        <p:spPr>
          <a:xfrm>
            <a:off x="2922271" y="4908261"/>
            <a:ext cx="2703411" cy="159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600" extrusionOk="0">
                <a:moveTo>
                  <a:pt x="10627" y="0"/>
                </a:moveTo>
                <a:cubicBezTo>
                  <a:pt x="10170" y="0"/>
                  <a:pt x="9713" y="298"/>
                  <a:pt x="9365" y="896"/>
                </a:cubicBezTo>
                <a:lnTo>
                  <a:pt x="522" y="16087"/>
                </a:lnTo>
                <a:cubicBezTo>
                  <a:pt x="-174" y="17284"/>
                  <a:pt x="-174" y="19224"/>
                  <a:pt x="522" y="20421"/>
                </a:cubicBezTo>
                <a:lnTo>
                  <a:pt x="1209" y="21600"/>
                </a:lnTo>
                <a:lnTo>
                  <a:pt x="20043" y="21600"/>
                </a:lnTo>
                <a:lnTo>
                  <a:pt x="20730" y="20421"/>
                </a:lnTo>
                <a:cubicBezTo>
                  <a:pt x="21426" y="19224"/>
                  <a:pt x="21426" y="17284"/>
                  <a:pt x="20730" y="16087"/>
                </a:cubicBezTo>
                <a:lnTo>
                  <a:pt x="11887" y="896"/>
                </a:lnTo>
                <a:cubicBezTo>
                  <a:pt x="11539" y="298"/>
                  <a:pt x="11083" y="0"/>
                  <a:pt x="10627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196" name="Shape 8196"/>
          <p:cNvSpPr/>
          <p:nvPr/>
        </p:nvSpPr>
        <p:spPr>
          <a:xfrm>
            <a:off x="4776095" y="5597756"/>
            <a:ext cx="1827880" cy="909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456" y="0"/>
                  <a:pt x="8111" y="1031"/>
                  <a:pt x="7085" y="3092"/>
                </a:cubicBezTo>
                <a:lnTo>
                  <a:pt x="1537" y="14238"/>
                </a:lnTo>
                <a:cubicBezTo>
                  <a:pt x="524" y="16273"/>
                  <a:pt x="13" y="18933"/>
                  <a:pt x="0" y="21600"/>
                </a:cubicBezTo>
                <a:lnTo>
                  <a:pt x="21600" y="21600"/>
                </a:lnTo>
                <a:cubicBezTo>
                  <a:pt x="21587" y="18933"/>
                  <a:pt x="21076" y="16273"/>
                  <a:pt x="20063" y="14238"/>
                </a:cubicBezTo>
                <a:lnTo>
                  <a:pt x="14515" y="3092"/>
                </a:lnTo>
                <a:cubicBezTo>
                  <a:pt x="13489" y="1031"/>
                  <a:pt x="12144" y="0"/>
                  <a:pt x="10800" y="0"/>
                </a:cubicBezTo>
                <a:close/>
              </a:path>
            </a:pathLst>
          </a:custGeom>
          <a:solidFill>
            <a:schemeClr val="accent5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197" name="Shape 8197"/>
          <p:cNvSpPr/>
          <p:nvPr/>
        </p:nvSpPr>
        <p:spPr>
          <a:xfrm>
            <a:off x="5973577" y="5294348"/>
            <a:ext cx="2188253" cy="1213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1" h="21600" extrusionOk="0">
                <a:moveTo>
                  <a:pt x="10604" y="0"/>
                </a:moveTo>
                <a:cubicBezTo>
                  <a:pt x="10044" y="0"/>
                  <a:pt x="9484" y="389"/>
                  <a:pt x="9057" y="1174"/>
                </a:cubicBezTo>
                <a:lnTo>
                  <a:pt x="638" y="16642"/>
                </a:lnTo>
                <a:cubicBezTo>
                  <a:pt x="-95" y="17988"/>
                  <a:pt x="-195" y="20049"/>
                  <a:pt x="330" y="21600"/>
                </a:cubicBezTo>
                <a:lnTo>
                  <a:pt x="20880" y="21600"/>
                </a:lnTo>
                <a:cubicBezTo>
                  <a:pt x="21405" y="20049"/>
                  <a:pt x="21305" y="17988"/>
                  <a:pt x="20572" y="16642"/>
                </a:cubicBezTo>
                <a:lnTo>
                  <a:pt x="12153" y="1174"/>
                </a:lnTo>
                <a:cubicBezTo>
                  <a:pt x="11726" y="389"/>
                  <a:pt x="11164" y="0"/>
                  <a:pt x="10604" y="0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>
              <a:solidFill>
                <a:schemeClr val="accent4"/>
              </a:solidFill>
            </a:endParaRPr>
          </a:p>
        </p:txBody>
      </p:sp>
      <p:sp>
        <p:nvSpPr>
          <p:cNvPr id="8198" name="Shape 8198"/>
          <p:cNvSpPr/>
          <p:nvPr/>
        </p:nvSpPr>
        <p:spPr>
          <a:xfrm>
            <a:off x="7192785" y="4696451"/>
            <a:ext cx="2986062" cy="1811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6" h="21600" extrusionOk="0">
                <a:moveTo>
                  <a:pt x="10644" y="0"/>
                </a:moveTo>
                <a:cubicBezTo>
                  <a:pt x="10233" y="0"/>
                  <a:pt x="9821" y="264"/>
                  <a:pt x="9507" y="789"/>
                </a:cubicBezTo>
                <a:lnTo>
                  <a:pt x="470" y="15905"/>
                </a:lnTo>
                <a:cubicBezTo>
                  <a:pt x="-157" y="16955"/>
                  <a:pt x="-157" y="18658"/>
                  <a:pt x="470" y="19708"/>
                </a:cubicBezTo>
                <a:lnTo>
                  <a:pt x="1602" y="21600"/>
                </a:lnTo>
                <a:lnTo>
                  <a:pt x="19684" y="21600"/>
                </a:lnTo>
                <a:lnTo>
                  <a:pt x="20816" y="19708"/>
                </a:lnTo>
                <a:cubicBezTo>
                  <a:pt x="21443" y="18658"/>
                  <a:pt x="21443" y="16955"/>
                  <a:pt x="20816" y="15905"/>
                </a:cubicBezTo>
                <a:lnTo>
                  <a:pt x="11779" y="789"/>
                </a:lnTo>
                <a:cubicBezTo>
                  <a:pt x="11465" y="264"/>
                  <a:pt x="11055" y="0"/>
                  <a:pt x="10644" y="0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199" name="Shape 8199"/>
          <p:cNvSpPr/>
          <p:nvPr/>
        </p:nvSpPr>
        <p:spPr>
          <a:xfrm>
            <a:off x="9362927" y="5454507"/>
            <a:ext cx="1974605" cy="1053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600" extrusionOk="0">
                <a:moveTo>
                  <a:pt x="10655" y="0"/>
                </a:moveTo>
                <a:cubicBezTo>
                  <a:pt x="10039" y="0"/>
                  <a:pt x="9424" y="445"/>
                  <a:pt x="8955" y="1338"/>
                </a:cubicBezTo>
                <a:lnTo>
                  <a:pt x="697" y="17035"/>
                </a:lnTo>
                <a:cubicBezTo>
                  <a:pt x="46" y="18272"/>
                  <a:pt x="-144" y="20035"/>
                  <a:pt x="107" y="21600"/>
                </a:cubicBezTo>
                <a:lnTo>
                  <a:pt x="21205" y="21600"/>
                </a:lnTo>
                <a:cubicBezTo>
                  <a:pt x="21456" y="20035"/>
                  <a:pt x="21266" y="18272"/>
                  <a:pt x="20615" y="17035"/>
                </a:cubicBezTo>
                <a:lnTo>
                  <a:pt x="12357" y="1338"/>
                </a:lnTo>
                <a:cubicBezTo>
                  <a:pt x="11888" y="445"/>
                  <a:pt x="11271" y="0"/>
                  <a:pt x="10655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600"/>
          </a:p>
        </p:txBody>
      </p:sp>
      <p:sp>
        <p:nvSpPr>
          <p:cNvPr id="8202" name="Shape 8202"/>
          <p:cNvSpPr/>
          <p:nvPr/>
        </p:nvSpPr>
        <p:spPr>
          <a:xfrm flipV="1">
            <a:off x="10350229" y="4885974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tail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206" name="Shape 8206"/>
          <p:cNvSpPr/>
          <p:nvPr/>
        </p:nvSpPr>
        <p:spPr>
          <a:xfrm flipV="1">
            <a:off x="5738803" y="5062978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tail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210" name="Shape 8210"/>
          <p:cNvSpPr/>
          <p:nvPr/>
        </p:nvSpPr>
        <p:spPr>
          <a:xfrm flipV="1">
            <a:off x="2778421" y="5062978"/>
            <a:ext cx="1" cy="560923"/>
          </a:xfrm>
          <a:prstGeom prst="line">
            <a:avLst/>
          </a:prstGeom>
          <a:noFill/>
          <a:ln w="38100" cap="rnd">
            <a:solidFill>
              <a:srgbClr val="000000"/>
            </a:solidFill>
            <a:custDash>
              <a:ds d="100000" sp="200000"/>
            </a:custDash>
            <a:round/>
            <a:tailEnd type="diamond" w="med" len="med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1600"/>
          </a:p>
        </p:txBody>
      </p:sp>
      <p:sp>
        <p:nvSpPr>
          <p:cNvPr id="8212" name="Shape 8212"/>
          <p:cNvSpPr/>
          <p:nvPr/>
        </p:nvSpPr>
        <p:spPr>
          <a:xfrm>
            <a:off x="4008786" y="5819651"/>
            <a:ext cx="540402" cy="540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65"/>
                </a:moveTo>
                <a:lnTo>
                  <a:pt x="13782" y="265"/>
                </a:lnTo>
                <a:lnTo>
                  <a:pt x="12059" y="2584"/>
                </a:lnTo>
                <a:lnTo>
                  <a:pt x="2054" y="2584"/>
                </a:lnTo>
                <a:lnTo>
                  <a:pt x="2054" y="19347"/>
                </a:lnTo>
                <a:lnTo>
                  <a:pt x="18618" y="19347"/>
                </a:lnTo>
                <a:lnTo>
                  <a:pt x="18618" y="10005"/>
                </a:lnTo>
                <a:lnTo>
                  <a:pt x="20540" y="7156"/>
                </a:lnTo>
                <a:lnTo>
                  <a:pt x="20540" y="21600"/>
                </a:lnTo>
                <a:lnTo>
                  <a:pt x="0" y="21600"/>
                </a:lnTo>
                <a:lnTo>
                  <a:pt x="0" y="265"/>
                </a:lnTo>
                <a:close/>
                <a:moveTo>
                  <a:pt x="21600" y="0"/>
                </a:moveTo>
                <a:lnTo>
                  <a:pt x="19480" y="2187"/>
                </a:lnTo>
                <a:lnTo>
                  <a:pt x="17691" y="4439"/>
                </a:lnTo>
                <a:lnTo>
                  <a:pt x="15968" y="6493"/>
                </a:lnTo>
                <a:lnTo>
                  <a:pt x="14577" y="8547"/>
                </a:lnTo>
                <a:lnTo>
                  <a:pt x="13384" y="10402"/>
                </a:lnTo>
                <a:lnTo>
                  <a:pt x="12456" y="11993"/>
                </a:lnTo>
                <a:lnTo>
                  <a:pt x="11860" y="13119"/>
                </a:lnTo>
                <a:lnTo>
                  <a:pt x="11330" y="14179"/>
                </a:lnTo>
                <a:lnTo>
                  <a:pt x="11198" y="14312"/>
                </a:lnTo>
                <a:lnTo>
                  <a:pt x="10667" y="14709"/>
                </a:lnTo>
                <a:lnTo>
                  <a:pt x="10137" y="15239"/>
                </a:lnTo>
                <a:lnTo>
                  <a:pt x="9475" y="15637"/>
                </a:lnTo>
                <a:lnTo>
                  <a:pt x="9077" y="15968"/>
                </a:lnTo>
                <a:lnTo>
                  <a:pt x="8945" y="16101"/>
                </a:lnTo>
                <a:lnTo>
                  <a:pt x="8083" y="13384"/>
                </a:lnTo>
                <a:lnTo>
                  <a:pt x="7288" y="11595"/>
                </a:lnTo>
                <a:lnTo>
                  <a:pt x="6626" y="10402"/>
                </a:lnTo>
                <a:lnTo>
                  <a:pt x="5963" y="9607"/>
                </a:lnTo>
                <a:lnTo>
                  <a:pt x="5566" y="9342"/>
                </a:lnTo>
                <a:lnTo>
                  <a:pt x="5301" y="9210"/>
                </a:lnTo>
                <a:lnTo>
                  <a:pt x="5168" y="9210"/>
                </a:lnTo>
                <a:lnTo>
                  <a:pt x="6228" y="8216"/>
                </a:lnTo>
                <a:lnTo>
                  <a:pt x="7023" y="7951"/>
                </a:lnTo>
                <a:lnTo>
                  <a:pt x="7818" y="8083"/>
                </a:lnTo>
                <a:lnTo>
                  <a:pt x="8415" y="8547"/>
                </a:lnTo>
                <a:lnTo>
                  <a:pt x="9077" y="9210"/>
                </a:lnTo>
                <a:lnTo>
                  <a:pt x="9475" y="10005"/>
                </a:lnTo>
                <a:lnTo>
                  <a:pt x="9740" y="10800"/>
                </a:lnTo>
                <a:lnTo>
                  <a:pt x="9872" y="11330"/>
                </a:lnTo>
                <a:lnTo>
                  <a:pt x="10005" y="11463"/>
                </a:lnTo>
                <a:lnTo>
                  <a:pt x="12324" y="8216"/>
                </a:lnTo>
                <a:lnTo>
                  <a:pt x="14577" y="5566"/>
                </a:lnTo>
                <a:lnTo>
                  <a:pt x="16498" y="3644"/>
                </a:lnTo>
                <a:lnTo>
                  <a:pt x="18221" y="2187"/>
                </a:lnTo>
                <a:lnTo>
                  <a:pt x="19480" y="1193"/>
                </a:lnTo>
                <a:lnTo>
                  <a:pt x="20672" y="530"/>
                </a:lnTo>
                <a:lnTo>
                  <a:pt x="21335" y="133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3" name="Shape 8213"/>
          <p:cNvSpPr/>
          <p:nvPr/>
        </p:nvSpPr>
        <p:spPr>
          <a:xfrm>
            <a:off x="8292993" y="5546195"/>
            <a:ext cx="895452" cy="813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34" y="6473"/>
                </a:moveTo>
                <a:lnTo>
                  <a:pt x="8365" y="6515"/>
                </a:lnTo>
                <a:lnTo>
                  <a:pt x="7759" y="6654"/>
                </a:lnTo>
                <a:lnTo>
                  <a:pt x="7154" y="6876"/>
                </a:lnTo>
                <a:lnTo>
                  <a:pt x="6599" y="7181"/>
                </a:lnTo>
                <a:lnTo>
                  <a:pt x="6094" y="7557"/>
                </a:lnTo>
                <a:lnTo>
                  <a:pt x="5640" y="8001"/>
                </a:lnTo>
                <a:lnTo>
                  <a:pt x="5236" y="8501"/>
                </a:lnTo>
                <a:lnTo>
                  <a:pt x="4883" y="9057"/>
                </a:lnTo>
                <a:lnTo>
                  <a:pt x="4605" y="9668"/>
                </a:lnTo>
                <a:lnTo>
                  <a:pt x="4391" y="10321"/>
                </a:lnTo>
                <a:lnTo>
                  <a:pt x="4264" y="11001"/>
                </a:lnTo>
                <a:lnTo>
                  <a:pt x="4239" y="11724"/>
                </a:lnTo>
                <a:lnTo>
                  <a:pt x="4264" y="12432"/>
                </a:lnTo>
                <a:lnTo>
                  <a:pt x="4391" y="13113"/>
                </a:lnTo>
                <a:lnTo>
                  <a:pt x="4605" y="13766"/>
                </a:lnTo>
                <a:lnTo>
                  <a:pt x="4883" y="14377"/>
                </a:lnTo>
                <a:lnTo>
                  <a:pt x="5236" y="14919"/>
                </a:lnTo>
                <a:lnTo>
                  <a:pt x="5640" y="15419"/>
                </a:lnTo>
                <a:lnTo>
                  <a:pt x="6094" y="15877"/>
                </a:lnTo>
                <a:lnTo>
                  <a:pt x="6599" y="16252"/>
                </a:lnTo>
                <a:lnTo>
                  <a:pt x="7154" y="16572"/>
                </a:lnTo>
                <a:lnTo>
                  <a:pt x="7759" y="16794"/>
                </a:lnTo>
                <a:lnTo>
                  <a:pt x="8365" y="16933"/>
                </a:lnTo>
                <a:lnTo>
                  <a:pt x="9034" y="16961"/>
                </a:lnTo>
                <a:lnTo>
                  <a:pt x="9677" y="16933"/>
                </a:lnTo>
                <a:lnTo>
                  <a:pt x="10295" y="16794"/>
                </a:lnTo>
                <a:lnTo>
                  <a:pt x="10901" y="16572"/>
                </a:lnTo>
                <a:lnTo>
                  <a:pt x="11443" y="16252"/>
                </a:lnTo>
                <a:lnTo>
                  <a:pt x="11948" y="15877"/>
                </a:lnTo>
                <a:lnTo>
                  <a:pt x="12415" y="15419"/>
                </a:lnTo>
                <a:lnTo>
                  <a:pt x="12819" y="14919"/>
                </a:lnTo>
                <a:lnTo>
                  <a:pt x="13172" y="14377"/>
                </a:lnTo>
                <a:lnTo>
                  <a:pt x="13437" y="13766"/>
                </a:lnTo>
                <a:lnTo>
                  <a:pt x="13639" y="13113"/>
                </a:lnTo>
                <a:lnTo>
                  <a:pt x="13790" y="12432"/>
                </a:lnTo>
                <a:lnTo>
                  <a:pt x="13815" y="11724"/>
                </a:lnTo>
                <a:lnTo>
                  <a:pt x="13790" y="11085"/>
                </a:lnTo>
                <a:lnTo>
                  <a:pt x="13677" y="10460"/>
                </a:lnTo>
                <a:lnTo>
                  <a:pt x="13513" y="9876"/>
                </a:lnTo>
                <a:lnTo>
                  <a:pt x="12857" y="10335"/>
                </a:lnTo>
                <a:lnTo>
                  <a:pt x="12163" y="10807"/>
                </a:lnTo>
                <a:lnTo>
                  <a:pt x="11380" y="11251"/>
                </a:lnTo>
                <a:lnTo>
                  <a:pt x="11431" y="11724"/>
                </a:lnTo>
                <a:lnTo>
                  <a:pt x="11380" y="12238"/>
                </a:lnTo>
                <a:lnTo>
                  <a:pt x="11242" y="12752"/>
                </a:lnTo>
                <a:lnTo>
                  <a:pt x="11027" y="13196"/>
                </a:lnTo>
                <a:lnTo>
                  <a:pt x="10724" y="13571"/>
                </a:lnTo>
                <a:lnTo>
                  <a:pt x="10371" y="13905"/>
                </a:lnTo>
                <a:lnTo>
                  <a:pt x="9967" y="14141"/>
                </a:lnTo>
                <a:lnTo>
                  <a:pt x="9513" y="14307"/>
                </a:lnTo>
                <a:lnTo>
                  <a:pt x="9034" y="14349"/>
                </a:lnTo>
                <a:lnTo>
                  <a:pt x="8542" y="14307"/>
                </a:lnTo>
                <a:lnTo>
                  <a:pt x="8087" y="14141"/>
                </a:lnTo>
                <a:lnTo>
                  <a:pt x="7671" y="13905"/>
                </a:lnTo>
                <a:lnTo>
                  <a:pt x="7330" y="13571"/>
                </a:lnTo>
                <a:lnTo>
                  <a:pt x="7028" y="13196"/>
                </a:lnTo>
                <a:lnTo>
                  <a:pt x="6813" y="12752"/>
                </a:lnTo>
                <a:lnTo>
                  <a:pt x="6662" y="12238"/>
                </a:lnTo>
                <a:lnTo>
                  <a:pt x="6624" y="11724"/>
                </a:lnTo>
                <a:lnTo>
                  <a:pt x="6662" y="11182"/>
                </a:lnTo>
                <a:lnTo>
                  <a:pt x="6813" y="10682"/>
                </a:lnTo>
                <a:lnTo>
                  <a:pt x="7028" y="10237"/>
                </a:lnTo>
                <a:lnTo>
                  <a:pt x="7330" y="9862"/>
                </a:lnTo>
                <a:lnTo>
                  <a:pt x="7671" y="9529"/>
                </a:lnTo>
                <a:lnTo>
                  <a:pt x="8087" y="9279"/>
                </a:lnTo>
                <a:lnTo>
                  <a:pt x="8542" y="9126"/>
                </a:lnTo>
                <a:lnTo>
                  <a:pt x="9034" y="9085"/>
                </a:lnTo>
                <a:lnTo>
                  <a:pt x="9387" y="9112"/>
                </a:lnTo>
                <a:lnTo>
                  <a:pt x="9728" y="9196"/>
                </a:lnTo>
                <a:lnTo>
                  <a:pt x="10043" y="9335"/>
                </a:lnTo>
                <a:lnTo>
                  <a:pt x="10598" y="8696"/>
                </a:lnTo>
                <a:lnTo>
                  <a:pt x="11191" y="8070"/>
                </a:lnTo>
                <a:lnTo>
                  <a:pt x="11822" y="7473"/>
                </a:lnTo>
                <a:lnTo>
                  <a:pt x="11343" y="7126"/>
                </a:lnTo>
                <a:lnTo>
                  <a:pt x="10800" y="6848"/>
                </a:lnTo>
                <a:lnTo>
                  <a:pt x="10232" y="6640"/>
                </a:lnTo>
                <a:lnTo>
                  <a:pt x="9652" y="6501"/>
                </a:lnTo>
                <a:lnTo>
                  <a:pt x="9034" y="6473"/>
                </a:lnTo>
                <a:close/>
                <a:moveTo>
                  <a:pt x="9034" y="3695"/>
                </a:moveTo>
                <a:lnTo>
                  <a:pt x="8163" y="3750"/>
                </a:lnTo>
                <a:lnTo>
                  <a:pt x="7343" y="3903"/>
                </a:lnTo>
                <a:lnTo>
                  <a:pt x="6561" y="4167"/>
                </a:lnTo>
                <a:lnTo>
                  <a:pt x="5816" y="4514"/>
                </a:lnTo>
                <a:lnTo>
                  <a:pt x="5110" y="4945"/>
                </a:lnTo>
                <a:lnTo>
                  <a:pt x="4454" y="5459"/>
                </a:lnTo>
                <a:lnTo>
                  <a:pt x="3861" y="6056"/>
                </a:lnTo>
                <a:lnTo>
                  <a:pt x="3318" y="6709"/>
                </a:lnTo>
                <a:lnTo>
                  <a:pt x="2851" y="7418"/>
                </a:lnTo>
                <a:lnTo>
                  <a:pt x="2448" y="8195"/>
                </a:lnTo>
                <a:lnTo>
                  <a:pt x="2132" y="9015"/>
                </a:lnTo>
                <a:lnTo>
                  <a:pt x="1905" y="9876"/>
                </a:lnTo>
                <a:lnTo>
                  <a:pt x="1754" y="10793"/>
                </a:lnTo>
                <a:lnTo>
                  <a:pt x="1716" y="11724"/>
                </a:lnTo>
                <a:lnTo>
                  <a:pt x="1754" y="12654"/>
                </a:lnTo>
                <a:lnTo>
                  <a:pt x="1905" y="13557"/>
                </a:lnTo>
                <a:lnTo>
                  <a:pt x="2132" y="14419"/>
                </a:lnTo>
                <a:lnTo>
                  <a:pt x="2448" y="15238"/>
                </a:lnTo>
                <a:lnTo>
                  <a:pt x="2851" y="16016"/>
                </a:lnTo>
                <a:lnTo>
                  <a:pt x="3318" y="16738"/>
                </a:lnTo>
                <a:lnTo>
                  <a:pt x="3861" y="17377"/>
                </a:lnTo>
                <a:lnTo>
                  <a:pt x="4454" y="17975"/>
                </a:lnTo>
                <a:lnTo>
                  <a:pt x="5110" y="18488"/>
                </a:lnTo>
                <a:lnTo>
                  <a:pt x="5816" y="18919"/>
                </a:lnTo>
                <a:lnTo>
                  <a:pt x="6561" y="19266"/>
                </a:lnTo>
                <a:lnTo>
                  <a:pt x="7343" y="19530"/>
                </a:lnTo>
                <a:lnTo>
                  <a:pt x="8163" y="19683"/>
                </a:lnTo>
                <a:lnTo>
                  <a:pt x="9034" y="19739"/>
                </a:lnTo>
                <a:lnTo>
                  <a:pt x="9892" y="19683"/>
                </a:lnTo>
                <a:lnTo>
                  <a:pt x="10712" y="19530"/>
                </a:lnTo>
                <a:lnTo>
                  <a:pt x="11494" y="19266"/>
                </a:lnTo>
                <a:lnTo>
                  <a:pt x="12238" y="18919"/>
                </a:lnTo>
                <a:lnTo>
                  <a:pt x="12945" y="18488"/>
                </a:lnTo>
                <a:lnTo>
                  <a:pt x="13601" y="17975"/>
                </a:lnTo>
                <a:lnTo>
                  <a:pt x="14194" y="17377"/>
                </a:lnTo>
                <a:lnTo>
                  <a:pt x="14736" y="16738"/>
                </a:lnTo>
                <a:lnTo>
                  <a:pt x="15203" y="16016"/>
                </a:lnTo>
                <a:lnTo>
                  <a:pt x="15594" y="15238"/>
                </a:lnTo>
                <a:lnTo>
                  <a:pt x="15910" y="14419"/>
                </a:lnTo>
                <a:lnTo>
                  <a:pt x="16150" y="13557"/>
                </a:lnTo>
                <a:lnTo>
                  <a:pt x="16288" y="12654"/>
                </a:lnTo>
                <a:lnTo>
                  <a:pt x="16339" y="11724"/>
                </a:lnTo>
                <a:lnTo>
                  <a:pt x="16314" y="10932"/>
                </a:lnTo>
                <a:lnTo>
                  <a:pt x="16200" y="10154"/>
                </a:lnTo>
                <a:lnTo>
                  <a:pt x="16023" y="9404"/>
                </a:lnTo>
                <a:lnTo>
                  <a:pt x="15809" y="8696"/>
                </a:lnTo>
                <a:lnTo>
                  <a:pt x="15519" y="8029"/>
                </a:lnTo>
                <a:lnTo>
                  <a:pt x="15014" y="8543"/>
                </a:lnTo>
                <a:lnTo>
                  <a:pt x="14434" y="9098"/>
                </a:lnTo>
                <a:lnTo>
                  <a:pt x="14648" y="9723"/>
                </a:lnTo>
                <a:lnTo>
                  <a:pt x="14812" y="10362"/>
                </a:lnTo>
                <a:lnTo>
                  <a:pt x="14900" y="11029"/>
                </a:lnTo>
                <a:lnTo>
                  <a:pt x="14938" y="11724"/>
                </a:lnTo>
                <a:lnTo>
                  <a:pt x="14888" y="12543"/>
                </a:lnTo>
                <a:lnTo>
                  <a:pt x="14762" y="13321"/>
                </a:lnTo>
                <a:lnTo>
                  <a:pt x="14547" y="14057"/>
                </a:lnTo>
                <a:lnTo>
                  <a:pt x="14244" y="14766"/>
                </a:lnTo>
                <a:lnTo>
                  <a:pt x="13879" y="15419"/>
                </a:lnTo>
                <a:lnTo>
                  <a:pt x="13450" y="16016"/>
                </a:lnTo>
                <a:lnTo>
                  <a:pt x="12945" y="16572"/>
                </a:lnTo>
                <a:lnTo>
                  <a:pt x="12415" y="17030"/>
                </a:lnTo>
                <a:lnTo>
                  <a:pt x="11809" y="17433"/>
                </a:lnTo>
                <a:lnTo>
                  <a:pt x="11166" y="17766"/>
                </a:lnTo>
                <a:lnTo>
                  <a:pt x="10485" y="18002"/>
                </a:lnTo>
                <a:lnTo>
                  <a:pt x="9778" y="18141"/>
                </a:lnTo>
                <a:lnTo>
                  <a:pt x="9034" y="18197"/>
                </a:lnTo>
                <a:lnTo>
                  <a:pt x="8289" y="18141"/>
                </a:lnTo>
                <a:lnTo>
                  <a:pt x="7570" y="18002"/>
                </a:lnTo>
                <a:lnTo>
                  <a:pt x="6889" y="17766"/>
                </a:lnTo>
                <a:lnTo>
                  <a:pt x="6245" y="17433"/>
                </a:lnTo>
                <a:lnTo>
                  <a:pt x="5640" y="17030"/>
                </a:lnTo>
                <a:lnTo>
                  <a:pt x="5110" y="16572"/>
                </a:lnTo>
                <a:lnTo>
                  <a:pt x="4605" y="16016"/>
                </a:lnTo>
                <a:lnTo>
                  <a:pt x="4176" y="15419"/>
                </a:lnTo>
                <a:lnTo>
                  <a:pt x="3810" y="14766"/>
                </a:lnTo>
                <a:lnTo>
                  <a:pt x="3507" y="14057"/>
                </a:lnTo>
                <a:lnTo>
                  <a:pt x="3293" y="13321"/>
                </a:lnTo>
                <a:lnTo>
                  <a:pt x="3167" y="12543"/>
                </a:lnTo>
                <a:lnTo>
                  <a:pt x="3116" y="11724"/>
                </a:lnTo>
                <a:lnTo>
                  <a:pt x="3167" y="10918"/>
                </a:lnTo>
                <a:lnTo>
                  <a:pt x="3293" y="10112"/>
                </a:lnTo>
                <a:lnTo>
                  <a:pt x="3507" y="9376"/>
                </a:lnTo>
                <a:lnTo>
                  <a:pt x="3810" y="8668"/>
                </a:lnTo>
                <a:lnTo>
                  <a:pt x="4176" y="8029"/>
                </a:lnTo>
                <a:lnTo>
                  <a:pt x="4605" y="7418"/>
                </a:lnTo>
                <a:lnTo>
                  <a:pt x="5110" y="6876"/>
                </a:lnTo>
                <a:lnTo>
                  <a:pt x="5640" y="6404"/>
                </a:lnTo>
                <a:lnTo>
                  <a:pt x="6245" y="6001"/>
                </a:lnTo>
                <a:lnTo>
                  <a:pt x="6889" y="5667"/>
                </a:lnTo>
                <a:lnTo>
                  <a:pt x="7570" y="5431"/>
                </a:lnTo>
                <a:lnTo>
                  <a:pt x="8289" y="5292"/>
                </a:lnTo>
                <a:lnTo>
                  <a:pt x="9034" y="5237"/>
                </a:lnTo>
                <a:lnTo>
                  <a:pt x="9728" y="5292"/>
                </a:lnTo>
                <a:lnTo>
                  <a:pt x="10396" y="5417"/>
                </a:lnTo>
                <a:lnTo>
                  <a:pt x="11040" y="5626"/>
                </a:lnTo>
                <a:lnTo>
                  <a:pt x="11658" y="5917"/>
                </a:lnTo>
                <a:lnTo>
                  <a:pt x="12226" y="6279"/>
                </a:lnTo>
                <a:lnTo>
                  <a:pt x="12756" y="6695"/>
                </a:lnTo>
                <a:lnTo>
                  <a:pt x="13386" y="6265"/>
                </a:lnTo>
                <a:lnTo>
                  <a:pt x="14043" y="5876"/>
                </a:lnTo>
                <a:lnTo>
                  <a:pt x="13450" y="5348"/>
                </a:lnTo>
                <a:lnTo>
                  <a:pt x="12806" y="4862"/>
                </a:lnTo>
                <a:lnTo>
                  <a:pt x="12125" y="4459"/>
                </a:lnTo>
                <a:lnTo>
                  <a:pt x="11406" y="4126"/>
                </a:lnTo>
                <a:lnTo>
                  <a:pt x="10649" y="3889"/>
                </a:lnTo>
                <a:lnTo>
                  <a:pt x="9841" y="3750"/>
                </a:lnTo>
                <a:lnTo>
                  <a:pt x="9034" y="3695"/>
                </a:lnTo>
                <a:close/>
                <a:moveTo>
                  <a:pt x="17954" y="0"/>
                </a:moveTo>
                <a:lnTo>
                  <a:pt x="17966" y="14"/>
                </a:lnTo>
                <a:lnTo>
                  <a:pt x="18042" y="83"/>
                </a:lnTo>
                <a:lnTo>
                  <a:pt x="18156" y="167"/>
                </a:lnTo>
                <a:lnTo>
                  <a:pt x="18294" y="306"/>
                </a:lnTo>
                <a:lnTo>
                  <a:pt x="18458" y="486"/>
                </a:lnTo>
                <a:lnTo>
                  <a:pt x="18610" y="695"/>
                </a:lnTo>
                <a:lnTo>
                  <a:pt x="18761" y="945"/>
                </a:lnTo>
                <a:lnTo>
                  <a:pt x="18900" y="1250"/>
                </a:lnTo>
                <a:lnTo>
                  <a:pt x="18988" y="1570"/>
                </a:lnTo>
                <a:lnTo>
                  <a:pt x="19077" y="1931"/>
                </a:lnTo>
                <a:lnTo>
                  <a:pt x="19089" y="2334"/>
                </a:lnTo>
                <a:lnTo>
                  <a:pt x="19039" y="2778"/>
                </a:lnTo>
                <a:lnTo>
                  <a:pt x="18925" y="3264"/>
                </a:lnTo>
                <a:lnTo>
                  <a:pt x="18963" y="3264"/>
                </a:lnTo>
                <a:lnTo>
                  <a:pt x="19077" y="3278"/>
                </a:lnTo>
                <a:lnTo>
                  <a:pt x="19228" y="3306"/>
                </a:lnTo>
                <a:lnTo>
                  <a:pt x="19430" y="3334"/>
                </a:lnTo>
                <a:lnTo>
                  <a:pt x="19670" y="3375"/>
                </a:lnTo>
                <a:lnTo>
                  <a:pt x="19935" y="3417"/>
                </a:lnTo>
                <a:lnTo>
                  <a:pt x="20212" y="3487"/>
                </a:lnTo>
                <a:lnTo>
                  <a:pt x="20490" y="3584"/>
                </a:lnTo>
                <a:lnTo>
                  <a:pt x="20755" y="3681"/>
                </a:lnTo>
                <a:lnTo>
                  <a:pt x="20994" y="3806"/>
                </a:lnTo>
                <a:lnTo>
                  <a:pt x="21221" y="3959"/>
                </a:lnTo>
                <a:lnTo>
                  <a:pt x="21411" y="4126"/>
                </a:lnTo>
                <a:lnTo>
                  <a:pt x="21537" y="4320"/>
                </a:lnTo>
                <a:lnTo>
                  <a:pt x="21600" y="4542"/>
                </a:lnTo>
                <a:lnTo>
                  <a:pt x="21575" y="4806"/>
                </a:lnTo>
                <a:lnTo>
                  <a:pt x="21486" y="5098"/>
                </a:lnTo>
                <a:lnTo>
                  <a:pt x="21486" y="5112"/>
                </a:lnTo>
                <a:lnTo>
                  <a:pt x="21449" y="5237"/>
                </a:lnTo>
                <a:lnTo>
                  <a:pt x="21411" y="5348"/>
                </a:lnTo>
                <a:lnTo>
                  <a:pt x="21348" y="5445"/>
                </a:lnTo>
                <a:lnTo>
                  <a:pt x="21247" y="5584"/>
                </a:lnTo>
                <a:lnTo>
                  <a:pt x="21133" y="5723"/>
                </a:lnTo>
                <a:lnTo>
                  <a:pt x="20982" y="5862"/>
                </a:lnTo>
                <a:lnTo>
                  <a:pt x="20793" y="6001"/>
                </a:lnTo>
                <a:lnTo>
                  <a:pt x="20565" y="6140"/>
                </a:lnTo>
                <a:lnTo>
                  <a:pt x="20288" y="6279"/>
                </a:lnTo>
                <a:lnTo>
                  <a:pt x="19972" y="6376"/>
                </a:lnTo>
                <a:lnTo>
                  <a:pt x="19594" y="6473"/>
                </a:lnTo>
                <a:lnTo>
                  <a:pt x="19165" y="6543"/>
                </a:lnTo>
                <a:lnTo>
                  <a:pt x="18660" y="6570"/>
                </a:lnTo>
                <a:lnTo>
                  <a:pt x="18105" y="6570"/>
                </a:lnTo>
                <a:lnTo>
                  <a:pt x="17474" y="6543"/>
                </a:lnTo>
                <a:lnTo>
                  <a:pt x="16780" y="6445"/>
                </a:lnTo>
                <a:lnTo>
                  <a:pt x="16768" y="6473"/>
                </a:lnTo>
                <a:lnTo>
                  <a:pt x="16768" y="6487"/>
                </a:lnTo>
                <a:lnTo>
                  <a:pt x="16730" y="6501"/>
                </a:lnTo>
                <a:lnTo>
                  <a:pt x="16717" y="6556"/>
                </a:lnTo>
                <a:lnTo>
                  <a:pt x="17096" y="7320"/>
                </a:lnTo>
                <a:lnTo>
                  <a:pt x="17424" y="8140"/>
                </a:lnTo>
                <a:lnTo>
                  <a:pt x="17701" y="8987"/>
                </a:lnTo>
                <a:lnTo>
                  <a:pt x="17891" y="9876"/>
                </a:lnTo>
                <a:lnTo>
                  <a:pt x="18004" y="10779"/>
                </a:lnTo>
                <a:lnTo>
                  <a:pt x="18042" y="11724"/>
                </a:lnTo>
                <a:lnTo>
                  <a:pt x="18004" y="12724"/>
                </a:lnTo>
                <a:lnTo>
                  <a:pt x="17853" y="13710"/>
                </a:lnTo>
                <a:lnTo>
                  <a:pt x="17638" y="14669"/>
                </a:lnTo>
                <a:lnTo>
                  <a:pt x="17336" y="15558"/>
                </a:lnTo>
                <a:lnTo>
                  <a:pt x="16957" y="16433"/>
                </a:lnTo>
                <a:lnTo>
                  <a:pt x="16503" y="17238"/>
                </a:lnTo>
                <a:lnTo>
                  <a:pt x="15973" y="18002"/>
                </a:lnTo>
                <a:lnTo>
                  <a:pt x="15405" y="18711"/>
                </a:lnTo>
                <a:lnTo>
                  <a:pt x="14762" y="19350"/>
                </a:lnTo>
                <a:lnTo>
                  <a:pt x="14068" y="19919"/>
                </a:lnTo>
                <a:lnTo>
                  <a:pt x="13323" y="20405"/>
                </a:lnTo>
                <a:lnTo>
                  <a:pt x="12541" y="20822"/>
                </a:lnTo>
                <a:lnTo>
                  <a:pt x="11696" y="21155"/>
                </a:lnTo>
                <a:lnTo>
                  <a:pt x="10850" y="21406"/>
                </a:lnTo>
                <a:lnTo>
                  <a:pt x="9955" y="21544"/>
                </a:lnTo>
                <a:lnTo>
                  <a:pt x="9034" y="21600"/>
                </a:lnTo>
                <a:lnTo>
                  <a:pt x="8100" y="21544"/>
                </a:lnTo>
                <a:lnTo>
                  <a:pt x="7204" y="21406"/>
                </a:lnTo>
                <a:lnTo>
                  <a:pt x="6346" y="21155"/>
                </a:lnTo>
                <a:lnTo>
                  <a:pt x="5514" y="20822"/>
                </a:lnTo>
                <a:lnTo>
                  <a:pt x="4731" y="20405"/>
                </a:lnTo>
                <a:lnTo>
                  <a:pt x="3987" y="19919"/>
                </a:lnTo>
                <a:lnTo>
                  <a:pt x="3293" y="19350"/>
                </a:lnTo>
                <a:lnTo>
                  <a:pt x="2637" y="18711"/>
                </a:lnTo>
                <a:lnTo>
                  <a:pt x="2057" y="18002"/>
                </a:lnTo>
                <a:lnTo>
                  <a:pt x="1552" y="17238"/>
                </a:lnTo>
                <a:lnTo>
                  <a:pt x="1098" y="16433"/>
                </a:lnTo>
                <a:lnTo>
                  <a:pt x="719" y="15558"/>
                </a:lnTo>
                <a:lnTo>
                  <a:pt x="416" y="14669"/>
                </a:lnTo>
                <a:lnTo>
                  <a:pt x="202" y="13710"/>
                </a:lnTo>
                <a:lnTo>
                  <a:pt x="50" y="12724"/>
                </a:lnTo>
                <a:lnTo>
                  <a:pt x="0" y="11724"/>
                </a:lnTo>
                <a:lnTo>
                  <a:pt x="50" y="10710"/>
                </a:lnTo>
                <a:lnTo>
                  <a:pt x="202" y="9723"/>
                </a:lnTo>
                <a:lnTo>
                  <a:pt x="416" y="8779"/>
                </a:lnTo>
                <a:lnTo>
                  <a:pt x="719" y="7862"/>
                </a:lnTo>
                <a:lnTo>
                  <a:pt x="1098" y="7001"/>
                </a:lnTo>
                <a:lnTo>
                  <a:pt x="1552" y="6195"/>
                </a:lnTo>
                <a:lnTo>
                  <a:pt x="2057" y="5431"/>
                </a:lnTo>
                <a:lnTo>
                  <a:pt x="2637" y="4723"/>
                </a:lnTo>
                <a:lnTo>
                  <a:pt x="3293" y="4098"/>
                </a:lnTo>
                <a:lnTo>
                  <a:pt x="3987" y="3528"/>
                </a:lnTo>
                <a:lnTo>
                  <a:pt x="4731" y="3028"/>
                </a:lnTo>
                <a:lnTo>
                  <a:pt x="5514" y="2611"/>
                </a:lnTo>
                <a:lnTo>
                  <a:pt x="6346" y="2278"/>
                </a:lnTo>
                <a:lnTo>
                  <a:pt x="7204" y="2042"/>
                </a:lnTo>
                <a:lnTo>
                  <a:pt x="8100" y="1889"/>
                </a:lnTo>
                <a:lnTo>
                  <a:pt x="9034" y="1834"/>
                </a:lnTo>
                <a:lnTo>
                  <a:pt x="9955" y="1889"/>
                </a:lnTo>
                <a:lnTo>
                  <a:pt x="10863" y="2042"/>
                </a:lnTo>
                <a:lnTo>
                  <a:pt x="11734" y="2278"/>
                </a:lnTo>
                <a:lnTo>
                  <a:pt x="12566" y="2625"/>
                </a:lnTo>
                <a:lnTo>
                  <a:pt x="13361" y="3042"/>
                </a:lnTo>
                <a:lnTo>
                  <a:pt x="14106" y="3542"/>
                </a:lnTo>
                <a:lnTo>
                  <a:pt x="14812" y="4126"/>
                </a:lnTo>
                <a:lnTo>
                  <a:pt x="15443" y="4778"/>
                </a:lnTo>
                <a:lnTo>
                  <a:pt x="15468" y="4473"/>
                </a:lnTo>
                <a:lnTo>
                  <a:pt x="15519" y="4153"/>
                </a:lnTo>
                <a:lnTo>
                  <a:pt x="15582" y="3764"/>
                </a:lnTo>
                <a:lnTo>
                  <a:pt x="15657" y="3375"/>
                </a:lnTo>
                <a:lnTo>
                  <a:pt x="15746" y="2959"/>
                </a:lnTo>
                <a:lnTo>
                  <a:pt x="15847" y="2528"/>
                </a:lnTo>
                <a:lnTo>
                  <a:pt x="15973" y="2111"/>
                </a:lnTo>
                <a:lnTo>
                  <a:pt x="16137" y="1709"/>
                </a:lnTo>
                <a:lnTo>
                  <a:pt x="16314" y="1306"/>
                </a:lnTo>
                <a:lnTo>
                  <a:pt x="16515" y="972"/>
                </a:lnTo>
                <a:lnTo>
                  <a:pt x="16730" y="653"/>
                </a:lnTo>
                <a:lnTo>
                  <a:pt x="16982" y="389"/>
                </a:lnTo>
                <a:lnTo>
                  <a:pt x="17272" y="194"/>
                </a:lnTo>
                <a:lnTo>
                  <a:pt x="17588" y="69"/>
                </a:lnTo>
                <a:lnTo>
                  <a:pt x="17954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4" name="Shape 8214"/>
          <p:cNvSpPr/>
          <p:nvPr/>
        </p:nvSpPr>
        <p:spPr>
          <a:xfrm>
            <a:off x="10066174" y="5926558"/>
            <a:ext cx="568109" cy="433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6" y="15992"/>
                </a:moveTo>
                <a:lnTo>
                  <a:pt x="16769" y="16115"/>
                </a:lnTo>
                <a:lnTo>
                  <a:pt x="17285" y="16393"/>
                </a:lnTo>
                <a:lnTo>
                  <a:pt x="17707" y="16824"/>
                </a:lnTo>
                <a:lnTo>
                  <a:pt x="18035" y="17379"/>
                </a:lnTo>
                <a:lnTo>
                  <a:pt x="18246" y="18056"/>
                </a:lnTo>
                <a:lnTo>
                  <a:pt x="18317" y="18796"/>
                </a:lnTo>
                <a:lnTo>
                  <a:pt x="18246" y="19536"/>
                </a:lnTo>
                <a:lnTo>
                  <a:pt x="18035" y="20213"/>
                </a:lnTo>
                <a:lnTo>
                  <a:pt x="17707" y="20768"/>
                </a:lnTo>
                <a:lnTo>
                  <a:pt x="17285" y="21199"/>
                </a:lnTo>
                <a:lnTo>
                  <a:pt x="16769" y="21508"/>
                </a:lnTo>
                <a:lnTo>
                  <a:pt x="16206" y="21600"/>
                </a:lnTo>
                <a:lnTo>
                  <a:pt x="15643" y="21508"/>
                </a:lnTo>
                <a:lnTo>
                  <a:pt x="15127" y="21199"/>
                </a:lnTo>
                <a:lnTo>
                  <a:pt x="14705" y="20768"/>
                </a:lnTo>
                <a:lnTo>
                  <a:pt x="14377" y="20213"/>
                </a:lnTo>
                <a:lnTo>
                  <a:pt x="14142" y="19536"/>
                </a:lnTo>
                <a:lnTo>
                  <a:pt x="14072" y="18796"/>
                </a:lnTo>
                <a:lnTo>
                  <a:pt x="14142" y="18056"/>
                </a:lnTo>
                <a:lnTo>
                  <a:pt x="14377" y="17379"/>
                </a:lnTo>
                <a:lnTo>
                  <a:pt x="14705" y="16824"/>
                </a:lnTo>
                <a:lnTo>
                  <a:pt x="15127" y="16393"/>
                </a:lnTo>
                <a:lnTo>
                  <a:pt x="15643" y="16115"/>
                </a:lnTo>
                <a:lnTo>
                  <a:pt x="16206" y="15992"/>
                </a:lnTo>
                <a:close/>
                <a:moveTo>
                  <a:pt x="8982" y="15992"/>
                </a:moveTo>
                <a:lnTo>
                  <a:pt x="9545" y="16115"/>
                </a:lnTo>
                <a:lnTo>
                  <a:pt x="10061" y="16393"/>
                </a:lnTo>
                <a:lnTo>
                  <a:pt x="10483" y="16824"/>
                </a:lnTo>
                <a:lnTo>
                  <a:pt x="10835" y="17379"/>
                </a:lnTo>
                <a:lnTo>
                  <a:pt x="11023" y="18056"/>
                </a:lnTo>
                <a:lnTo>
                  <a:pt x="11093" y="18796"/>
                </a:lnTo>
                <a:lnTo>
                  <a:pt x="11023" y="19536"/>
                </a:lnTo>
                <a:lnTo>
                  <a:pt x="10835" y="20213"/>
                </a:lnTo>
                <a:lnTo>
                  <a:pt x="10483" y="20768"/>
                </a:lnTo>
                <a:lnTo>
                  <a:pt x="10061" y="21199"/>
                </a:lnTo>
                <a:lnTo>
                  <a:pt x="9545" y="21508"/>
                </a:lnTo>
                <a:lnTo>
                  <a:pt x="8982" y="21600"/>
                </a:lnTo>
                <a:lnTo>
                  <a:pt x="8420" y="21508"/>
                </a:lnTo>
                <a:lnTo>
                  <a:pt x="7927" y="21199"/>
                </a:lnTo>
                <a:lnTo>
                  <a:pt x="7481" y="20768"/>
                </a:lnTo>
                <a:lnTo>
                  <a:pt x="7153" y="20213"/>
                </a:lnTo>
                <a:lnTo>
                  <a:pt x="6919" y="19536"/>
                </a:lnTo>
                <a:lnTo>
                  <a:pt x="6848" y="18796"/>
                </a:lnTo>
                <a:lnTo>
                  <a:pt x="6919" y="18056"/>
                </a:lnTo>
                <a:lnTo>
                  <a:pt x="7153" y="17379"/>
                </a:lnTo>
                <a:lnTo>
                  <a:pt x="7481" y="16824"/>
                </a:lnTo>
                <a:lnTo>
                  <a:pt x="7927" y="16393"/>
                </a:lnTo>
                <a:lnTo>
                  <a:pt x="8420" y="16115"/>
                </a:lnTo>
                <a:lnTo>
                  <a:pt x="8982" y="15992"/>
                </a:lnTo>
                <a:close/>
                <a:moveTo>
                  <a:pt x="10249" y="5516"/>
                </a:moveTo>
                <a:lnTo>
                  <a:pt x="18856" y="5516"/>
                </a:lnTo>
                <a:lnTo>
                  <a:pt x="19325" y="5608"/>
                </a:lnTo>
                <a:lnTo>
                  <a:pt x="19724" y="5885"/>
                </a:lnTo>
                <a:lnTo>
                  <a:pt x="20029" y="6224"/>
                </a:lnTo>
                <a:lnTo>
                  <a:pt x="20216" y="6686"/>
                </a:lnTo>
                <a:lnTo>
                  <a:pt x="20287" y="7210"/>
                </a:lnTo>
                <a:lnTo>
                  <a:pt x="20216" y="7734"/>
                </a:lnTo>
                <a:lnTo>
                  <a:pt x="20029" y="8165"/>
                </a:lnTo>
                <a:lnTo>
                  <a:pt x="19724" y="8504"/>
                </a:lnTo>
                <a:lnTo>
                  <a:pt x="19325" y="8751"/>
                </a:lnTo>
                <a:lnTo>
                  <a:pt x="18856" y="8813"/>
                </a:lnTo>
                <a:lnTo>
                  <a:pt x="10249" y="8813"/>
                </a:lnTo>
                <a:lnTo>
                  <a:pt x="9780" y="8751"/>
                </a:lnTo>
                <a:lnTo>
                  <a:pt x="9428" y="8504"/>
                </a:lnTo>
                <a:lnTo>
                  <a:pt x="9076" y="8165"/>
                </a:lnTo>
                <a:lnTo>
                  <a:pt x="8889" y="7734"/>
                </a:lnTo>
                <a:lnTo>
                  <a:pt x="8818" y="7210"/>
                </a:lnTo>
                <a:lnTo>
                  <a:pt x="8889" y="6686"/>
                </a:lnTo>
                <a:lnTo>
                  <a:pt x="9076" y="6224"/>
                </a:lnTo>
                <a:lnTo>
                  <a:pt x="9428" y="5885"/>
                </a:lnTo>
                <a:lnTo>
                  <a:pt x="9780" y="5608"/>
                </a:lnTo>
                <a:lnTo>
                  <a:pt x="10249" y="5516"/>
                </a:lnTo>
                <a:close/>
                <a:moveTo>
                  <a:pt x="9545" y="955"/>
                </a:moveTo>
                <a:lnTo>
                  <a:pt x="20146" y="955"/>
                </a:lnTo>
                <a:lnTo>
                  <a:pt x="20592" y="1048"/>
                </a:lnTo>
                <a:lnTo>
                  <a:pt x="20990" y="1325"/>
                </a:lnTo>
                <a:lnTo>
                  <a:pt x="21319" y="1664"/>
                </a:lnTo>
                <a:lnTo>
                  <a:pt x="21530" y="2095"/>
                </a:lnTo>
                <a:lnTo>
                  <a:pt x="21600" y="2619"/>
                </a:lnTo>
                <a:lnTo>
                  <a:pt x="21530" y="3143"/>
                </a:lnTo>
                <a:lnTo>
                  <a:pt x="21319" y="3605"/>
                </a:lnTo>
                <a:lnTo>
                  <a:pt x="20990" y="3944"/>
                </a:lnTo>
                <a:lnTo>
                  <a:pt x="20592" y="4221"/>
                </a:lnTo>
                <a:lnTo>
                  <a:pt x="20146" y="4252"/>
                </a:lnTo>
                <a:lnTo>
                  <a:pt x="9545" y="4252"/>
                </a:lnTo>
                <a:lnTo>
                  <a:pt x="9076" y="4221"/>
                </a:lnTo>
                <a:lnTo>
                  <a:pt x="8678" y="3944"/>
                </a:lnTo>
                <a:lnTo>
                  <a:pt x="8396" y="3605"/>
                </a:lnTo>
                <a:lnTo>
                  <a:pt x="8185" y="3143"/>
                </a:lnTo>
                <a:lnTo>
                  <a:pt x="8091" y="2619"/>
                </a:lnTo>
                <a:lnTo>
                  <a:pt x="8185" y="2095"/>
                </a:lnTo>
                <a:lnTo>
                  <a:pt x="8396" y="1664"/>
                </a:lnTo>
                <a:lnTo>
                  <a:pt x="8678" y="1325"/>
                </a:lnTo>
                <a:lnTo>
                  <a:pt x="9076" y="1048"/>
                </a:lnTo>
                <a:lnTo>
                  <a:pt x="9545" y="955"/>
                </a:lnTo>
                <a:close/>
                <a:moveTo>
                  <a:pt x="1501" y="0"/>
                </a:moveTo>
                <a:lnTo>
                  <a:pt x="5910" y="0"/>
                </a:lnTo>
                <a:lnTo>
                  <a:pt x="8326" y="10723"/>
                </a:lnTo>
                <a:lnTo>
                  <a:pt x="18082" y="10723"/>
                </a:lnTo>
                <a:lnTo>
                  <a:pt x="18551" y="10815"/>
                </a:lnTo>
                <a:lnTo>
                  <a:pt x="18950" y="11124"/>
                </a:lnTo>
                <a:lnTo>
                  <a:pt x="19278" y="11555"/>
                </a:lnTo>
                <a:lnTo>
                  <a:pt x="19513" y="12079"/>
                </a:lnTo>
                <a:lnTo>
                  <a:pt x="19583" y="12695"/>
                </a:lnTo>
                <a:lnTo>
                  <a:pt x="19513" y="13311"/>
                </a:lnTo>
                <a:lnTo>
                  <a:pt x="19278" y="13866"/>
                </a:lnTo>
                <a:lnTo>
                  <a:pt x="18950" y="14266"/>
                </a:lnTo>
                <a:lnTo>
                  <a:pt x="18551" y="14575"/>
                </a:lnTo>
                <a:lnTo>
                  <a:pt x="18082" y="14667"/>
                </a:lnTo>
                <a:lnTo>
                  <a:pt x="6074" y="14667"/>
                </a:lnTo>
                <a:lnTo>
                  <a:pt x="3682" y="3944"/>
                </a:lnTo>
                <a:lnTo>
                  <a:pt x="1501" y="3944"/>
                </a:lnTo>
                <a:lnTo>
                  <a:pt x="1032" y="3852"/>
                </a:lnTo>
                <a:lnTo>
                  <a:pt x="586" y="3544"/>
                </a:lnTo>
                <a:lnTo>
                  <a:pt x="305" y="3143"/>
                </a:lnTo>
                <a:lnTo>
                  <a:pt x="70" y="2588"/>
                </a:lnTo>
                <a:lnTo>
                  <a:pt x="0" y="1972"/>
                </a:lnTo>
                <a:lnTo>
                  <a:pt x="70" y="1356"/>
                </a:lnTo>
                <a:lnTo>
                  <a:pt x="305" y="770"/>
                </a:lnTo>
                <a:lnTo>
                  <a:pt x="586" y="401"/>
                </a:lnTo>
                <a:lnTo>
                  <a:pt x="1032" y="92"/>
                </a:lnTo>
                <a:lnTo>
                  <a:pt x="1501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5" name="Shape 8215"/>
          <p:cNvSpPr/>
          <p:nvPr/>
        </p:nvSpPr>
        <p:spPr>
          <a:xfrm>
            <a:off x="6566413" y="5712575"/>
            <a:ext cx="530046" cy="647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82" y="17632"/>
                </a:moveTo>
                <a:lnTo>
                  <a:pt x="6732" y="17632"/>
                </a:lnTo>
                <a:lnTo>
                  <a:pt x="6886" y="17649"/>
                </a:lnTo>
                <a:lnTo>
                  <a:pt x="7020" y="17687"/>
                </a:lnTo>
                <a:lnTo>
                  <a:pt x="7133" y="17753"/>
                </a:lnTo>
                <a:lnTo>
                  <a:pt x="7207" y="17824"/>
                </a:lnTo>
                <a:lnTo>
                  <a:pt x="7227" y="17917"/>
                </a:lnTo>
                <a:lnTo>
                  <a:pt x="7227" y="18716"/>
                </a:lnTo>
                <a:lnTo>
                  <a:pt x="7207" y="18804"/>
                </a:lnTo>
                <a:lnTo>
                  <a:pt x="7133" y="18880"/>
                </a:lnTo>
                <a:lnTo>
                  <a:pt x="7020" y="18940"/>
                </a:lnTo>
                <a:lnTo>
                  <a:pt x="6886" y="18979"/>
                </a:lnTo>
                <a:lnTo>
                  <a:pt x="6732" y="18995"/>
                </a:lnTo>
                <a:lnTo>
                  <a:pt x="6525" y="18995"/>
                </a:lnTo>
                <a:lnTo>
                  <a:pt x="6525" y="19230"/>
                </a:lnTo>
                <a:lnTo>
                  <a:pt x="6505" y="19274"/>
                </a:lnTo>
                <a:lnTo>
                  <a:pt x="6459" y="19312"/>
                </a:lnTo>
                <a:lnTo>
                  <a:pt x="6392" y="19334"/>
                </a:lnTo>
                <a:lnTo>
                  <a:pt x="6312" y="19345"/>
                </a:lnTo>
                <a:lnTo>
                  <a:pt x="5196" y="19345"/>
                </a:lnTo>
                <a:lnTo>
                  <a:pt x="5109" y="19334"/>
                </a:lnTo>
                <a:lnTo>
                  <a:pt x="5043" y="19312"/>
                </a:lnTo>
                <a:lnTo>
                  <a:pt x="4996" y="19274"/>
                </a:lnTo>
                <a:lnTo>
                  <a:pt x="4983" y="19230"/>
                </a:lnTo>
                <a:lnTo>
                  <a:pt x="4983" y="18995"/>
                </a:lnTo>
                <a:lnTo>
                  <a:pt x="4782" y="18995"/>
                </a:lnTo>
                <a:lnTo>
                  <a:pt x="4622" y="18979"/>
                </a:lnTo>
                <a:lnTo>
                  <a:pt x="4482" y="18940"/>
                </a:lnTo>
                <a:lnTo>
                  <a:pt x="4375" y="18880"/>
                </a:lnTo>
                <a:lnTo>
                  <a:pt x="4308" y="18804"/>
                </a:lnTo>
                <a:lnTo>
                  <a:pt x="4281" y="18716"/>
                </a:lnTo>
                <a:lnTo>
                  <a:pt x="4281" y="17917"/>
                </a:lnTo>
                <a:lnTo>
                  <a:pt x="4308" y="17824"/>
                </a:lnTo>
                <a:lnTo>
                  <a:pt x="4375" y="17753"/>
                </a:lnTo>
                <a:lnTo>
                  <a:pt x="4482" y="17687"/>
                </a:lnTo>
                <a:lnTo>
                  <a:pt x="4622" y="17649"/>
                </a:lnTo>
                <a:lnTo>
                  <a:pt x="4782" y="17632"/>
                </a:lnTo>
                <a:close/>
                <a:moveTo>
                  <a:pt x="2885" y="14737"/>
                </a:moveTo>
                <a:lnTo>
                  <a:pt x="3266" y="15088"/>
                </a:lnTo>
                <a:lnTo>
                  <a:pt x="1910" y="16308"/>
                </a:lnTo>
                <a:lnTo>
                  <a:pt x="1536" y="15958"/>
                </a:lnTo>
                <a:lnTo>
                  <a:pt x="2885" y="14737"/>
                </a:lnTo>
                <a:close/>
                <a:moveTo>
                  <a:pt x="8836" y="14727"/>
                </a:moveTo>
                <a:lnTo>
                  <a:pt x="10199" y="15941"/>
                </a:lnTo>
                <a:lnTo>
                  <a:pt x="9818" y="16286"/>
                </a:lnTo>
                <a:lnTo>
                  <a:pt x="8456" y="15071"/>
                </a:lnTo>
                <a:lnTo>
                  <a:pt x="8836" y="14727"/>
                </a:lnTo>
                <a:close/>
                <a:moveTo>
                  <a:pt x="1910" y="12171"/>
                </a:moveTo>
                <a:lnTo>
                  <a:pt x="1917" y="12658"/>
                </a:lnTo>
                <a:lnTo>
                  <a:pt x="0" y="12663"/>
                </a:lnTo>
                <a:lnTo>
                  <a:pt x="0" y="12171"/>
                </a:lnTo>
                <a:lnTo>
                  <a:pt x="1910" y="12171"/>
                </a:lnTo>
                <a:close/>
                <a:moveTo>
                  <a:pt x="11708" y="12144"/>
                </a:moveTo>
                <a:lnTo>
                  <a:pt x="11708" y="12631"/>
                </a:lnTo>
                <a:lnTo>
                  <a:pt x="9791" y="12636"/>
                </a:lnTo>
                <a:lnTo>
                  <a:pt x="9791" y="12149"/>
                </a:lnTo>
                <a:lnTo>
                  <a:pt x="11708" y="12144"/>
                </a:lnTo>
                <a:close/>
                <a:moveTo>
                  <a:pt x="5791" y="10053"/>
                </a:moveTo>
                <a:lnTo>
                  <a:pt x="5477" y="10069"/>
                </a:lnTo>
                <a:lnTo>
                  <a:pt x="5163" y="10113"/>
                </a:lnTo>
                <a:lnTo>
                  <a:pt x="4862" y="10179"/>
                </a:lnTo>
                <a:lnTo>
                  <a:pt x="4568" y="10283"/>
                </a:lnTo>
                <a:lnTo>
                  <a:pt x="4295" y="10409"/>
                </a:lnTo>
                <a:lnTo>
                  <a:pt x="4041" y="10562"/>
                </a:lnTo>
                <a:lnTo>
                  <a:pt x="3807" y="10737"/>
                </a:lnTo>
                <a:lnTo>
                  <a:pt x="3593" y="10934"/>
                </a:lnTo>
                <a:lnTo>
                  <a:pt x="3406" y="11148"/>
                </a:lnTo>
                <a:lnTo>
                  <a:pt x="3253" y="11377"/>
                </a:lnTo>
                <a:lnTo>
                  <a:pt x="3132" y="11613"/>
                </a:lnTo>
                <a:lnTo>
                  <a:pt x="3052" y="11859"/>
                </a:lnTo>
                <a:lnTo>
                  <a:pt x="2999" y="12116"/>
                </a:lnTo>
                <a:lnTo>
                  <a:pt x="2979" y="12379"/>
                </a:lnTo>
                <a:lnTo>
                  <a:pt x="2999" y="12641"/>
                </a:lnTo>
                <a:lnTo>
                  <a:pt x="3052" y="12904"/>
                </a:lnTo>
                <a:lnTo>
                  <a:pt x="3132" y="13156"/>
                </a:lnTo>
                <a:lnTo>
                  <a:pt x="3253" y="13391"/>
                </a:lnTo>
                <a:lnTo>
                  <a:pt x="3406" y="13616"/>
                </a:lnTo>
                <a:lnTo>
                  <a:pt x="3593" y="13824"/>
                </a:lnTo>
                <a:lnTo>
                  <a:pt x="3800" y="14021"/>
                </a:lnTo>
                <a:lnTo>
                  <a:pt x="4034" y="14201"/>
                </a:lnTo>
                <a:lnTo>
                  <a:pt x="4288" y="14349"/>
                </a:lnTo>
                <a:lnTo>
                  <a:pt x="4395" y="14404"/>
                </a:lnTo>
                <a:lnTo>
                  <a:pt x="4515" y="14480"/>
                </a:lnTo>
                <a:lnTo>
                  <a:pt x="4609" y="14573"/>
                </a:lnTo>
                <a:lnTo>
                  <a:pt x="4682" y="14683"/>
                </a:lnTo>
                <a:lnTo>
                  <a:pt x="4722" y="14798"/>
                </a:lnTo>
                <a:lnTo>
                  <a:pt x="4742" y="14924"/>
                </a:lnTo>
                <a:lnTo>
                  <a:pt x="4742" y="16850"/>
                </a:lnTo>
                <a:lnTo>
                  <a:pt x="6773" y="16850"/>
                </a:lnTo>
                <a:lnTo>
                  <a:pt x="6773" y="14962"/>
                </a:lnTo>
                <a:lnTo>
                  <a:pt x="6786" y="14831"/>
                </a:lnTo>
                <a:lnTo>
                  <a:pt x="6833" y="14710"/>
                </a:lnTo>
                <a:lnTo>
                  <a:pt x="6906" y="14601"/>
                </a:lnTo>
                <a:lnTo>
                  <a:pt x="7013" y="14508"/>
                </a:lnTo>
                <a:lnTo>
                  <a:pt x="7133" y="14431"/>
                </a:lnTo>
                <a:lnTo>
                  <a:pt x="7240" y="14376"/>
                </a:lnTo>
                <a:lnTo>
                  <a:pt x="7507" y="14223"/>
                </a:lnTo>
                <a:lnTo>
                  <a:pt x="7761" y="14048"/>
                </a:lnTo>
                <a:lnTo>
                  <a:pt x="7975" y="13856"/>
                </a:lnTo>
                <a:lnTo>
                  <a:pt x="8162" y="13643"/>
                </a:lnTo>
                <a:lnTo>
                  <a:pt x="8322" y="13413"/>
                </a:lnTo>
                <a:lnTo>
                  <a:pt x="8442" y="13167"/>
                </a:lnTo>
                <a:lnTo>
                  <a:pt x="8529" y="12921"/>
                </a:lnTo>
                <a:lnTo>
                  <a:pt x="8589" y="12658"/>
                </a:lnTo>
                <a:lnTo>
                  <a:pt x="8603" y="12379"/>
                </a:lnTo>
                <a:lnTo>
                  <a:pt x="8589" y="12116"/>
                </a:lnTo>
                <a:lnTo>
                  <a:pt x="8536" y="11859"/>
                </a:lnTo>
                <a:lnTo>
                  <a:pt x="8449" y="11613"/>
                </a:lnTo>
                <a:lnTo>
                  <a:pt x="8329" y="11377"/>
                </a:lnTo>
                <a:lnTo>
                  <a:pt x="8175" y="11148"/>
                </a:lnTo>
                <a:lnTo>
                  <a:pt x="7995" y="10934"/>
                </a:lnTo>
                <a:lnTo>
                  <a:pt x="7781" y="10737"/>
                </a:lnTo>
                <a:lnTo>
                  <a:pt x="7541" y="10562"/>
                </a:lnTo>
                <a:lnTo>
                  <a:pt x="7287" y="10409"/>
                </a:lnTo>
                <a:lnTo>
                  <a:pt x="7013" y="10283"/>
                </a:lnTo>
                <a:lnTo>
                  <a:pt x="6726" y="10179"/>
                </a:lnTo>
                <a:lnTo>
                  <a:pt x="6425" y="10113"/>
                </a:lnTo>
                <a:lnTo>
                  <a:pt x="6111" y="10069"/>
                </a:lnTo>
                <a:lnTo>
                  <a:pt x="5791" y="10053"/>
                </a:lnTo>
                <a:close/>
                <a:moveTo>
                  <a:pt x="5791" y="9391"/>
                </a:moveTo>
                <a:lnTo>
                  <a:pt x="6151" y="9407"/>
                </a:lnTo>
                <a:lnTo>
                  <a:pt x="6505" y="9451"/>
                </a:lnTo>
                <a:lnTo>
                  <a:pt x="6846" y="9517"/>
                </a:lnTo>
                <a:lnTo>
                  <a:pt x="7173" y="9615"/>
                </a:lnTo>
                <a:lnTo>
                  <a:pt x="7494" y="9741"/>
                </a:lnTo>
                <a:lnTo>
                  <a:pt x="7794" y="9889"/>
                </a:lnTo>
                <a:lnTo>
                  <a:pt x="8082" y="10069"/>
                </a:lnTo>
                <a:lnTo>
                  <a:pt x="8349" y="10266"/>
                </a:lnTo>
                <a:lnTo>
                  <a:pt x="8589" y="10491"/>
                </a:lnTo>
                <a:lnTo>
                  <a:pt x="8803" y="10726"/>
                </a:lnTo>
                <a:lnTo>
                  <a:pt x="8983" y="10972"/>
                </a:lnTo>
                <a:lnTo>
                  <a:pt x="9130" y="11235"/>
                </a:lnTo>
                <a:lnTo>
                  <a:pt x="9250" y="11514"/>
                </a:lnTo>
                <a:lnTo>
                  <a:pt x="9331" y="11793"/>
                </a:lnTo>
                <a:lnTo>
                  <a:pt x="9391" y="12083"/>
                </a:lnTo>
                <a:lnTo>
                  <a:pt x="9404" y="12379"/>
                </a:lnTo>
                <a:lnTo>
                  <a:pt x="9391" y="12696"/>
                </a:lnTo>
                <a:lnTo>
                  <a:pt x="9324" y="13003"/>
                </a:lnTo>
                <a:lnTo>
                  <a:pt x="9237" y="13298"/>
                </a:lnTo>
                <a:lnTo>
                  <a:pt x="9110" y="13583"/>
                </a:lnTo>
                <a:lnTo>
                  <a:pt x="8943" y="13856"/>
                </a:lnTo>
                <a:lnTo>
                  <a:pt x="8750" y="14114"/>
                </a:lnTo>
                <a:lnTo>
                  <a:pt x="8516" y="14349"/>
                </a:lnTo>
                <a:lnTo>
                  <a:pt x="8255" y="14573"/>
                </a:lnTo>
                <a:lnTo>
                  <a:pt x="7968" y="14770"/>
                </a:lnTo>
                <a:lnTo>
                  <a:pt x="7654" y="14945"/>
                </a:lnTo>
                <a:lnTo>
                  <a:pt x="7647" y="14945"/>
                </a:lnTo>
                <a:lnTo>
                  <a:pt x="7641" y="14956"/>
                </a:lnTo>
                <a:lnTo>
                  <a:pt x="7621" y="14962"/>
                </a:lnTo>
                <a:lnTo>
                  <a:pt x="7594" y="14973"/>
                </a:lnTo>
                <a:lnTo>
                  <a:pt x="7574" y="14989"/>
                </a:lnTo>
                <a:lnTo>
                  <a:pt x="7574" y="16970"/>
                </a:lnTo>
                <a:lnTo>
                  <a:pt x="7547" y="17113"/>
                </a:lnTo>
                <a:lnTo>
                  <a:pt x="7487" y="17244"/>
                </a:lnTo>
                <a:lnTo>
                  <a:pt x="7380" y="17359"/>
                </a:lnTo>
                <a:lnTo>
                  <a:pt x="7247" y="17435"/>
                </a:lnTo>
                <a:lnTo>
                  <a:pt x="7093" y="17496"/>
                </a:lnTo>
                <a:lnTo>
                  <a:pt x="6913" y="17518"/>
                </a:lnTo>
                <a:lnTo>
                  <a:pt x="4595" y="17518"/>
                </a:lnTo>
                <a:lnTo>
                  <a:pt x="4415" y="17496"/>
                </a:lnTo>
                <a:lnTo>
                  <a:pt x="4268" y="17435"/>
                </a:lnTo>
                <a:lnTo>
                  <a:pt x="4128" y="17359"/>
                </a:lnTo>
                <a:lnTo>
                  <a:pt x="4034" y="17244"/>
                </a:lnTo>
                <a:lnTo>
                  <a:pt x="3961" y="17113"/>
                </a:lnTo>
                <a:lnTo>
                  <a:pt x="3947" y="16970"/>
                </a:lnTo>
                <a:lnTo>
                  <a:pt x="3947" y="14945"/>
                </a:lnTo>
                <a:lnTo>
                  <a:pt x="3927" y="14940"/>
                </a:lnTo>
                <a:lnTo>
                  <a:pt x="3914" y="14934"/>
                </a:lnTo>
                <a:lnTo>
                  <a:pt x="3894" y="14924"/>
                </a:lnTo>
                <a:lnTo>
                  <a:pt x="3881" y="14913"/>
                </a:lnTo>
                <a:lnTo>
                  <a:pt x="3874" y="14913"/>
                </a:lnTo>
                <a:lnTo>
                  <a:pt x="3860" y="14907"/>
                </a:lnTo>
                <a:lnTo>
                  <a:pt x="3560" y="14732"/>
                </a:lnTo>
                <a:lnTo>
                  <a:pt x="3286" y="14535"/>
                </a:lnTo>
                <a:lnTo>
                  <a:pt x="3039" y="14316"/>
                </a:lnTo>
                <a:lnTo>
                  <a:pt x="2812" y="14081"/>
                </a:lnTo>
                <a:lnTo>
                  <a:pt x="2625" y="13824"/>
                </a:lnTo>
                <a:lnTo>
                  <a:pt x="2465" y="13555"/>
                </a:lnTo>
                <a:lnTo>
                  <a:pt x="2344" y="13282"/>
                </a:lnTo>
                <a:lnTo>
                  <a:pt x="2251" y="12986"/>
                </a:lnTo>
                <a:lnTo>
                  <a:pt x="2204" y="12691"/>
                </a:lnTo>
                <a:lnTo>
                  <a:pt x="2177" y="12379"/>
                </a:lnTo>
                <a:lnTo>
                  <a:pt x="2204" y="12034"/>
                </a:lnTo>
                <a:lnTo>
                  <a:pt x="2271" y="11695"/>
                </a:lnTo>
                <a:lnTo>
                  <a:pt x="2384" y="11377"/>
                </a:lnTo>
                <a:lnTo>
                  <a:pt x="2545" y="11065"/>
                </a:lnTo>
                <a:lnTo>
                  <a:pt x="2738" y="10775"/>
                </a:lnTo>
                <a:lnTo>
                  <a:pt x="2972" y="10513"/>
                </a:lnTo>
                <a:lnTo>
                  <a:pt x="3239" y="10266"/>
                </a:lnTo>
                <a:lnTo>
                  <a:pt x="3533" y="10048"/>
                </a:lnTo>
                <a:lnTo>
                  <a:pt x="3854" y="9856"/>
                </a:lnTo>
                <a:lnTo>
                  <a:pt x="4201" y="9692"/>
                </a:lnTo>
                <a:lnTo>
                  <a:pt x="4582" y="9560"/>
                </a:lnTo>
                <a:lnTo>
                  <a:pt x="4963" y="9473"/>
                </a:lnTo>
                <a:lnTo>
                  <a:pt x="5377" y="9413"/>
                </a:lnTo>
                <a:lnTo>
                  <a:pt x="5791" y="9391"/>
                </a:lnTo>
                <a:close/>
                <a:moveTo>
                  <a:pt x="1897" y="8521"/>
                </a:moveTo>
                <a:lnTo>
                  <a:pt x="3253" y="9736"/>
                </a:lnTo>
                <a:lnTo>
                  <a:pt x="2879" y="10075"/>
                </a:lnTo>
                <a:lnTo>
                  <a:pt x="1509" y="8860"/>
                </a:lnTo>
                <a:lnTo>
                  <a:pt x="1897" y="8521"/>
                </a:lnTo>
                <a:close/>
                <a:moveTo>
                  <a:pt x="9791" y="8499"/>
                </a:moveTo>
                <a:lnTo>
                  <a:pt x="10179" y="8838"/>
                </a:lnTo>
                <a:lnTo>
                  <a:pt x="8830" y="10064"/>
                </a:lnTo>
                <a:lnTo>
                  <a:pt x="8442" y="9719"/>
                </a:lnTo>
                <a:lnTo>
                  <a:pt x="9791" y="8499"/>
                </a:lnTo>
                <a:close/>
                <a:moveTo>
                  <a:pt x="6111" y="7142"/>
                </a:moveTo>
                <a:lnTo>
                  <a:pt x="6118" y="8860"/>
                </a:lnTo>
                <a:lnTo>
                  <a:pt x="5577" y="8860"/>
                </a:lnTo>
                <a:lnTo>
                  <a:pt x="5564" y="7142"/>
                </a:lnTo>
                <a:lnTo>
                  <a:pt x="6111" y="7142"/>
                </a:lnTo>
                <a:close/>
                <a:moveTo>
                  <a:pt x="15542" y="4537"/>
                </a:moveTo>
                <a:lnTo>
                  <a:pt x="16237" y="4537"/>
                </a:lnTo>
                <a:lnTo>
                  <a:pt x="16577" y="5024"/>
                </a:lnTo>
                <a:lnTo>
                  <a:pt x="16237" y="5511"/>
                </a:lnTo>
                <a:lnTo>
                  <a:pt x="15542" y="5511"/>
                </a:lnTo>
                <a:lnTo>
                  <a:pt x="15195" y="5024"/>
                </a:lnTo>
                <a:lnTo>
                  <a:pt x="15542" y="4537"/>
                </a:lnTo>
                <a:close/>
                <a:moveTo>
                  <a:pt x="18875" y="4263"/>
                </a:moveTo>
                <a:lnTo>
                  <a:pt x="19062" y="4285"/>
                </a:lnTo>
                <a:lnTo>
                  <a:pt x="19249" y="4329"/>
                </a:lnTo>
                <a:lnTo>
                  <a:pt x="19409" y="4400"/>
                </a:lnTo>
                <a:lnTo>
                  <a:pt x="19550" y="4498"/>
                </a:lnTo>
                <a:lnTo>
                  <a:pt x="19670" y="4619"/>
                </a:lnTo>
                <a:lnTo>
                  <a:pt x="19763" y="4756"/>
                </a:lnTo>
                <a:lnTo>
                  <a:pt x="19817" y="4909"/>
                </a:lnTo>
                <a:lnTo>
                  <a:pt x="21573" y="12368"/>
                </a:lnTo>
                <a:lnTo>
                  <a:pt x="21600" y="12527"/>
                </a:lnTo>
                <a:lnTo>
                  <a:pt x="21573" y="12680"/>
                </a:lnTo>
                <a:lnTo>
                  <a:pt x="21520" y="12828"/>
                </a:lnTo>
                <a:lnTo>
                  <a:pt x="21433" y="12959"/>
                </a:lnTo>
                <a:lnTo>
                  <a:pt x="21313" y="13074"/>
                </a:lnTo>
                <a:lnTo>
                  <a:pt x="21166" y="13172"/>
                </a:lnTo>
                <a:lnTo>
                  <a:pt x="20999" y="13254"/>
                </a:lnTo>
                <a:lnTo>
                  <a:pt x="20805" y="13298"/>
                </a:lnTo>
                <a:lnTo>
                  <a:pt x="20612" y="13315"/>
                </a:lnTo>
                <a:lnTo>
                  <a:pt x="20418" y="13293"/>
                </a:lnTo>
                <a:lnTo>
                  <a:pt x="20244" y="13249"/>
                </a:lnTo>
                <a:lnTo>
                  <a:pt x="20071" y="13172"/>
                </a:lnTo>
                <a:lnTo>
                  <a:pt x="19930" y="13074"/>
                </a:lnTo>
                <a:lnTo>
                  <a:pt x="19810" y="12959"/>
                </a:lnTo>
                <a:lnTo>
                  <a:pt x="19723" y="12822"/>
                </a:lnTo>
                <a:lnTo>
                  <a:pt x="19663" y="12663"/>
                </a:lnTo>
                <a:lnTo>
                  <a:pt x="19042" y="10031"/>
                </a:lnTo>
                <a:lnTo>
                  <a:pt x="19042" y="21600"/>
                </a:lnTo>
                <a:lnTo>
                  <a:pt x="16731" y="14661"/>
                </a:lnTo>
                <a:lnTo>
                  <a:pt x="15502" y="14661"/>
                </a:lnTo>
                <a:lnTo>
                  <a:pt x="12797" y="21600"/>
                </a:lnTo>
                <a:lnTo>
                  <a:pt x="12797" y="5916"/>
                </a:lnTo>
                <a:lnTo>
                  <a:pt x="5437" y="5916"/>
                </a:lnTo>
                <a:lnTo>
                  <a:pt x="5236" y="5899"/>
                </a:lnTo>
                <a:lnTo>
                  <a:pt x="5063" y="5850"/>
                </a:lnTo>
                <a:lnTo>
                  <a:pt x="4889" y="5779"/>
                </a:lnTo>
                <a:lnTo>
                  <a:pt x="4749" y="5680"/>
                </a:lnTo>
                <a:lnTo>
                  <a:pt x="4629" y="5566"/>
                </a:lnTo>
                <a:lnTo>
                  <a:pt x="4535" y="5434"/>
                </a:lnTo>
                <a:lnTo>
                  <a:pt x="4482" y="5281"/>
                </a:lnTo>
                <a:lnTo>
                  <a:pt x="4468" y="5117"/>
                </a:lnTo>
                <a:lnTo>
                  <a:pt x="4482" y="4958"/>
                </a:lnTo>
                <a:lnTo>
                  <a:pt x="4535" y="4810"/>
                </a:lnTo>
                <a:lnTo>
                  <a:pt x="4629" y="4668"/>
                </a:lnTo>
                <a:lnTo>
                  <a:pt x="4749" y="4559"/>
                </a:lnTo>
                <a:lnTo>
                  <a:pt x="4889" y="4460"/>
                </a:lnTo>
                <a:lnTo>
                  <a:pt x="5063" y="4389"/>
                </a:lnTo>
                <a:lnTo>
                  <a:pt x="5236" y="4334"/>
                </a:lnTo>
                <a:lnTo>
                  <a:pt x="5437" y="4323"/>
                </a:lnTo>
                <a:lnTo>
                  <a:pt x="12797" y="4323"/>
                </a:lnTo>
                <a:lnTo>
                  <a:pt x="12797" y="4307"/>
                </a:lnTo>
                <a:lnTo>
                  <a:pt x="14353" y="4307"/>
                </a:lnTo>
                <a:lnTo>
                  <a:pt x="15489" y="6928"/>
                </a:lnTo>
                <a:lnTo>
                  <a:pt x="15609" y="5615"/>
                </a:lnTo>
                <a:lnTo>
                  <a:pt x="16250" y="5615"/>
                </a:lnTo>
                <a:lnTo>
                  <a:pt x="16397" y="6753"/>
                </a:lnTo>
                <a:lnTo>
                  <a:pt x="17272" y="4307"/>
                </a:lnTo>
                <a:lnTo>
                  <a:pt x="18554" y="4307"/>
                </a:lnTo>
                <a:lnTo>
                  <a:pt x="18621" y="4290"/>
                </a:lnTo>
                <a:lnTo>
                  <a:pt x="18675" y="4274"/>
                </a:lnTo>
                <a:lnTo>
                  <a:pt x="18875" y="4263"/>
                </a:lnTo>
                <a:close/>
                <a:moveTo>
                  <a:pt x="15576" y="0"/>
                </a:moveTo>
                <a:lnTo>
                  <a:pt x="15896" y="22"/>
                </a:lnTo>
                <a:lnTo>
                  <a:pt x="16203" y="82"/>
                </a:lnTo>
                <a:lnTo>
                  <a:pt x="16491" y="170"/>
                </a:lnTo>
                <a:lnTo>
                  <a:pt x="16764" y="301"/>
                </a:lnTo>
                <a:lnTo>
                  <a:pt x="17012" y="460"/>
                </a:lnTo>
                <a:lnTo>
                  <a:pt x="17245" y="646"/>
                </a:lnTo>
                <a:lnTo>
                  <a:pt x="17439" y="854"/>
                </a:lnTo>
                <a:lnTo>
                  <a:pt x="17613" y="1089"/>
                </a:lnTo>
                <a:lnTo>
                  <a:pt x="17753" y="1346"/>
                </a:lnTo>
                <a:lnTo>
                  <a:pt x="17846" y="1614"/>
                </a:lnTo>
                <a:lnTo>
                  <a:pt x="17913" y="1904"/>
                </a:lnTo>
                <a:lnTo>
                  <a:pt x="17940" y="2200"/>
                </a:lnTo>
                <a:lnTo>
                  <a:pt x="17913" y="2501"/>
                </a:lnTo>
                <a:lnTo>
                  <a:pt x="17846" y="2786"/>
                </a:lnTo>
                <a:lnTo>
                  <a:pt x="17753" y="3059"/>
                </a:lnTo>
                <a:lnTo>
                  <a:pt x="17613" y="3311"/>
                </a:lnTo>
                <a:lnTo>
                  <a:pt x="17439" y="3546"/>
                </a:lnTo>
                <a:lnTo>
                  <a:pt x="17245" y="3760"/>
                </a:lnTo>
                <a:lnTo>
                  <a:pt x="17012" y="3940"/>
                </a:lnTo>
                <a:lnTo>
                  <a:pt x="16764" y="4099"/>
                </a:lnTo>
                <a:lnTo>
                  <a:pt x="16491" y="4230"/>
                </a:lnTo>
                <a:lnTo>
                  <a:pt x="16203" y="4323"/>
                </a:lnTo>
                <a:lnTo>
                  <a:pt x="15896" y="4383"/>
                </a:lnTo>
                <a:lnTo>
                  <a:pt x="15576" y="4400"/>
                </a:lnTo>
                <a:lnTo>
                  <a:pt x="15255" y="4383"/>
                </a:lnTo>
                <a:lnTo>
                  <a:pt x="14948" y="4323"/>
                </a:lnTo>
                <a:lnTo>
                  <a:pt x="14660" y="4230"/>
                </a:lnTo>
                <a:lnTo>
                  <a:pt x="14387" y="4099"/>
                </a:lnTo>
                <a:lnTo>
                  <a:pt x="14140" y="3940"/>
                </a:lnTo>
                <a:lnTo>
                  <a:pt x="13912" y="3760"/>
                </a:lnTo>
                <a:lnTo>
                  <a:pt x="13712" y="3546"/>
                </a:lnTo>
                <a:lnTo>
                  <a:pt x="13545" y="3311"/>
                </a:lnTo>
                <a:lnTo>
                  <a:pt x="13405" y="3059"/>
                </a:lnTo>
                <a:lnTo>
                  <a:pt x="13305" y="2786"/>
                </a:lnTo>
                <a:lnTo>
                  <a:pt x="13238" y="2501"/>
                </a:lnTo>
                <a:lnTo>
                  <a:pt x="13224" y="2200"/>
                </a:lnTo>
                <a:lnTo>
                  <a:pt x="13238" y="1904"/>
                </a:lnTo>
                <a:lnTo>
                  <a:pt x="13305" y="1614"/>
                </a:lnTo>
                <a:lnTo>
                  <a:pt x="13405" y="1346"/>
                </a:lnTo>
                <a:lnTo>
                  <a:pt x="13545" y="1089"/>
                </a:lnTo>
                <a:lnTo>
                  <a:pt x="13712" y="854"/>
                </a:lnTo>
                <a:lnTo>
                  <a:pt x="13912" y="646"/>
                </a:lnTo>
                <a:lnTo>
                  <a:pt x="14140" y="460"/>
                </a:lnTo>
                <a:lnTo>
                  <a:pt x="14387" y="301"/>
                </a:lnTo>
                <a:lnTo>
                  <a:pt x="14660" y="170"/>
                </a:lnTo>
                <a:lnTo>
                  <a:pt x="14948" y="82"/>
                </a:lnTo>
                <a:lnTo>
                  <a:pt x="15255" y="22"/>
                </a:lnTo>
                <a:lnTo>
                  <a:pt x="1557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6" name="Shape 8216"/>
          <p:cNvSpPr/>
          <p:nvPr/>
        </p:nvSpPr>
        <p:spPr>
          <a:xfrm>
            <a:off x="1373498" y="5889930"/>
            <a:ext cx="585216" cy="470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43" y="11329"/>
                </a:moveTo>
                <a:lnTo>
                  <a:pt x="18345" y="17381"/>
                </a:lnTo>
                <a:lnTo>
                  <a:pt x="15102" y="17709"/>
                </a:lnTo>
                <a:lnTo>
                  <a:pt x="16394" y="20959"/>
                </a:lnTo>
                <a:lnTo>
                  <a:pt x="15341" y="21600"/>
                </a:lnTo>
                <a:lnTo>
                  <a:pt x="14025" y="18276"/>
                </a:lnTo>
                <a:lnTo>
                  <a:pt x="11847" y="21302"/>
                </a:lnTo>
                <a:lnTo>
                  <a:pt x="11943" y="11329"/>
                </a:lnTo>
                <a:close/>
                <a:moveTo>
                  <a:pt x="467" y="9481"/>
                </a:moveTo>
                <a:lnTo>
                  <a:pt x="467" y="12402"/>
                </a:lnTo>
                <a:lnTo>
                  <a:pt x="2812" y="12402"/>
                </a:lnTo>
                <a:lnTo>
                  <a:pt x="2812" y="9481"/>
                </a:lnTo>
                <a:lnTo>
                  <a:pt x="467" y="9481"/>
                </a:lnTo>
                <a:close/>
                <a:moveTo>
                  <a:pt x="18788" y="566"/>
                </a:moveTo>
                <a:lnTo>
                  <a:pt x="18788" y="3488"/>
                </a:lnTo>
                <a:lnTo>
                  <a:pt x="21145" y="3488"/>
                </a:lnTo>
                <a:lnTo>
                  <a:pt x="21145" y="566"/>
                </a:lnTo>
                <a:lnTo>
                  <a:pt x="18788" y="566"/>
                </a:lnTo>
                <a:close/>
                <a:moveTo>
                  <a:pt x="18321" y="0"/>
                </a:moveTo>
                <a:lnTo>
                  <a:pt x="21600" y="0"/>
                </a:lnTo>
                <a:lnTo>
                  <a:pt x="21600" y="4070"/>
                </a:lnTo>
                <a:lnTo>
                  <a:pt x="20188" y="4070"/>
                </a:lnTo>
                <a:lnTo>
                  <a:pt x="20212" y="8184"/>
                </a:lnTo>
                <a:lnTo>
                  <a:pt x="20774" y="8184"/>
                </a:lnTo>
                <a:lnTo>
                  <a:pt x="20774" y="10211"/>
                </a:lnTo>
                <a:lnTo>
                  <a:pt x="19135" y="10211"/>
                </a:lnTo>
                <a:lnTo>
                  <a:pt x="19135" y="8184"/>
                </a:lnTo>
                <a:lnTo>
                  <a:pt x="19745" y="8184"/>
                </a:lnTo>
                <a:lnTo>
                  <a:pt x="19709" y="4070"/>
                </a:lnTo>
                <a:lnTo>
                  <a:pt x="19649" y="4070"/>
                </a:lnTo>
                <a:lnTo>
                  <a:pt x="19434" y="4860"/>
                </a:lnTo>
                <a:lnTo>
                  <a:pt x="19183" y="5635"/>
                </a:lnTo>
                <a:lnTo>
                  <a:pt x="18884" y="6380"/>
                </a:lnTo>
                <a:lnTo>
                  <a:pt x="18560" y="7066"/>
                </a:lnTo>
                <a:lnTo>
                  <a:pt x="18201" y="7722"/>
                </a:lnTo>
                <a:lnTo>
                  <a:pt x="17819" y="8303"/>
                </a:lnTo>
                <a:lnTo>
                  <a:pt x="17388" y="8825"/>
                </a:lnTo>
                <a:lnTo>
                  <a:pt x="16909" y="9287"/>
                </a:lnTo>
                <a:lnTo>
                  <a:pt x="16382" y="9645"/>
                </a:lnTo>
                <a:lnTo>
                  <a:pt x="15832" y="9943"/>
                </a:lnTo>
                <a:lnTo>
                  <a:pt x="15282" y="10166"/>
                </a:lnTo>
                <a:lnTo>
                  <a:pt x="14743" y="10330"/>
                </a:lnTo>
                <a:lnTo>
                  <a:pt x="14193" y="10405"/>
                </a:lnTo>
                <a:lnTo>
                  <a:pt x="13630" y="10435"/>
                </a:lnTo>
                <a:lnTo>
                  <a:pt x="13630" y="11135"/>
                </a:lnTo>
                <a:lnTo>
                  <a:pt x="10339" y="11135"/>
                </a:lnTo>
                <a:lnTo>
                  <a:pt x="10339" y="9898"/>
                </a:lnTo>
                <a:lnTo>
                  <a:pt x="9597" y="9689"/>
                </a:lnTo>
                <a:lnTo>
                  <a:pt x="8879" y="9481"/>
                </a:lnTo>
                <a:lnTo>
                  <a:pt x="8161" y="9287"/>
                </a:lnTo>
                <a:lnTo>
                  <a:pt x="7467" y="9138"/>
                </a:lnTo>
                <a:lnTo>
                  <a:pt x="6809" y="9019"/>
                </a:lnTo>
                <a:lnTo>
                  <a:pt x="6139" y="8989"/>
                </a:lnTo>
                <a:lnTo>
                  <a:pt x="5636" y="9019"/>
                </a:lnTo>
                <a:lnTo>
                  <a:pt x="5134" y="9108"/>
                </a:lnTo>
                <a:lnTo>
                  <a:pt x="4655" y="9257"/>
                </a:lnTo>
                <a:lnTo>
                  <a:pt x="4188" y="9466"/>
                </a:lnTo>
                <a:lnTo>
                  <a:pt x="3722" y="9779"/>
                </a:lnTo>
                <a:lnTo>
                  <a:pt x="3279" y="10166"/>
                </a:lnTo>
                <a:lnTo>
                  <a:pt x="3279" y="12969"/>
                </a:lnTo>
                <a:lnTo>
                  <a:pt x="0" y="12969"/>
                </a:lnTo>
                <a:lnTo>
                  <a:pt x="0" y="8914"/>
                </a:lnTo>
                <a:lnTo>
                  <a:pt x="1627" y="8914"/>
                </a:lnTo>
                <a:lnTo>
                  <a:pt x="1592" y="4875"/>
                </a:lnTo>
                <a:lnTo>
                  <a:pt x="1029" y="4875"/>
                </a:lnTo>
                <a:lnTo>
                  <a:pt x="1029" y="2847"/>
                </a:lnTo>
                <a:lnTo>
                  <a:pt x="2681" y="2847"/>
                </a:lnTo>
                <a:lnTo>
                  <a:pt x="2681" y="4875"/>
                </a:lnTo>
                <a:lnTo>
                  <a:pt x="2070" y="4875"/>
                </a:lnTo>
                <a:lnTo>
                  <a:pt x="2094" y="8914"/>
                </a:lnTo>
                <a:lnTo>
                  <a:pt x="2310" y="8914"/>
                </a:lnTo>
                <a:lnTo>
                  <a:pt x="2824" y="8437"/>
                </a:lnTo>
                <a:lnTo>
                  <a:pt x="3363" y="8050"/>
                </a:lnTo>
                <a:lnTo>
                  <a:pt x="3901" y="7737"/>
                </a:lnTo>
                <a:lnTo>
                  <a:pt x="4464" y="7513"/>
                </a:lnTo>
                <a:lnTo>
                  <a:pt x="5026" y="7349"/>
                </a:lnTo>
                <a:lnTo>
                  <a:pt x="5588" y="7260"/>
                </a:lnTo>
                <a:lnTo>
                  <a:pt x="6139" y="7245"/>
                </a:lnTo>
                <a:lnTo>
                  <a:pt x="7001" y="7304"/>
                </a:lnTo>
                <a:lnTo>
                  <a:pt x="7850" y="7453"/>
                </a:lnTo>
                <a:lnTo>
                  <a:pt x="8700" y="7632"/>
                </a:lnTo>
                <a:lnTo>
                  <a:pt x="9526" y="7871"/>
                </a:lnTo>
                <a:lnTo>
                  <a:pt x="10339" y="8109"/>
                </a:lnTo>
                <a:lnTo>
                  <a:pt x="10339" y="7066"/>
                </a:lnTo>
                <a:lnTo>
                  <a:pt x="13630" y="7066"/>
                </a:lnTo>
                <a:lnTo>
                  <a:pt x="13630" y="8691"/>
                </a:lnTo>
                <a:lnTo>
                  <a:pt x="14157" y="8661"/>
                </a:lnTo>
                <a:lnTo>
                  <a:pt x="14683" y="8542"/>
                </a:lnTo>
                <a:lnTo>
                  <a:pt x="15186" y="8378"/>
                </a:lnTo>
                <a:lnTo>
                  <a:pt x="15664" y="8139"/>
                </a:lnTo>
                <a:lnTo>
                  <a:pt x="16143" y="7811"/>
                </a:lnTo>
                <a:lnTo>
                  <a:pt x="16514" y="7468"/>
                </a:lnTo>
                <a:lnTo>
                  <a:pt x="16873" y="7006"/>
                </a:lnTo>
                <a:lnTo>
                  <a:pt x="17208" y="6455"/>
                </a:lnTo>
                <a:lnTo>
                  <a:pt x="17519" y="5814"/>
                </a:lnTo>
                <a:lnTo>
                  <a:pt x="17819" y="5098"/>
                </a:lnTo>
                <a:lnTo>
                  <a:pt x="18082" y="4308"/>
                </a:lnTo>
                <a:lnTo>
                  <a:pt x="18321" y="3503"/>
                </a:lnTo>
                <a:lnTo>
                  <a:pt x="18321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7" name="Shape 8217"/>
          <p:cNvSpPr/>
          <p:nvPr/>
        </p:nvSpPr>
        <p:spPr>
          <a:xfrm>
            <a:off x="2537500" y="5797900"/>
            <a:ext cx="481842" cy="562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70" y="10867"/>
                </a:moveTo>
                <a:lnTo>
                  <a:pt x="6454" y="10934"/>
                </a:lnTo>
                <a:lnTo>
                  <a:pt x="6142" y="11113"/>
                </a:lnTo>
                <a:lnTo>
                  <a:pt x="5881" y="11426"/>
                </a:lnTo>
                <a:lnTo>
                  <a:pt x="5829" y="11784"/>
                </a:lnTo>
                <a:lnTo>
                  <a:pt x="5881" y="12142"/>
                </a:lnTo>
                <a:lnTo>
                  <a:pt x="6142" y="12410"/>
                </a:lnTo>
                <a:lnTo>
                  <a:pt x="6454" y="12634"/>
                </a:lnTo>
                <a:lnTo>
                  <a:pt x="6870" y="12678"/>
                </a:lnTo>
                <a:lnTo>
                  <a:pt x="7287" y="12634"/>
                </a:lnTo>
                <a:lnTo>
                  <a:pt x="7651" y="12410"/>
                </a:lnTo>
                <a:lnTo>
                  <a:pt x="7859" y="12142"/>
                </a:lnTo>
                <a:lnTo>
                  <a:pt x="7963" y="11784"/>
                </a:lnTo>
                <a:lnTo>
                  <a:pt x="7859" y="11426"/>
                </a:lnTo>
                <a:lnTo>
                  <a:pt x="7651" y="11113"/>
                </a:lnTo>
                <a:lnTo>
                  <a:pt x="7287" y="10934"/>
                </a:lnTo>
                <a:lnTo>
                  <a:pt x="6870" y="10867"/>
                </a:lnTo>
                <a:close/>
                <a:moveTo>
                  <a:pt x="6844" y="8430"/>
                </a:moveTo>
                <a:lnTo>
                  <a:pt x="6896" y="8430"/>
                </a:lnTo>
                <a:lnTo>
                  <a:pt x="7000" y="8497"/>
                </a:lnTo>
                <a:lnTo>
                  <a:pt x="7079" y="8542"/>
                </a:lnTo>
                <a:lnTo>
                  <a:pt x="7157" y="8698"/>
                </a:lnTo>
                <a:lnTo>
                  <a:pt x="7443" y="9391"/>
                </a:lnTo>
                <a:lnTo>
                  <a:pt x="7599" y="9637"/>
                </a:lnTo>
                <a:lnTo>
                  <a:pt x="7859" y="9794"/>
                </a:lnTo>
                <a:lnTo>
                  <a:pt x="8146" y="9816"/>
                </a:lnTo>
                <a:lnTo>
                  <a:pt x="8458" y="9749"/>
                </a:lnTo>
                <a:lnTo>
                  <a:pt x="9239" y="9436"/>
                </a:lnTo>
                <a:lnTo>
                  <a:pt x="9369" y="9391"/>
                </a:lnTo>
                <a:lnTo>
                  <a:pt x="9473" y="9369"/>
                </a:lnTo>
                <a:lnTo>
                  <a:pt x="9577" y="9369"/>
                </a:lnTo>
                <a:lnTo>
                  <a:pt x="9655" y="9391"/>
                </a:lnTo>
                <a:lnTo>
                  <a:pt x="9681" y="9458"/>
                </a:lnTo>
                <a:lnTo>
                  <a:pt x="9681" y="9548"/>
                </a:lnTo>
                <a:lnTo>
                  <a:pt x="9655" y="9637"/>
                </a:lnTo>
                <a:lnTo>
                  <a:pt x="9629" y="9749"/>
                </a:lnTo>
                <a:lnTo>
                  <a:pt x="9239" y="10420"/>
                </a:lnTo>
                <a:lnTo>
                  <a:pt x="9160" y="10688"/>
                </a:lnTo>
                <a:lnTo>
                  <a:pt x="9239" y="10934"/>
                </a:lnTo>
                <a:lnTo>
                  <a:pt x="9369" y="11158"/>
                </a:lnTo>
                <a:lnTo>
                  <a:pt x="9655" y="11292"/>
                </a:lnTo>
                <a:lnTo>
                  <a:pt x="10462" y="11538"/>
                </a:lnTo>
                <a:lnTo>
                  <a:pt x="10644" y="11605"/>
                </a:lnTo>
                <a:lnTo>
                  <a:pt x="10748" y="11672"/>
                </a:lnTo>
                <a:lnTo>
                  <a:pt x="10774" y="11761"/>
                </a:lnTo>
                <a:lnTo>
                  <a:pt x="10774" y="11806"/>
                </a:lnTo>
                <a:lnTo>
                  <a:pt x="10748" y="11873"/>
                </a:lnTo>
                <a:lnTo>
                  <a:pt x="10644" y="11963"/>
                </a:lnTo>
                <a:lnTo>
                  <a:pt x="10462" y="12030"/>
                </a:lnTo>
                <a:lnTo>
                  <a:pt x="9655" y="12276"/>
                </a:lnTo>
                <a:lnTo>
                  <a:pt x="9369" y="12388"/>
                </a:lnTo>
                <a:lnTo>
                  <a:pt x="9239" y="12589"/>
                </a:lnTo>
                <a:lnTo>
                  <a:pt x="9160" y="12880"/>
                </a:lnTo>
                <a:lnTo>
                  <a:pt x="9239" y="13103"/>
                </a:lnTo>
                <a:lnTo>
                  <a:pt x="9629" y="13796"/>
                </a:lnTo>
                <a:lnTo>
                  <a:pt x="9655" y="13930"/>
                </a:lnTo>
                <a:lnTo>
                  <a:pt x="9681" y="14020"/>
                </a:lnTo>
                <a:lnTo>
                  <a:pt x="9681" y="14087"/>
                </a:lnTo>
                <a:lnTo>
                  <a:pt x="9655" y="14132"/>
                </a:lnTo>
                <a:lnTo>
                  <a:pt x="9577" y="14176"/>
                </a:lnTo>
                <a:lnTo>
                  <a:pt x="9473" y="14199"/>
                </a:lnTo>
                <a:lnTo>
                  <a:pt x="9369" y="14176"/>
                </a:lnTo>
                <a:lnTo>
                  <a:pt x="9239" y="14109"/>
                </a:lnTo>
                <a:lnTo>
                  <a:pt x="8458" y="13796"/>
                </a:lnTo>
                <a:lnTo>
                  <a:pt x="8146" y="13752"/>
                </a:lnTo>
                <a:lnTo>
                  <a:pt x="7859" y="13774"/>
                </a:lnTo>
                <a:lnTo>
                  <a:pt x="7599" y="13930"/>
                </a:lnTo>
                <a:lnTo>
                  <a:pt x="7443" y="14176"/>
                </a:lnTo>
                <a:lnTo>
                  <a:pt x="7157" y="14870"/>
                </a:lnTo>
                <a:lnTo>
                  <a:pt x="7079" y="14981"/>
                </a:lnTo>
                <a:lnTo>
                  <a:pt x="7000" y="15071"/>
                </a:lnTo>
                <a:lnTo>
                  <a:pt x="6896" y="15138"/>
                </a:lnTo>
                <a:lnTo>
                  <a:pt x="6844" y="15138"/>
                </a:lnTo>
                <a:lnTo>
                  <a:pt x="6766" y="15071"/>
                </a:lnTo>
                <a:lnTo>
                  <a:pt x="6688" y="14981"/>
                </a:lnTo>
                <a:lnTo>
                  <a:pt x="6636" y="14870"/>
                </a:lnTo>
                <a:lnTo>
                  <a:pt x="6298" y="14176"/>
                </a:lnTo>
                <a:lnTo>
                  <a:pt x="6168" y="13930"/>
                </a:lnTo>
                <a:lnTo>
                  <a:pt x="5933" y="13774"/>
                </a:lnTo>
                <a:lnTo>
                  <a:pt x="5647" y="13752"/>
                </a:lnTo>
                <a:lnTo>
                  <a:pt x="5335" y="13796"/>
                </a:lnTo>
                <a:lnTo>
                  <a:pt x="4554" y="14109"/>
                </a:lnTo>
                <a:lnTo>
                  <a:pt x="4398" y="14176"/>
                </a:lnTo>
                <a:lnTo>
                  <a:pt x="4268" y="14199"/>
                </a:lnTo>
                <a:lnTo>
                  <a:pt x="4190" y="14176"/>
                </a:lnTo>
                <a:lnTo>
                  <a:pt x="4086" y="14087"/>
                </a:lnTo>
                <a:lnTo>
                  <a:pt x="4060" y="14020"/>
                </a:lnTo>
                <a:lnTo>
                  <a:pt x="4086" y="13930"/>
                </a:lnTo>
                <a:lnTo>
                  <a:pt x="4164" y="13796"/>
                </a:lnTo>
                <a:lnTo>
                  <a:pt x="4502" y="13103"/>
                </a:lnTo>
                <a:lnTo>
                  <a:pt x="4580" y="12880"/>
                </a:lnTo>
                <a:lnTo>
                  <a:pt x="4554" y="12589"/>
                </a:lnTo>
                <a:lnTo>
                  <a:pt x="4372" y="12388"/>
                </a:lnTo>
                <a:lnTo>
                  <a:pt x="4138" y="12276"/>
                </a:lnTo>
                <a:lnTo>
                  <a:pt x="3279" y="12030"/>
                </a:lnTo>
                <a:lnTo>
                  <a:pt x="3149" y="11963"/>
                </a:lnTo>
                <a:lnTo>
                  <a:pt x="2967" y="11806"/>
                </a:lnTo>
                <a:lnTo>
                  <a:pt x="2967" y="11761"/>
                </a:lnTo>
                <a:lnTo>
                  <a:pt x="3045" y="11672"/>
                </a:lnTo>
                <a:lnTo>
                  <a:pt x="3149" y="11605"/>
                </a:lnTo>
                <a:lnTo>
                  <a:pt x="3279" y="11538"/>
                </a:lnTo>
                <a:lnTo>
                  <a:pt x="4138" y="11292"/>
                </a:lnTo>
                <a:lnTo>
                  <a:pt x="4372" y="11158"/>
                </a:lnTo>
                <a:lnTo>
                  <a:pt x="4554" y="10934"/>
                </a:lnTo>
                <a:lnTo>
                  <a:pt x="4580" y="10688"/>
                </a:lnTo>
                <a:lnTo>
                  <a:pt x="4502" y="10420"/>
                </a:lnTo>
                <a:lnTo>
                  <a:pt x="4164" y="9749"/>
                </a:lnTo>
                <a:lnTo>
                  <a:pt x="4086" y="9637"/>
                </a:lnTo>
                <a:lnTo>
                  <a:pt x="4060" y="9548"/>
                </a:lnTo>
                <a:lnTo>
                  <a:pt x="4086" y="9458"/>
                </a:lnTo>
                <a:lnTo>
                  <a:pt x="4138" y="9391"/>
                </a:lnTo>
                <a:lnTo>
                  <a:pt x="4190" y="9369"/>
                </a:lnTo>
                <a:lnTo>
                  <a:pt x="4268" y="9369"/>
                </a:lnTo>
                <a:lnTo>
                  <a:pt x="4398" y="9391"/>
                </a:lnTo>
                <a:lnTo>
                  <a:pt x="4554" y="9436"/>
                </a:lnTo>
                <a:lnTo>
                  <a:pt x="5335" y="9749"/>
                </a:lnTo>
                <a:lnTo>
                  <a:pt x="5647" y="9816"/>
                </a:lnTo>
                <a:lnTo>
                  <a:pt x="5933" y="9794"/>
                </a:lnTo>
                <a:lnTo>
                  <a:pt x="6168" y="9637"/>
                </a:lnTo>
                <a:lnTo>
                  <a:pt x="6298" y="9391"/>
                </a:lnTo>
                <a:lnTo>
                  <a:pt x="6636" y="8698"/>
                </a:lnTo>
                <a:lnTo>
                  <a:pt x="6688" y="8542"/>
                </a:lnTo>
                <a:lnTo>
                  <a:pt x="6766" y="8497"/>
                </a:lnTo>
                <a:lnTo>
                  <a:pt x="6844" y="8430"/>
                </a:lnTo>
                <a:close/>
                <a:moveTo>
                  <a:pt x="8380" y="7043"/>
                </a:moveTo>
                <a:lnTo>
                  <a:pt x="8692" y="7133"/>
                </a:lnTo>
                <a:lnTo>
                  <a:pt x="8952" y="7334"/>
                </a:lnTo>
                <a:lnTo>
                  <a:pt x="9030" y="7647"/>
                </a:lnTo>
                <a:lnTo>
                  <a:pt x="8926" y="7916"/>
                </a:lnTo>
                <a:lnTo>
                  <a:pt x="8666" y="8117"/>
                </a:lnTo>
                <a:lnTo>
                  <a:pt x="8328" y="8184"/>
                </a:lnTo>
                <a:lnTo>
                  <a:pt x="7989" y="8094"/>
                </a:lnTo>
                <a:lnTo>
                  <a:pt x="7755" y="7893"/>
                </a:lnTo>
                <a:lnTo>
                  <a:pt x="7677" y="7580"/>
                </a:lnTo>
                <a:lnTo>
                  <a:pt x="7781" y="7312"/>
                </a:lnTo>
                <a:lnTo>
                  <a:pt x="8041" y="7111"/>
                </a:lnTo>
                <a:lnTo>
                  <a:pt x="8380" y="7043"/>
                </a:lnTo>
                <a:close/>
                <a:moveTo>
                  <a:pt x="5986" y="6350"/>
                </a:moveTo>
                <a:lnTo>
                  <a:pt x="6298" y="6440"/>
                </a:lnTo>
                <a:lnTo>
                  <a:pt x="6558" y="6641"/>
                </a:lnTo>
                <a:lnTo>
                  <a:pt x="6636" y="6954"/>
                </a:lnTo>
                <a:lnTo>
                  <a:pt x="6532" y="7222"/>
                </a:lnTo>
                <a:lnTo>
                  <a:pt x="6272" y="7424"/>
                </a:lnTo>
                <a:lnTo>
                  <a:pt x="5933" y="7491"/>
                </a:lnTo>
                <a:lnTo>
                  <a:pt x="5595" y="7401"/>
                </a:lnTo>
                <a:lnTo>
                  <a:pt x="5361" y="7200"/>
                </a:lnTo>
                <a:lnTo>
                  <a:pt x="5283" y="6887"/>
                </a:lnTo>
                <a:lnTo>
                  <a:pt x="5387" y="6619"/>
                </a:lnTo>
                <a:lnTo>
                  <a:pt x="5647" y="6440"/>
                </a:lnTo>
                <a:lnTo>
                  <a:pt x="5986" y="6350"/>
                </a:lnTo>
                <a:close/>
                <a:moveTo>
                  <a:pt x="3591" y="5680"/>
                </a:moveTo>
                <a:lnTo>
                  <a:pt x="3904" y="5769"/>
                </a:lnTo>
                <a:lnTo>
                  <a:pt x="4164" y="5993"/>
                </a:lnTo>
                <a:lnTo>
                  <a:pt x="4242" y="6261"/>
                </a:lnTo>
                <a:lnTo>
                  <a:pt x="4138" y="6529"/>
                </a:lnTo>
                <a:lnTo>
                  <a:pt x="3878" y="6730"/>
                </a:lnTo>
                <a:lnTo>
                  <a:pt x="3539" y="6798"/>
                </a:lnTo>
                <a:lnTo>
                  <a:pt x="3201" y="6708"/>
                </a:lnTo>
                <a:lnTo>
                  <a:pt x="2967" y="6507"/>
                </a:lnTo>
                <a:lnTo>
                  <a:pt x="2889" y="6194"/>
                </a:lnTo>
                <a:lnTo>
                  <a:pt x="2993" y="5925"/>
                </a:lnTo>
                <a:lnTo>
                  <a:pt x="3253" y="5747"/>
                </a:lnTo>
                <a:lnTo>
                  <a:pt x="3591" y="5680"/>
                </a:lnTo>
                <a:close/>
                <a:moveTo>
                  <a:pt x="1666" y="4025"/>
                </a:moveTo>
                <a:lnTo>
                  <a:pt x="1666" y="14534"/>
                </a:lnTo>
                <a:lnTo>
                  <a:pt x="8874" y="16927"/>
                </a:lnTo>
                <a:lnTo>
                  <a:pt x="11737" y="11896"/>
                </a:lnTo>
                <a:lnTo>
                  <a:pt x="11555" y="11426"/>
                </a:lnTo>
                <a:lnTo>
                  <a:pt x="11555" y="10867"/>
                </a:lnTo>
                <a:lnTo>
                  <a:pt x="11737" y="10353"/>
                </a:lnTo>
                <a:lnTo>
                  <a:pt x="12049" y="9973"/>
                </a:lnTo>
                <a:lnTo>
                  <a:pt x="12440" y="9637"/>
                </a:lnTo>
                <a:lnTo>
                  <a:pt x="12856" y="9436"/>
                </a:lnTo>
                <a:lnTo>
                  <a:pt x="13350" y="9324"/>
                </a:lnTo>
                <a:lnTo>
                  <a:pt x="12440" y="10442"/>
                </a:lnTo>
                <a:lnTo>
                  <a:pt x="12856" y="11806"/>
                </a:lnTo>
                <a:lnTo>
                  <a:pt x="14443" y="11761"/>
                </a:lnTo>
                <a:lnTo>
                  <a:pt x="15432" y="10576"/>
                </a:lnTo>
                <a:lnTo>
                  <a:pt x="15458" y="10957"/>
                </a:lnTo>
                <a:lnTo>
                  <a:pt x="15432" y="11381"/>
                </a:lnTo>
                <a:lnTo>
                  <a:pt x="15250" y="11806"/>
                </a:lnTo>
                <a:lnTo>
                  <a:pt x="15016" y="12164"/>
                </a:lnTo>
                <a:lnTo>
                  <a:pt x="14652" y="12455"/>
                </a:lnTo>
                <a:lnTo>
                  <a:pt x="14261" y="12656"/>
                </a:lnTo>
                <a:lnTo>
                  <a:pt x="13845" y="12812"/>
                </a:lnTo>
                <a:lnTo>
                  <a:pt x="11086" y="17642"/>
                </a:lnTo>
                <a:lnTo>
                  <a:pt x="16864" y="19520"/>
                </a:lnTo>
                <a:lnTo>
                  <a:pt x="16864" y="8027"/>
                </a:lnTo>
                <a:lnTo>
                  <a:pt x="1666" y="4025"/>
                </a:lnTo>
                <a:close/>
                <a:moveTo>
                  <a:pt x="0" y="2080"/>
                </a:moveTo>
                <a:lnTo>
                  <a:pt x="18529" y="6976"/>
                </a:lnTo>
                <a:lnTo>
                  <a:pt x="18529" y="21600"/>
                </a:lnTo>
                <a:lnTo>
                  <a:pt x="0" y="15518"/>
                </a:lnTo>
                <a:lnTo>
                  <a:pt x="0" y="2080"/>
                </a:lnTo>
                <a:close/>
                <a:moveTo>
                  <a:pt x="3071" y="0"/>
                </a:moveTo>
                <a:lnTo>
                  <a:pt x="21600" y="5389"/>
                </a:lnTo>
                <a:lnTo>
                  <a:pt x="21600" y="18827"/>
                </a:lnTo>
                <a:lnTo>
                  <a:pt x="20065" y="18402"/>
                </a:lnTo>
                <a:lnTo>
                  <a:pt x="20065" y="6261"/>
                </a:lnTo>
                <a:lnTo>
                  <a:pt x="3071" y="1386"/>
                </a:lnTo>
                <a:lnTo>
                  <a:pt x="3071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54" rIns="22854"/>
          <a:lstStyle/>
          <a:p>
            <a:pPr defTabSz="457086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900"/>
          </a:p>
        </p:txBody>
      </p:sp>
      <p:sp>
        <p:nvSpPr>
          <p:cNvPr id="8218" name="Shape 8218"/>
          <p:cNvSpPr/>
          <p:nvPr/>
        </p:nvSpPr>
        <p:spPr>
          <a:xfrm>
            <a:off x="5375560" y="5862689"/>
            <a:ext cx="561214" cy="561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600" extrusionOk="0">
                <a:moveTo>
                  <a:pt x="14467" y="8788"/>
                </a:moveTo>
                <a:cubicBezTo>
                  <a:pt x="15398" y="8788"/>
                  <a:pt x="16153" y="8032"/>
                  <a:pt x="16153" y="7097"/>
                </a:cubicBezTo>
                <a:cubicBezTo>
                  <a:pt x="16153" y="6166"/>
                  <a:pt x="15398" y="5406"/>
                  <a:pt x="14467" y="5406"/>
                </a:cubicBezTo>
                <a:cubicBezTo>
                  <a:pt x="13534" y="5406"/>
                  <a:pt x="12780" y="6166"/>
                  <a:pt x="12780" y="7097"/>
                </a:cubicBezTo>
                <a:cubicBezTo>
                  <a:pt x="12780" y="8032"/>
                  <a:pt x="13534" y="8788"/>
                  <a:pt x="14467" y="8788"/>
                </a:cubicBezTo>
                <a:cubicBezTo>
                  <a:pt x="14467" y="8788"/>
                  <a:pt x="14467" y="8788"/>
                  <a:pt x="14467" y="8788"/>
                </a:cubicBezTo>
                <a:close/>
                <a:moveTo>
                  <a:pt x="17769" y="10031"/>
                </a:moveTo>
                <a:cubicBezTo>
                  <a:pt x="15671" y="13260"/>
                  <a:pt x="11150" y="15399"/>
                  <a:pt x="7411" y="16160"/>
                </a:cubicBezTo>
                <a:lnTo>
                  <a:pt x="5426" y="14167"/>
                </a:lnTo>
                <a:cubicBezTo>
                  <a:pt x="6187" y="10422"/>
                  <a:pt x="8320" y="5888"/>
                  <a:pt x="11539" y="3786"/>
                </a:cubicBezTo>
                <a:cubicBezTo>
                  <a:pt x="13771" y="2329"/>
                  <a:pt x="16568" y="2072"/>
                  <a:pt x="19517" y="2034"/>
                </a:cubicBezTo>
                <a:cubicBezTo>
                  <a:pt x="19481" y="4991"/>
                  <a:pt x="19220" y="7793"/>
                  <a:pt x="17769" y="10031"/>
                </a:cubicBezTo>
                <a:cubicBezTo>
                  <a:pt x="17769" y="10031"/>
                  <a:pt x="17769" y="10031"/>
                  <a:pt x="17769" y="10031"/>
                </a:cubicBezTo>
                <a:close/>
                <a:moveTo>
                  <a:pt x="11744" y="19376"/>
                </a:moveTo>
                <a:cubicBezTo>
                  <a:pt x="11534" y="18696"/>
                  <a:pt x="11222" y="17997"/>
                  <a:pt x="10835" y="17297"/>
                </a:cubicBezTo>
                <a:cubicBezTo>
                  <a:pt x="11753" y="16974"/>
                  <a:pt x="12685" y="16577"/>
                  <a:pt x="13594" y="16111"/>
                </a:cubicBezTo>
                <a:cubicBezTo>
                  <a:pt x="13299" y="17346"/>
                  <a:pt x="12659" y="18482"/>
                  <a:pt x="11744" y="19376"/>
                </a:cubicBezTo>
                <a:cubicBezTo>
                  <a:pt x="11744" y="19376"/>
                  <a:pt x="11744" y="19376"/>
                  <a:pt x="11744" y="19376"/>
                </a:cubicBezTo>
                <a:close/>
                <a:moveTo>
                  <a:pt x="2219" y="9827"/>
                </a:moveTo>
                <a:cubicBezTo>
                  <a:pt x="3111" y="8909"/>
                  <a:pt x="4243" y="8269"/>
                  <a:pt x="5475" y="7972"/>
                </a:cubicBezTo>
                <a:cubicBezTo>
                  <a:pt x="5009" y="8883"/>
                  <a:pt x="4616" y="9817"/>
                  <a:pt x="4292" y="10734"/>
                </a:cubicBezTo>
                <a:cubicBezTo>
                  <a:pt x="3592" y="10348"/>
                  <a:pt x="2897" y="10038"/>
                  <a:pt x="2219" y="9827"/>
                </a:cubicBezTo>
                <a:cubicBezTo>
                  <a:pt x="2219" y="9827"/>
                  <a:pt x="2219" y="9827"/>
                  <a:pt x="2219" y="9827"/>
                </a:cubicBezTo>
                <a:close/>
                <a:moveTo>
                  <a:pt x="20535" y="0"/>
                </a:moveTo>
                <a:cubicBezTo>
                  <a:pt x="16896" y="0"/>
                  <a:pt x="13389" y="158"/>
                  <a:pt x="10436" y="2085"/>
                </a:cubicBezTo>
                <a:cubicBezTo>
                  <a:pt x="8879" y="3102"/>
                  <a:pt x="7588" y="4526"/>
                  <a:pt x="6545" y="6113"/>
                </a:cubicBezTo>
                <a:cubicBezTo>
                  <a:pt x="4020" y="6269"/>
                  <a:pt x="1672" y="7552"/>
                  <a:pt x="188" y="9634"/>
                </a:cubicBezTo>
                <a:cubicBezTo>
                  <a:pt x="-15" y="9922"/>
                  <a:pt x="-56" y="10287"/>
                  <a:pt x="76" y="10612"/>
                </a:cubicBezTo>
                <a:cubicBezTo>
                  <a:pt x="211" y="10936"/>
                  <a:pt x="497" y="11168"/>
                  <a:pt x="843" y="11226"/>
                </a:cubicBezTo>
                <a:cubicBezTo>
                  <a:pt x="1751" y="11377"/>
                  <a:pt x="2759" y="11787"/>
                  <a:pt x="3774" y="12391"/>
                </a:cubicBezTo>
                <a:cubicBezTo>
                  <a:pt x="3592" y="13064"/>
                  <a:pt x="3440" y="13719"/>
                  <a:pt x="3336" y="14333"/>
                </a:cubicBezTo>
                <a:cubicBezTo>
                  <a:pt x="3279" y="14656"/>
                  <a:pt x="3385" y="14988"/>
                  <a:pt x="3614" y="15224"/>
                </a:cubicBezTo>
                <a:lnTo>
                  <a:pt x="6361" y="17974"/>
                </a:lnTo>
                <a:cubicBezTo>
                  <a:pt x="6551" y="18166"/>
                  <a:pt x="6807" y="18271"/>
                  <a:pt x="7075" y="18271"/>
                </a:cubicBezTo>
                <a:cubicBezTo>
                  <a:pt x="7130" y="18271"/>
                  <a:pt x="7191" y="18264"/>
                  <a:pt x="7250" y="18254"/>
                </a:cubicBezTo>
                <a:cubicBezTo>
                  <a:pt x="7858" y="18149"/>
                  <a:pt x="8514" y="17999"/>
                  <a:pt x="9185" y="17815"/>
                </a:cubicBezTo>
                <a:cubicBezTo>
                  <a:pt x="9788" y="18835"/>
                  <a:pt x="10197" y="19845"/>
                  <a:pt x="10348" y="20756"/>
                </a:cubicBezTo>
                <a:cubicBezTo>
                  <a:pt x="10407" y="21099"/>
                  <a:pt x="10637" y="21389"/>
                  <a:pt x="10961" y="21525"/>
                </a:cubicBezTo>
                <a:cubicBezTo>
                  <a:pt x="11084" y="21574"/>
                  <a:pt x="11216" y="21600"/>
                  <a:pt x="11346" y="21600"/>
                </a:cubicBezTo>
                <a:cubicBezTo>
                  <a:pt x="11553" y="21600"/>
                  <a:pt x="11759" y="21538"/>
                  <a:pt x="11933" y="21413"/>
                </a:cubicBezTo>
                <a:cubicBezTo>
                  <a:pt x="14011" y="19924"/>
                  <a:pt x="15292" y="17571"/>
                  <a:pt x="15444" y="15038"/>
                </a:cubicBezTo>
                <a:cubicBezTo>
                  <a:pt x="17031" y="13993"/>
                  <a:pt x="18450" y="12699"/>
                  <a:pt x="19460" y="11137"/>
                </a:cubicBezTo>
                <a:cubicBezTo>
                  <a:pt x="21384" y="8179"/>
                  <a:pt x="21544" y="4512"/>
                  <a:pt x="21544" y="1013"/>
                </a:cubicBezTo>
                <a:cubicBezTo>
                  <a:pt x="21544" y="452"/>
                  <a:pt x="21092" y="0"/>
                  <a:pt x="20535" y="0"/>
                </a:cubicBezTo>
                <a:cubicBezTo>
                  <a:pt x="20535" y="0"/>
                  <a:pt x="20535" y="0"/>
                  <a:pt x="20535" y="0"/>
                </a:cubicBezTo>
                <a:close/>
                <a:moveTo>
                  <a:pt x="3002" y="16900"/>
                </a:moveTo>
                <a:cubicBezTo>
                  <a:pt x="2241" y="16900"/>
                  <a:pt x="1598" y="17405"/>
                  <a:pt x="1388" y="18099"/>
                </a:cubicBezTo>
                <a:lnTo>
                  <a:pt x="658" y="20518"/>
                </a:lnTo>
                <a:cubicBezTo>
                  <a:pt x="648" y="20551"/>
                  <a:pt x="642" y="20584"/>
                  <a:pt x="642" y="20617"/>
                </a:cubicBezTo>
                <a:cubicBezTo>
                  <a:pt x="642" y="20806"/>
                  <a:pt x="793" y="20957"/>
                  <a:pt x="981" y="20957"/>
                </a:cubicBezTo>
                <a:cubicBezTo>
                  <a:pt x="1014" y="20957"/>
                  <a:pt x="1047" y="20951"/>
                  <a:pt x="1079" y="20940"/>
                </a:cubicBezTo>
                <a:lnTo>
                  <a:pt x="3493" y="20208"/>
                </a:lnTo>
                <a:cubicBezTo>
                  <a:pt x="4186" y="19997"/>
                  <a:pt x="4687" y="19353"/>
                  <a:pt x="4687" y="18591"/>
                </a:cubicBezTo>
                <a:cubicBezTo>
                  <a:pt x="4687" y="17656"/>
                  <a:pt x="3934" y="16900"/>
                  <a:pt x="3002" y="16900"/>
                </a:cubicBezTo>
                <a:cubicBezTo>
                  <a:pt x="3002" y="16900"/>
                  <a:pt x="3002" y="16900"/>
                  <a:pt x="3002" y="169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43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662988" y="790446"/>
            <a:ext cx="7772400" cy="7543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b="1" dirty="0">
                <a:latin typeface="+mn-lt"/>
              </a:rPr>
              <a:t>Proses Peminggiran Pemerintah 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dirty="0"/>
          </a:p>
          <a:p>
            <a:pPr marL="0" indent="0">
              <a:buNone/>
            </a:pPr>
            <a:r>
              <a:rPr lang="id-ID" dirty="0"/>
              <a:t>Aturan-aturan yang dibuat oleh </a:t>
            </a:r>
            <a:r>
              <a:rPr lang="id-ID" dirty="0">
                <a:solidFill>
                  <a:srgbClr val="FF0000"/>
                </a:solidFill>
              </a:rPr>
              <a:t>pemerintah</a:t>
            </a:r>
            <a:r>
              <a:rPr lang="id-ID" dirty="0"/>
              <a:t> lebih sering dijadikan sebagai alat oleh kaum kaya untuk menekan kaum </a:t>
            </a:r>
            <a:r>
              <a:rPr lang="id-ID" dirty="0">
                <a:solidFill>
                  <a:srgbClr val="00B0F0"/>
                </a:solidFill>
              </a:rPr>
              <a:t>masyarakat</a:t>
            </a:r>
            <a:r>
              <a:rPr lang="id-ID" dirty="0"/>
              <a:t> yang </a:t>
            </a:r>
            <a:r>
              <a:rPr lang="id-ID" dirty="0">
                <a:solidFill>
                  <a:srgbClr val="00B050"/>
                </a:solidFill>
              </a:rPr>
              <a:t>kurang mampu. </a:t>
            </a:r>
          </a:p>
        </p:txBody>
      </p:sp>
    </p:spTree>
    <p:extLst>
      <p:ext uri="{BB962C8B-B14F-4D97-AF65-F5344CB8AC3E}">
        <p14:creationId xmlns:p14="http://schemas.microsoft.com/office/powerpoint/2010/main" val="61128521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Isosceles Triangle 26"/>
          <p:cNvSpPr/>
          <p:nvPr/>
        </p:nvSpPr>
        <p:spPr>
          <a:xfrm>
            <a:off x="894088" y="4435334"/>
            <a:ext cx="4233024" cy="215782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35" name="Isosceles Triangle 26"/>
          <p:cNvSpPr/>
          <p:nvPr/>
        </p:nvSpPr>
        <p:spPr>
          <a:xfrm>
            <a:off x="2933105" y="4942861"/>
            <a:ext cx="3006660" cy="1650297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36" name="Isosceles Triangle 26"/>
          <p:cNvSpPr/>
          <p:nvPr/>
        </p:nvSpPr>
        <p:spPr>
          <a:xfrm>
            <a:off x="3600587" y="5752396"/>
            <a:ext cx="3565540" cy="84076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37" name="Isosceles Triangle 26"/>
          <p:cNvSpPr/>
          <p:nvPr/>
        </p:nvSpPr>
        <p:spPr>
          <a:xfrm>
            <a:off x="4955729" y="5514242"/>
            <a:ext cx="3565540" cy="1078916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38" name="Isosceles Triangle 26"/>
          <p:cNvSpPr/>
          <p:nvPr/>
        </p:nvSpPr>
        <p:spPr>
          <a:xfrm>
            <a:off x="6246482" y="5347630"/>
            <a:ext cx="3565540" cy="1245528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39" name="Isosceles Triangle 26"/>
          <p:cNvSpPr/>
          <p:nvPr/>
        </p:nvSpPr>
        <p:spPr>
          <a:xfrm>
            <a:off x="7737406" y="5514239"/>
            <a:ext cx="3565540" cy="1078916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6" dirty="0">
              <a:latin typeface="+mj-lt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2119062" y="512064"/>
            <a:ext cx="7772400" cy="9144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600" b="1" dirty="0">
                <a:latin typeface="+mn-lt"/>
              </a:rPr>
              <a:t>Catatan Tentang Pandangan Klasik Adam Smith </a:t>
            </a:r>
            <a:br>
              <a:rPr lang="id-ID" dirty="0">
                <a:latin typeface="+mn-lt"/>
              </a:rPr>
            </a:br>
            <a:endParaRPr lang="id-ID" dirty="0">
              <a:latin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119062" y="178356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400" dirty="0"/>
              <a:t>Dalam bukunya </a:t>
            </a:r>
            <a:r>
              <a:rPr lang="id-ID" sz="2400" dirty="0">
                <a:solidFill>
                  <a:srgbClr val="00B0F0"/>
                </a:solidFill>
              </a:rPr>
              <a:t>The Wealth of Nations</a:t>
            </a:r>
            <a:r>
              <a:rPr lang="id-ID" sz="2400" dirty="0"/>
              <a:t>, Smith juga mendukung prinsip </a:t>
            </a:r>
            <a:r>
              <a:rPr lang="id-ID" sz="2400" dirty="0">
                <a:solidFill>
                  <a:srgbClr val="FF0000"/>
                </a:solidFill>
              </a:rPr>
              <a:t>“kebebasan alamiah</a:t>
            </a:r>
            <a:r>
              <a:rPr lang="id-ID" sz="2400" dirty="0"/>
              <a:t>”, yakni setiap manusia memiliki kebebasan untuk melakukan apa yang diinginkannya, terutama tentang hal ekonomi yang </a:t>
            </a:r>
            <a:r>
              <a:rPr lang="id-ID" sz="2400" dirty="0">
                <a:solidFill>
                  <a:srgbClr val="00B050"/>
                </a:solidFill>
              </a:rPr>
              <a:t>tanpa campur tangan pemerintah</a:t>
            </a:r>
            <a:r>
              <a:rPr lang="id-ID" sz="2400" dirty="0"/>
              <a:t>. Ini mengandung pengertian negara tidak boleh campur tangan dalam perpindahan dan perputaran aliran modal, uang, barang, dan tenaga kerja.</a:t>
            </a:r>
          </a:p>
        </p:txBody>
      </p:sp>
    </p:spTree>
    <p:extLst>
      <p:ext uri="{BB962C8B-B14F-4D97-AF65-F5344CB8AC3E}">
        <p14:creationId xmlns:p14="http://schemas.microsoft.com/office/powerpoint/2010/main" val="1925857073"/>
      </p:ext>
    </p:extLst>
  </p:cSld>
  <p:clrMapOvr>
    <a:masterClrMapping/>
  </p:clrMapOvr>
  <p:transition spd="slow" advClick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4407473"/>
            <a:ext cx="12191999" cy="2641505"/>
            <a:chOff x="2070447" y="3572560"/>
            <a:chExt cx="20246281" cy="6875680"/>
          </a:xfrm>
        </p:grpSpPr>
        <p:sp>
          <p:nvSpPr>
            <p:cNvPr id="25" name="Freeform 24"/>
            <p:cNvSpPr/>
            <p:nvPr/>
          </p:nvSpPr>
          <p:spPr>
            <a:xfrm rot="18073992" flipH="1">
              <a:off x="18665917" y="5533165"/>
              <a:ext cx="1725972" cy="1859467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  <a:gd name="connsiteX9" fmla="*/ 5977736 h 8370740"/>
                <a:gd name="connsiteY9" fmla="*/ 5977736 h 8370740"/>
                <a:gd name="connsiteX10" fmla="*/ 5977736 h 8370740"/>
                <a:gd name="connsiteY10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952" h="4364932">
                  <a:moveTo>
                    <a:pt x="2189952" y="0"/>
                  </a:moveTo>
                  <a:lnTo>
                    <a:pt x="895660" y="0"/>
                  </a:lnTo>
                  <a:lnTo>
                    <a:pt x="895657" y="1"/>
                  </a:lnTo>
                  <a:lnTo>
                    <a:pt x="0" y="1"/>
                  </a:lnTo>
                  <a:cubicBezTo>
                    <a:pt x="143051" y="1"/>
                    <a:pt x="258920" y="977309"/>
                    <a:pt x="258920" y="2182467"/>
                  </a:cubicBezTo>
                  <a:cubicBezTo>
                    <a:pt x="258920" y="3387624"/>
                    <a:pt x="143051" y="4364932"/>
                    <a:pt x="0" y="4364932"/>
                  </a:cubicBezTo>
                  <a:lnTo>
                    <a:pt x="1294293" y="4364932"/>
                  </a:lnTo>
                  <a:lnTo>
                    <a:pt x="1294295" y="4364931"/>
                  </a:lnTo>
                  <a:lnTo>
                    <a:pt x="2189952" y="4364931"/>
                  </a:lnTo>
                  <a:cubicBezTo>
                    <a:pt x="2046901" y="4364931"/>
                    <a:pt x="1931032" y="3387623"/>
                    <a:pt x="1931032" y="2182466"/>
                  </a:cubicBezTo>
                  <a:cubicBezTo>
                    <a:pt x="1931032" y="977308"/>
                    <a:pt x="2046901" y="0"/>
                    <a:pt x="21899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26" name="Freeform 25"/>
            <p:cNvSpPr/>
            <p:nvPr/>
          </p:nvSpPr>
          <p:spPr>
            <a:xfrm rot="14780879" flipH="1">
              <a:off x="13598970" y="4575541"/>
              <a:ext cx="2371798" cy="3671103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  <a:gd name="connsiteX9" fmla="*/ 5977736 h 8370740"/>
                <a:gd name="connsiteY9" fmla="*/ 5977736 h 8370740"/>
                <a:gd name="connsiteX10" fmla="*/ 5977736 h 8370740"/>
                <a:gd name="connsiteY10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952" h="4364932">
                  <a:moveTo>
                    <a:pt x="2189952" y="0"/>
                  </a:moveTo>
                  <a:lnTo>
                    <a:pt x="895660" y="0"/>
                  </a:lnTo>
                  <a:lnTo>
                    <a:pt x="895657" y="1"/>
                  </a:lnTo>
                  <a:lnTo>
                    <a:pt x="0" y="1"/>
                  </a:lnTo>
                  <a:cubicBezTo>
                    <a:pt x="143051" y="1"/>
                    <a:pt x="258920" y="977309"/>
                    <a:pt x="258920" y="2182467"/>
                  </a:cubicBezTo>
                  <a:cubicBezTo>
                    <a:pt x="258920" y="3387624"/>
                    <a:pt x="143051" y="4364932"/>
                    <a:pt x="0" y="4364932"/>
                  </a:cubicBezTo>
                  <a:lnTo>
                    <a:pt x="1294293" y="4364932"/>
                  </a:lnTo>
                  <a:lnTo>
                    <a:pt x="1294295" y="4364931"/>
                  </a:lnTo>
                  <a:lnTo>
                    <a:pt x="2189952" y="4364931"/>
                  </a:lnTo>
                  <a:cubicBezTo>
                    <a:pt x="2046901" y="4364931"/>
                    <a:pt x="1931032" y="3387623"/>
                    <a:pt x="1931032" y="2182466"/>
                  </a:cubicBezTo>
                  <a:cubicBezTo>
                    <a:pt x="1931032" y="977308"/>
                    <a:pt x="2046901" y="0"/>
                    <a:pt x="21899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27" name="Freeform 26"/>
            <p:cNvSpPr/>
            <p:nvPr/>
          </p:nvSpPr>
          <p:spPr>
            <a:xfrm rot="17932769" flipH="1">
              <a:off x="8050073" y="4627321"/>
              <a:ext cx="2371798" cy="3178506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  <a:gd name="connsiteX9" fmla="*/ 5977736 h 8370740"/>
                <a:gd name="connsiteY9" fmla="*/ 5977736 h 8370740"/>
                <a:gd name="connsiteX10" fmla="*/ 5977736 h 8370740"/>
                <a:gd name="connsiteY10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952" h="4364932">
                  <a:moveTo>
                    <a:pt x="2189952" y="0"/>
                  </a:moveTo>
                  <a:lnTo>
                    <a:pt x="895660" y="0"/>
                  </a:lnTo>
                  <a:lnTo>
                    <a:pt x="895657" y="1"/>
                  </a:lnTo>
                  <a:lnTo>
                    <a:pt x="0" y="1"/>
                  </a:lnTo>
                  <a:cubicBezTo>
                    <a:pt x="143051" y="1"/>
                    <a:pt x="258920" y="977309"/>
                    <a:pt x="258920" y="2182467"/>
                  </a:cubicBezTo>
                  <a:cubicBezTo>
                    <a:pt x="258920" y="3387624"/>
                    <a:pt x="143051" y="4364932"/>
                    <a:pt x="0" y="4364932"/>
                  </a:cubicBezTo>
                  <a:lnTo>
                    <a:pt x="1294293" y="4364932"/>
                  </a:lnTo>
                  <a:lnTo>
                    <a:pt x="1294295" y="4364931"/>
                  </a:lnTo>
                  <a:lnTo>
                    <a:pt x="2189952" y="4364931"/>
                  </a:lnTo>
                  <a:cubicBezTo>
                    <a:pt x="2046901" y="4364931"/>
                    <a:pt x="1931032" y="3387623"/>
                    <a:pt x="1931032" y="2182466"/>
                  </a:cubicBezTo>
                  <a:cubicBezTo>
                    <a:pt x="1931032" y="977308"/>
                    <a:pt x="2046901" y="0"/>
                    <a:pt x="2189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28" name="Freeform 27"/>
            <p:cNvSpPr/>
            <p:nvPr/>
          </p:nvSpPr>
          <p:spPr>
            <a:xfrm rot="4637889" flipH="1">
              <a:off x="4722414" y="4048322"/>
              <a:ext cx="1885126" cy="3882710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  <a:gd name="connsiteX9" fmla="*/ 5977736 h 8370740"/>
                <a:gd name="connsiteY9" fmla="*/ 5977736 h 8370740"/>
                <a:gd name="connsiteX10" fmla="*/ 5977736 h 8370740"/>
                <a:gd name="connsiteY10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9952" h="4364932">
                  <a:moveTo>
                    <a:pt x="2189952" y="0"/>
                  </a:moveTo>
                  <a:lnTo>
                    <a:pt x="895660" y="0"/>
                  </a:lnTo>
                  <a:lnTo>
                    <a:pt x="895657" y="1"/>
                  </a:lnTo>
                  <a:lnTo>
                    <a:pt x="0" y="1"/>
                  </a:lnTo>
                  <a:cubicBezTo>
                    <a:pt x="143051" y="1"/>
                    <a:pt x="258920" y="977309"/>
                    <a:pt x="258920" y="2182467"/>
                  </a:cubicBezTo>
                  <a:cubicBezTo>
                    <a:pt x="258920" y="3387624"/>
                    <a:pt x="143051" y="4364932"/>
                    <a:pt x="0" y="4364932"/>
                  </a:cubicBezTo>
                  <a:lnTo>
                    <a:pt x="1294293" y="4364932"/>
                  </a:lnTo>
                  <a:lnTo>
                    <a:pt x="1294295" y="4364931"/>
                  </a:lnTo>
                  <a:lnTo>
                    <a:pt x="2189952" y="4364931"/>
                  </a:lnTo>
                  <a:cubicBezTo>
                    <a:pt x="2046901" y="4364931"/>
                    <a:pt x="1931032" y="3387623"/>
                    <a:pt x="1931032" y="2182466"/>
                  </a:cubicBezTo>
                  <a:cubicBezTo>
                    <a:pt x="1931032" y="977308"/>
                    <a:pt x="2046901" y="0"/>
                    <a:pt x="21899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070447" y="5293828"/>
              <a:ext cx="2443079" cy="2895639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762229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3466" y="1471633"/>
                  </a:lnTo>
                  <a:lnTo>
                    <a:pt x="761258" y="1762229"/>
                  </a:lnTo>
                  <a:lnTo>
                    <a:pt x="630791" y="1475458"/>
                  </a:lnTo>
                  <a:lnTo>
                    <a:pt x="593583" y="1471707"/>
                  </a:lnTo>
                  <a:cubicBezTo>
                    <a:pt x="254826" y="1402387"/>
                    <a:pt x="0" y="1102655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0" name="Oval 29"/>
            <p:cNvSpPr/>
            <p:nvPr/>
          </p:nvSpPr>
          <p:spPr>
            <a:xfrm>
              <a:off x="2367579" y="5590959"/>
              <a:ext cx="1848814" cy="18488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1" name="Freeform 30"/>
            <p:cNvSpPr/>
            <p:nvPr/>
          </p:nvSpPr>
          <p:spPr>
            <a:xfrm rot="14451966">
              <a:off x="5704539" y="3775715"/>
              <a:ext cx="3038093" cy="2934373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  <a:gd name="connsiteX9" fmla="*/ 5977736 h 8370740"/>
                <a:gd name="connsiteY9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8924" h="1785802">
                  <a:moveTo>
                    <a:pt x="956023" y="0"/>
                  </a:moveTo>
                  <a:cubicBezTo>
                    <a:pt x="1449159" y="0"/>
                    <a:pt x="1848924" y="399765"/>
                    <a:pt x="1848924" y="892901"/>
                  </a:cubicBezTo>
                  <a:cubicBezTo>
                    <a:pt x="1848924" y="1386037"/>
                    <a:pt x="1449159" y="1785802"/>
                    <a:pt x="956023" y="1785802"/>
                  </a:cubicBezTo>
                  <a:cubicBezTo>
                    <a:pt x="462887" y="1785802"/>
                    <a:pt x="63122" y="1386037"/>
                    <a:pt x="63122" y="892901"/>
                  </a:cubicBezTo>
                  <a:cubicBezTo>
                    <a:pt x="63122" y="769617"/>
                    <a:pt x="88107" y="652169"/>
                    <a:pt x="133291" y="545344"/>
                  </a:cubicBezTo>
                  <a:lnTo>
                    <a:pt x="161201" y="493922"/>
                  </a:lnTo>
                  <a:lnTo>
                    <a:pt x="0" y="147086"/>
                  </a:lnTo>
                  <a:lnTo>
                    <a:pt x="342999" y="246383"/>
                  </a:lnTo>
                  <a:lnTo>
                    <a:pt x="456794" y="152493"/>
                  </a:lnTo>
                  <a:cubicBezTo>
                    <a:pt x="599301" y="56217"/>
                    <a:pt x="771097" y="0"/>
                    <a:pt x="9560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270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2" name="Oval 31"/>
            <p:cNvSpPr/>
            <p:nvPr/>
          </p:nvSpPr>
          <p:spPr>
            <a:xfrm rot="14451966">
              <a:off x="6088035" y="4087301"/>
              <a:ext cx="2220604" cy="222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9475507" y="5628923"/>
              <a:ext cx="4383756" cy="4819317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868" h="2932942">
                  <a:moveTo>
                    <a:pt x="1333934" y="0"/>
                  </a:moveTo>
                  <a:cubicBezTo>
                    <a:pt x="2070645" y="0"/>
                    <a:pt x="2667868" y="597223"/>
                    <a:pt x="2667868" y="1333934"/>
                  </a:cubicBezTo>
                  <a:cubicBezTo>
                    <a:pt x="2667868" y="2024601"/>
                    <a:pt x="2142965" y="2592671"/>
                    <a:pt x="1470321" y="2660981"/>
                  </a:cubicBezTo>
                  <a:lnTo>
                    <a:pt x="1469077" y="2661044"/>
                  </a:lnTo>
                  <a:lnTo>
                    <a:pt x="1345376" y="2932942"/>
                  </a:lnTo>
                  <a:lnTo>
                    <a:pt x="1222214" y="2662227"/>
                  </a:lnTo>
                  <a:lnTo>
                    <a:pt x="1197547" y="2660981"/>
                  </a:lnTo>
                  <a:cubicBezTo>
                    <a:pt x="524903" y="2592671"/>
                    <a:pt x="0" y="2024601"/>
                    <a:pt x="0" y="1333934"/>
                  </a:cubicBezTo>
                  <a:cubicBezTo>
                    <a:pt x="0" y="597223"/>
                    <a:pt x="597223" y="0"/>
                    <a:pt x="13339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270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4" name="Oval 33"/>
            <p:cNvSpPr/>
            <p:nvPr/>
          </p:nvSpPr>
          <p:spPr>
            <a:xfrm>
              <a:off x="10008667" y="6162083"/>
              <a:ext cx="3317435" cy="33174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5" name="Freeform 34"/>
            <p:cNvSpPr/>
            <p:nvPr/>
          </p:nvSpPr>
          <p:spPr>
            <a:xfrm rot="8433892">
              <a:off x="15747967" y="3572560"/>
              <a:ext cx="3407418" cy="3482731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3688" h="2119522">
                  <a:moveTo>
                    <a:pt x="1863600" y="0"/>
                  </a:moveTo>
                  <a:lnTo>
                    <a:pt x="1735899" y="318523"/>
                  </a:lnTo>
                  <a:lnTo>
                    <a:pt x="1770004" y="349519"/>
                  </a:lnTo>
                  <a:cubicBezTo>
                    <a:pt x="1957636" y="537151"/>
                    <a:pt x="2073688" y="796362"/>
                    <a:pt x="2073688" y="1082678"/>
                  </a:cubicBezTo>
                  <a:cubicBezTo>
                    <a:pt x="2073688" y="1655311"/>
                    <a:pt x="1609477" y="2119522"/>
                    <a:pt x="1036844" y="2119522"/>
                  </a:cubicBezTo>
                  <a:cubicBezTo>
                    <a:pt x="464211" y="2119522"/>
                    <a:pt x="0" y="1655311"/>
                    <a:pt x="0" y="1082678"/>
                  </a:cubicBezTo>
                  <a:cubicBezTo>
                    <a:pt x="0" y="510045"/>
                    <a:pt x="464211" y="45834"/>
                    <a:pt x="1036844" y="45834"/>
                  </a:cubicBezTo>
                  <a:cubicBezTo>
                    <a:pt x="1180003" y="45834"/>
                    <a:pt x="1316384" y="74847"/>
                    <a:pt x="1440431" y="127314"/>
                  </a:cubicBezTo>
                  <a:lnTo>
                    <a:pt x="1464839" y="139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270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6" name="Oval 35"/>
            <p:cNvSpPr/>
            <p:nvPr/>
          </p:nvSpPr>
          <p:spPr>
            <a:xfrm rot="8433892">
              <a:off x="16138462" y="3995549"/>
              <a:ext cx="2578586" cy="2578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19873649" y="6162083"/>
              <a:ext cx="2443079" cy="2968006"/>
            </a:xfrm>
            <a:custGeom>
              <a:avLst/>
              <a:gdLst>
                <a:gd name="connsiteX0" fmla="*/ 5977736 h 8370740"/>
                <a:gd name="connsiteY0" fmla="*/ 5977736 h 8370740"/>
                <a:gd name="connsiteX1" fmla="*/ 5977736 h 8370740"/>
                <a:gd name="connsiteY1" fmla="*/ 5977736 h 8370740"/>
                <a:gd name="connsiteX2" fmla="*/ 5977736 h 8370740"/>
                <a:gd name="connsiteY2" fmla="*/ 5977736 h 8370740"/>
                <a:gd name="connsiteX3" fmla="*/ 5977736 h 8370740"/>
                <a:gd name="connsiteY3" fmla="*/ 5977736 h 8370740"/>
                <a:gd name="connsiteX4" fmla="*/ 5977736 h 8370740"/>
                <a:gd name="connsiteY4" fmla="*/ 5977736 h 8370740"/>
                <a:gd name="connsiteX5" fmla="*/ 5977736 h 8370740"/>
                <a:gd name="connsiteY5" fmla="*/ 5977736 h 8370740"/>
                <a:gd name="connsiteX6" fmla="*/ 5977736 h 8370740"/>
                <a:gd name="connsiteY6" fmla="*/ 5977736 h 8370740"/>
                <a:gd name="connsiteX7" fmla="*/ 5977736 h 8370740"/>
                <a:gd name="connsiteY7" fmla="*/ 5977736 h 8370740"/>
                <a:gd name="connsiteX8" fmla="*/ 5977736 h 8370740"/>
                <a:gd name="connsiteY8" fmla="*/ 5977736 h 837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806270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6006" y="1470844"/>
                  </a:lnTo>
                  <a:lnTo>
                    <a:pt x="743403" y="1806270"/>
                  </a:lnTo>
                  <a:lnTo>
                    <a:pt x="590800" y="1470843"/>
                  </a:lnTo>
                  <a:lnTo>
                    <a:pt x="454038" y="1428390"/>
                  </a:lnTo>
                  <a:cubicBezTo>
                    <a:pt x="187219" y="1315535"/>
                    <a:pt x="0" y="1051334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270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20157171" y="6459216"/>
              <a:ext cx="1848814" cy="18488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44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891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337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783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2229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674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1120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5566" algn="l" defTabSz="1828891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/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2296249" y="215781"/>
            <a:ext cx="7772400" cy="626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b="1" dirty="0"/>
              <a:t>Aspek optimis dan pesimis 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241915" y="1487278"/>
            <a:ext cx="7772400" cy="31333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sz="2400" dirty="0"/>
              <a:t>Dalam aspek optimis</a:t>
            </a:r>
            <a:r>
              <a:rPr lang="en-GB" sz="2400" dirty="0"/>
              <a:t>: </a:t>
            </a:r>
            <a:r>
              <a:rPr lang="id-ID" sz="2400" dirty="0"/>
              <a:t>optimis dalam menjalankan EKONOMI POLITIK LIBERAL KLASIK seperti besarnya keyakinan tentang keberhasilan yang akan didapatkan setelah melaksanakan ekonomi politik liberal klasik pada </a:t>
            </a:r>
            <a:r>
              <a:rPr lang="id-ID" sz="2400" dirty="0">
                <a:solidFill>
                  <a:srgbClr val="FF0000"/>
                </a:solidFill>
              </a:rPr>
              <a:t>masanya tersebut. </a:t>
            </a:r>
          </a:p>
          <a:p>
            <a:pPr algn="just">
              <a:buFont typeface="Arial" panose="020B0604020202020204" pitchFamily="34" charset="0"/>
              <a:buNone/>
            </a:pPr>
            <a:endParaRPr lang="id-ID" sz="2400" dirty="0"/>
          </a:p>
          <a:p>
            <a:pPr algn="just"/>
            <a:r>
              <a:rPr lang="id-ID" sz="2400" dirty="0"/>
              <a:t>Dan pesimis yaitu dimana ketidakyakinan akan keberhasilan dari ekonomi politik liberal klasik yang di laksanakan pada </a:t>
            </a:r>
            <a:r>
              <a:rPr lang="id-ID" sz="2400" dirty="0">
                <a:solidFill>
                  <a:srgbClr val="FF0000"/>
                </a:solidFill>
              </a:rPr>
              <a:t>masa yang akan datang. </a:t>
            </a:r>
          </a:p>
        </p:txBody>
      </p:sp>
    </p:spTree>
    <p:extLst>
      <p:ext uri="{BB962C8B-B14F-4D97-AF65-F5344CB8AC3E}">
        <p14:creationId xmlns:p14="http://schemas.microsoft.com/office/powerpoint/2010/main" val="203101074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378939" y="2462982"/>
            <a:ext cx="5330456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Terima</a:t>
            </a:r>
          </a:p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845298-6793-4F1E-BF40-37DFAA3C6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37565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3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486</Words>
  <Application>Microsoft Office PowerPoint</Application>
  <PresentationFormat>Widescreen</PresentationFormat>
  <Paragraphs>71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Gill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53</cp:revision>
  <dcterms:created xsi:type="dcterms:W3CDTF">2018-11-26T13:19:10Z</dcterms:created>
  <dcterms:modified xsi:type="dcterms:W3CDTF">2020-09-29T14:06:44Z</dcterms:modified>
</cp:coreProperties>
</file>