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302" r:id="rId2"/>
    <p:sldId id="281" r:id="rId3"/>
    <p:sldId id="284" r:id="rId4"/>
    <p:sldId id="274" r:id="rId5"/>
    <p:sldId id="275" r:id="rId6"/>
    <p:sldId id="287" r:id="rId7"/>
    <p:sldId id="257" r:id="rId8"/>
    <p:sldId id="264" r:id="rId9"/>
    <p:sldId id="282" r:id="rId10"/>
    <p:sldId id="300" r:id="rId11"/>
    <p:sldId id="312" r:id="rId12"/>
    <p:sldId id="356" r:id="rId13"/>
    <p:sldId id="678" r:id="rId14"/>
    <p:sldId id="1727"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5337" autoAdjust="0"/>
  </p:normalViewPr>
  <p:slideViewPr>
    <p:cSldViewPr snapToGrid="0">
      <p:cViewPr varScale="1">
        <p:scale>
          <a:sx n="82" d="100"/>
          <a:sy n="82" d="100"/>
        </p:scale>
        <p:origin x="816" y="60"/>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3CAB5E1-9C9F-4E94-B1F0-B08BC8BB0BFD}" type="doc">
      <dgm:prSet loTypeId="urn:microsoft.com/office/officeart/2005/8/layout/vList2" loCatId="list" qsTypeId="urn:microsoft.com/office/officeart/2005/8/quickstyle/3d2" qsCatId="3D" csTypeId="urn:microsoft.com/office/officeart/2005/8/colors/accent1_2" csCatId="accent1" phldr="1"/>
      <dgm:spPr/>
      <dgm:t>
        <a:bodyPr/>
        <a:lstStyle/>
        <a:p>
          <a:endParaRPr lang="id-ID"/>
        </a:p>
      </dgm:t>
    </dgm:pt>
    <dgm:pt modelId="{AF1C3AF2-F234-4D4D-8ECE-90F2C8AC959C}">
      <dgm:prSet phldrT="[Text]" custT="1"/>
      <dgm:spPr/>
      <dgm:t>
        <a:bodyPr/>
        <a:lstStyle/>
        <a:p>
          <a:r>
            <a:rPr lang="en-US" sz="3200" b="1" dirty="0"/>
            <a:t>A. </a:t>
          </a:r>
          <a:r>
            <a:rPr lang="en-US" sz="3200" b="1" dirty="0" err="1"/>
            <a:t>Neoklasik</a:t>
          </a:r>
          <a:r>
            <a:rPr lang="en-US" sz="3200" b="1" dirty="0"/>
            <a:t> </a:t>
          </a:r>
          <a:r>
            <a:rPr lang="en-US" sz="3200" b="1" dirty="0" err="1"/>
            <a:t>Generasi</a:t>
          </a:r>
          <a:r>
            <a:rPr lang="en-US" sz="3200" b="1" dirty="0"/>
            <a:t> </a:t>
          </a:r>
          <a:r>
            <a:rPr lang="en-US" sz="3200" b="1" dirty="0" err="1"/>
            <a:t>Pertama</a:t>
          </a:r>
          <a:endParaRPr lang="id-ID" sz="3200" dirty="0"/>
        </a:p>
      </dgm:t>
    </dgm:pt>
    <dgm:pt modelId="{D76DF6E8-3E75-474B-8FCF-9A53ED29E9F3}" type="parTrans" cxnId="{80F53395-BED3-4E5E-AC11-286727A6634F}">
      <dgm:prSet/>
      <dgm:spPr/>
      <dgm:t>
        <a:bodyPr/>
        <a:lstStyle/>
        <a:p>
          <a:endParaRPr lang="id-ID"/>
        </a:p>
      </dgm:t>
    </dgm:pt>
    <dgm:pt modelId="{B8FEAEBD-2FF5-4BC3-948B-AD771761C06C}" type="sibTrans" cxnId="{80F53395-BED3-4E5E-AC11-286727A6634F}">
      <dgm:prSet/>
      <dgm:spPr/>
      <dgm:t>
        <a:bodyPr/>
        <a:lstStyle/>
        <a:p>
          <a:endParaRPr lang="id-ID"/>
        </a:p>
      </dgm:t>
    </dgm:pt>
    <dgm:pt modelId="{F7878BB5-59A1-48B8-8E5A-D3A50707767F}">
      <dgm:prSet phldrT="[Text]" custT="1"/>
      <dgm:spPr/>
      <dgm:t>
        <a:bodyPr/>
        <a:lstStyle/>
        <a:p>
          <a:r>
            <a:rPr lang="en-US" sz="3200" b="1" dirty="0"/>
            <a:t>B. </a:t>
          </a:r>
          <a:r>
            <a:rPr lang="en-US" sz="3200" b="1" dirty="0" err="1"/>
            <a:t>Neoklasik</a:t>
          </a:r>
          <a:r>
            <a:rPr lang="en-US" sz="3200" b="1" dirty="0"/>
            <a:t> </a:t>
          </a:r>
          <a:r>
            <a:rPr lang="en-US" sz="3200" b="1" dirty="0" err="1"/>
            <a:t>Generasi</a:t>
          </a:r>
          <a:r>
            <a:rPr lang="id-ID" sz="3200" b="1" dirty="0"/>
            <a:t> </a:t>
          </a:r>
          <a:r>
            <a:rPr lang="en-US" sz="3200" b="1" dirty="0" err="1"/>
            <a:t>Kedua</a:t>
          </a:r>
          <a:endParaRPr lang="id-ID" sz="3200" dirty="0"/>
        </a:p>
      </dgm:t>
    </dgm:pt>
    <dgm:pt modelId="{98BF2395-057A-4B3C-9465-7B72B78FB7BD}" type="parTrans" cxnId="{0A6DA5D5-B6B8-4BE7-8C5D-F4FBD1E38883}">
      <dgm:prSet/>
      <dgm:spPr/>
      <dgm:t>
        <a:bodyPr/>
        <a:lstStyle/>
        <a:p>
          <a:endParaRPr lang="id-ID"/>
        </a:p>
      </dgm:t>
    </dgm:pt>
    <dgm:pt modelId="{E8CD56B4-8C57-43C6-9A86-428223E50C86}" type="sibTrans" cxnId="{0A6DA5D5-B6B8-4BE7-8C5D-F4FBD1E38883}">
      <dgm:prSet/>
      <dgm:spPr/>
      <dgm:t>
        <a:bodyPr/>
        <a:lstStyle/>
        <a:p>
          <a:endParaRPr lang="id-ID"/>
        </a:p>
      </dgm:t>
    </dgm:pt>
    <dgm:pt modelId="{D207CAE9-1D5E-4B69-9E75-CEEFD1373FE8}">
      <dgm:prSet phldrT="[Text]" custT="1"/>
      <dgm:spPr/>
      <dgm:t>
        <a:bodyPr/>
        <a:lstStyle/>
        <a:p>
          <a:r>
            <a:rPr lang="en-US" sz="2400" dirty="0" err="1">
              <a:latin typeface="+mn-lt"/>
              <a:cs typeface="Times New Roman" pitchFamily="18" charset="0"/>
            </a:rPr>
            <a:t>Pakar-pakar</a:t>
          </a:r>
          <a:r>
            <a:rPr lang="en-US" sz="2400" dirty="0">
              <a:latin typeface="+mn-lt"/>
              <a:cs typeface="Times New Roman" pitchFamily="18" charset="0"/>
            </a:rPr>
            <a:t> </a:t>
          </a:r>
          <a:r>
            <a:rPr lang="en-US" sz="2400" dirty="0" err="1">
              <a:latin typeface="+mn-lt"/>
              <a:cs typeface="Times New Roman" pitchFamily="18" charset="0"/>
            </a:rPr>
            <a:t>ekonomi</a:t>
          </a:r>
          <a:r>
            <a:rPr lang="en-US" sz="2400" dirty="0">
              <a:latin typeface="+mn-lt"/>
              <a:cs typeface="Times New Roman" pitchFamily="18" charset="0"/>
            </a:rPr>
            <a:t> </a:t>
          </a:r>
          <a:r>
            <a:rPr lang="en-US" sz="2400" dirty="0" err="1">
              <a:latin typeface="+mn-lt"/>
              <a:cs typeface="Times New Roman" pitchFamily="18" charset="0"/>
            </a:rPr>
            <a:t>pada</a:t>
          </a:r>
          <a:r>
            <a:rPr lang="en-US" sz="2400" dirty="0">
              <a:latin typeface="+mn-lt"/>
              <a:cs typeface="Times New Roman" pitchFamily="18" charset="0"/>
            </a:rPr>
            <a:t> </a:t>
          </a:r>
          <a:r>
            <a:rPr lang="en-US" sz="2400" dirty="0" err="1">
              <a:latin typeface="+mn-lt"/>
              <a:cs typeface="Times New Roman" pitchFamily="18" charset="0"/>
            </a:rPr>
            <a:t>generasi</a:t>
          </a:r>
          <a:r>
            <a:rPr lang="en-US" sz="2400" dirty="0">
              <a:latin typeface="+mn-lt"/>
              <a:cs typeface="Times New Roman" pitchFamily="18" charset="0"/>
            </a:rPr>
            <a:t> </a:t>
          </a:r>
          <a:r>
            <a:rPr lang="en-US" sz="2400" dirty="0" err="1">
              <a:latin typeface="+mn-lt"/>
              <a:cs typeface="Times New Roman" pitchFamily="18" charset="0"/>
            </a:rPr>
            <a:t>ini</a:t>
          </a:r>
          <a:r>
            <a:rPr lang="en-US" sz="2400" dirty="0">
              <a:latin typeface="+mn-lt"/>
              <a:cs typeface="Times New Roman" pitchFamily="18" charset="0"/>
            </a:rPr>
            <a:t>, </a:t>
          </a:r>
          <a:r>
            <a:rPr lang="en-US" sz="2400" dirty="0" err="1">
              <a:latin typeface="+mn-lt"/>
              <a:cs typeface="Times New Roman" pitchFamily="18" charset="0"/>
            </a:rPr>
            <a:t>yaitu</a:t>
          </a:r>
          <a:r>
            <a:rPr lang="en-US" sz="2400" dirty="0">
              <a:latin typeface="+mn-lt"/>
              <a:cs typeface="Times New Roman" pitchFamily="18" charset="0"/>
            </a:rPr>
            <a:t>: </a:t>
          </a:r>
          <a:r>
            <a:rPr lang="en-US" sz="2400" dirty="0" err="1">
              <a:latin typeface="+mn-lt"/>
              <a:cs typeface="Times New Roman" pitchFamily="18" charset="0"/>
            </a:rPr>
            <a:t>Piero</a:t>
          </a:r>
          <a:r>
            <a:rPr lang="en-US" sz="2400" dirty="0">
              <a:latin typeface="+mn-lt"/>
              <a:cs typeface="Times New Roman" pitchFamily="18" charset="0"/>
            </a:rPr>
            <a:t> </a:t>
          </a:r>
          <a:r>
            <a:rPr lang="en-US" sz="2400" dirty="0" err="1">
              <a:latin typeface="+mn-lt"/>
              <a:cs typeface="Times New Roman" pitchFamily="18" charset="0"/>
            </a:rPr>
            <a:t>Srafa</a:t>
          </a:r>
          <a:r>
            <a:rPr lang="en-US" sz="2400" dirty="0">
              <a:latin typeface="+mn-lt"/>
              <a:cs typeface="Times New Roman" pitchFamily="18" charset="0"/>
            </a:rPr>
            <a:t>, Joan Violet Robinson, </a:t>
          </a:r>
          <a:r>
            <a:rPr lang="en-US" sz="2400" dirty="0" err="1">
              <a:latin typeface="+mn-lt"/>
              <a:cs typeface="Times New Roman" pitchFamily="18" charset="0"/>
            </a:rPr>
            <a:t>dan</a:t>
          </a:r>
          <a:r>
            <a:rPr lang="en-US" sz="2400" dirty="0">
              <a:latin typeface="+mn-lt"/>
              <a:cs typeface="Times New Roman" pitchFamily="18" charset="0"/>
            </a:rPr>
            <a:t> Edward </a:t>
          </a:r>
          <a:r>
            <a:rPr lang="en-US" sz="2400" dirty="0" err="1">
              <a:latin typeface="+mn-lt"/>
              <a:cs typeface="Times New Roman" pitchFamily="18" charset="0"/>
            </a:rPr>
            <a:t>Chamberlint</a:t>
          </a:r>
          <a:r>
            <a:rPr lang="en-US" sz="2400" dirty="0">
              <a:latin typeface="+mn-lt"/>
              <a:cs typeface="Times New Roman" pitchFamily="18" charset="0"/>
            </a:rPr>
            <a:t>. </a:t>
          </a:r>
          <a:r>
            <a:rPr lang="en-US" sz="2400" dirty="0" err="1">
              <a:latin typeface="+mn-lt"/>
              <a:cs typeface="Times New Roman" pitchFamily="18" charset="0"/>
            </a:rPr>
            <a:t>Pakar-pakar</a:t>
          </a:r>
          <a:r>
            <a:rPr lang="en-US" sz="2400" dirty="0">
              <a:latin typeface="+mn-lt"/>
              <a:cs typeface="Times New Roman" pitchFamily="18" charset="0"/>
            </a:rPr>
            <a:t> </a:t>
          </a:r>
          <a:r>
            <a:rPr lang="en-US" sz="2400" dirty="0" err="1">
              <a:latin typeface="+mn-lt"/>
              <a:cs typeface="Times New Roman" pitchFamily="18" charset="0"/>
            </a:rPr>
            <a:t>ekonomi</a:t>
          </a:r>
          <a:r>
            <a:rPr lang="en-US" sz="2400" dirty="0">
              <a:latin typeface="+mn-lt"/>
              <a:cs typeface="Times New Roman" pitchFamily="18" charset="0"/>
            </a:rPr>
            <a:t> </a:t>
          </a:r>
          <a:r>
            <a:rPr lang="en-US" sz="2400" dirty="0" err="1">
              <a:latin typeface="+mn-lt"/>
              <a:cs typeface="Times New Roman" pitchFamily="18" charset="0"/>
            </a:rPr>
            <a:t>Neoklasik</a:t>
          </a:r>
          <a:r>
            <a:rPr lang="en-US" sz="2400" dirty="0">
              <a:latin typeface="+mn-lt"/>
              <a:cs typeface="Times New Roman" pitchFamily="18" charset="0"/>
            </a:rPr>
            <a:t> </a:t>
          </a:r>
          <a:r>
            <a:rPr lang="en-US" sz="2400" dirty="0" err="1">
              <a:latin typeface="+mn-lt"/>
              <a:cs typeface="Times New Roman" pitchFamily="18" charset="0"/>
            </a:rPr>
            <a:t>generasi</a:t>
          </a:r>
          <a:r>
            <a:rPr lang="en-US" sz="2400" dirty="0">
              <a:latin typeface="+mn-lt"/>
              <a:cs typeface="Times New Roman" pitchFamily="18" charset="0"/>
            </a:rPr>
            <a:t> </a:t>
          </a:r>
          <a:r>
            <a:rPr lang="en-US" sz="2400" i="0" dirty="0" err="1">
              <a:latin typeface="+mn-lt"/>
              <a:cs typeface="Times New Roman" pitchFamily="18" charset="0"/>
            </a:rPr>
            <a:t>kedua</a:t>
          </a:r>
          <a:r>
            <a:rPr lang="en-US" sz="2400" i="1" dirty="0">
              <a:latin typeface="+mn-lt"/>
              <a:cs typeface="Times New Roman" pitchFamily="18" charset="0"/>
            </a:rPr>
            <a:t> </a:t>
          </a:r>
          <a:r>
            <a:rPr lang="en-US" sz="2400" i="1" dirty="0" err="1">
              <a:latin typeface="+mn-lt"/>
              <a:cs typeface="Times New Roman" pitchFamily="18" charset="0"/>
            </a:rPr>
            <a:t>lebih</a:t>
          </a:r>
          <a:r>
            <a:rPr lang="en-US" sz="2400" i="1" dirty="0">
              <a:latin typeface="+mn-lt"/>
              <a:cs typeface="Times New Roman" pitchFamily="18" charset="0"/>
            </a:rPr>
            <a:t> </a:t>
          </a:r>
          <a:r>
            <a:rPr lang="en-US" sz="2400" i="1" dirty="0" err="1">
              <a:latin typeface="+mn-lt"/>
              <a:cs typeface="Times New Roman" pitchFamily="18" charset="0"/>
            </a:rPr>
            <a:t>mengasumsikan</a:t>
          </a:r>
          <a:r>
            <a:rPr lang="en-US" sz="2400" i="1" dirty="0">
              <a:latin typeface="+mn-lt"/>
              <a:cs typeface="Times New Roman" pitchFamily="18" charset="0"/>
            </a:rPr>
            <a:t> </a:t>
          </a:r>
          <a:r>
            <a:rPr lang="en-US" sz="2400" i="1" dirty="0" err="1">
              <a:latin typeface="+mn-lt"/>
              <a:cs typeface="Times New Roman" pitchFamily="18" charset="0"/>
            </a:rPr>
            <a:t>pasar</a:t>
          </a:r>
          <a:r>
            <a:rPr lang="en-US" sz="2400" i="1" dirty="0">
              <a:latin typeface="+mn-lt"/>
              <a:cs typeface="Times New Roman" pitchFamily="18" charset="0"/>
            </a:rPr>
            <a:t> </a:t>
          </a:r>
          <a:r>
            <a:rPr lang="en-US" sz="2400" i="1" dirty="0" err="1">
              <a:latin typeface="+mn-lt"/>
              <a:cs typeface="Times New Roman" pitchFamily="18" charset="0"/>
            </a:rPr>
            <a:t>persaingan</a:t>
          </a:r>
          <a:r>
            <a:rPr lang="en-US" sz="2400" i="1" dirty="0">
              <a:latin typeface="+mn-lt"/>
              <a:cs typeface="Times New Roman" pitchFamily="18" charset="0"/>
            </a:rPr>
            <a:t> </a:t>
          </a:r>
          <a:r>
            <a:rPr lang="en-US" sz="2400" i="1" dirty="0" err="1">
              <a:latin typeface="+mn-lt"/>
              <a:cs typeface="Times New Roman" pitchFamily="18" charset="0"/>
            </a:rPr>
            <a:t>tidak</a:t>
          </a:r>
          <a:r>
            <a:rPr lang="en-US" sz="2400" i="1" dirty="0">
              <a:latin typeface="+mn-lt"/>
              <a:cs typeface="Times New Roman" pitchFamily="18" charset="0"/>
            </a:rPr>
            <a:t> </a:t>
          </a:r>
          <a:r>
            <a:rPr lang="en-US" sz="2400" i="1" dirty="0" err="1">
              <a:latin typeface="+mn-lt"/>
              <a:cs typeface="Times New Roman" pitchFamily="18" charset="0"/>
            </a:rPr>
            <a:t>sempurna</a:t>
          </a:r>
          <a:r>
            <a:rPr lang="en-US" sz="2400" i="1" dirty="0">
              <a:latin typeface="+mn-lt"/>
              <a:cs typeface="Times New Roman" pitchFamily="18" charset="0"/>
            </a:rPr>
            <a:t>, </a:t>
          </a:r>
          <a:r>
            <a:rPr lang="en-US" sz="2400" i="1" dirty="0" err="1">
              <a:latin typeface="+mn-lt"/>
              <a:cs typeface="Times New Roman" pitchFamily="18" charset="0"/>
            </a:rPr>
            <a:t>bisa</a:t>
          </a:r>
          <a:r>
            <a:rPr lang="en-US" sz="2400" i="1" dirty="0">
              <a:latin typeface="+mn-lt"/>
              <a:cs typeface="Times New Roman" pitchFamily="18" charset="0"/>
            </a:rPr>
            <a:t> </a:t>
          </a:r>
          <a:r>
            <a:rPr lang="en-US" sz="2400" i="1" dirty="0" err="1">
              <a:latin typeface="+mn-lt"/>
              <a:cs typeface="Times New Roman" pitchFamily="18" charset="0"/>
            </a:rPr>
            <a:t>berbentuk</a:t>
          </a:r>
          <a:r>
            <a:rPr lang="en-US" sz="2400" i="1" dirty="0">
              <a:latin typeface="+mn-lt"/>
              <a:cs typeface="Times New Roman" pitchFamily="18" charset="0"/>
            </a:rPr>
            <a:t> </a:t>
          </a:r>
          <a:r>
            <a:rPr lang="en-US" sz="2400" i="1" dirty="0" err="1">
              <a:latin typeface="+mn-lt"/>
              <a:cs typeface="Times New Roman" pitchFamily="18" charset="0"/>
            </a:rPr>
            <a:t>kompetisi</a:t>
          </a:r>
          <a:r>
            <a:rPr lang="en-US" sz="2400" i="1" dirty="0">
              <a:latin typeface="+mn-lt"/>
              <a:cs typeface="Times New Roman" pitchFamily="18" charset="0"/>
            </a:rPr>
            <a:t>, </a:t>
          </a:r>
          <a:r>
            <a:rPr lang="en-US" sz="2400" i="1" dirty="0" err="1">
              <a:latin typeface="+mn-lt"/>
              <a:cs typeface="Times New Roman" pitchFamily="18" charset="0"/>
            </a:rPr>
            <a:t>monopoli</a:t>
          </a:r>
          <a:r>
            <a:rPr lang="en-US" sz="2400" i="1" dirty="0">
              <a:latin typeface="+mn-lt"/>
              <a:cs typeface="Times New Roman" pitchFamily="18" charset="0"/>
            </a:rPr>
            <a:t>, </a:t>
          </a:r>
          <a:r>
            <a:rPr lang="en-US" sz="2400" i="1" dirty="0" err="1">
              <a:latin typeface="+mn-lt"/>
              <a:cs typeface="Times New Roman" pitchFamily="18" charset="0"/>
            </a:rPr>
            <a:t>atau</a:t>
          </a:r>
          <a:r>
            <a:rPr lang="en-US" sz="2400" i="1" dirty="0">
              <a:latin typeface="+mn-lt"/>
              <a:cs typeface="Times New Roman" pitchFamily="18" charset="0"/>
            </a:rPr>
            <a:t> </a:t>
          </a:r>
          <a:r>
            <a:rPr lang="en-US" sz="2400" i="1" dirty="0" err="1">
              <a:latin typeface="+mn-lt"/>
              <a:cs typeface="Times New Roman" pitchFamily="18" charset="0"/>
            </a:rPr>
            <a:t>obligasi</a:t>
          </a:r>
          <a:r>
            <a:rPr lang="en-US" sz="2400" i="1" dirty="0">
              <a:latin typeface="+mn-lt"/>
              <a:cs typeface="Times New Roman" pitchFamily="18" charset="0"/>
            </a:rPr>
            <a:t>.</a:t>
          </a:r>
          <a:endParaRPr lang="id-ID" sz="2400" i="1" dirty="0">
            <a:latin typeface="+mn-lt"/>
            <a:cs typeface="Times New Roman" pitchFamily="18" charset="0"/>
          </a:endParaRPr>
        </a:p>
      </dgm:t>
    </dgm:pt>
    <dgm:pt modelId="{D5DD420D-992B-4502-A1B5-B4D568AF63C1}" type="parTrans" cxnId="{82F98745-B691-4A4C-8EF3-FCC838903FC3}">
      <dgm:prSet/>
      <dgm:spPr/>
      <dgm:t>
        <a:bodyPr/>
        <a:lstStyle/>
        <a:p>
          <a:endParaRPr lang="id-ID"/>
        </a:p>
      </dgm:t>
    </dgm:pt>
    <dgm:pt modelId="{7C5A8930-310B-4BF5-AA88-704460B1D1D6}" type="sibTrans" cxnId="{82F98745-B691-4A4C-8EF3-FCC838903FC3}">
      <dgm:prSet/>
      <dgm:spPr/>
      <dgm:t>
        <a:bodyPr/>
        <a:lstStyle/>
        <a:p>
          <a:endParaRPr lang="id-ID"/>
        </a:p>
      </dgm:t>
    </dgm:pt>
    <dgm:pt modelId="{289A54DF-8E72-4E37-92B7-3784AB408348}">
      <dgm:prSet phldrT="[Text]" custT="1"/>
      <dgm:spPr/>
      <dgm:t>
        <a:bodyPr/>
        <a:lstStyle/>
        <a:p>
          <a:r>
            <a:rPr lang="en-US" sz="2400" dirty="0" err="1">
              <a:latin typeface="+mn-lt"/>
              <a:cs typeface="Times New Roman" pitchFamily="18" charset="0"/>
            </a:rPr>
            <a:t>Kelompok</a:t>
          </a:r>
          <a:r>
            <a:rPr lang="en-US" sz="2400" dirty="0">
              <a:latin typeface="+mn-lt"/>
              <a:cs typeface="Times New Roman" pitchFamily="18" charset="0"/>
            </a:rPr>
            <a:t> </a:t>
          </a:r>
          <a:r>
            <a:rPr lang="en-US" sz="2400" dirty="0" err="1">
              <a:latin typeface="+mn-lt"/>
              <a:cs typeface="Times New Roman" pitchFamily="18" charset="0"/>
            </a:rPr>
            <a:t>Ekonomi</a:t>
          </a:r>
          <a:r>
            <a:rPr lang="en-US" sz="2400" dirty="0">
              <a:latin typeface="+mn-lt"/>
              <a:cs typeface="Times New Roman" pitchFamily="18" charset="0"/>
            </a:rPr>
            <a:t> Austria (The Classical Liberal</a:t>
          </a:r>
          <a:r>
            <a:rPr lang="id-ID" sz="2400" dirty="0">
              <a:latin typeface="+mn-lt"/>
              <a:cs typeface="Times New Roman" pitchFamily="18" charset="0"/>
            </a:rPr>
            <a:t> </a:t>
          </a:r>
          <a:r>
            <a:rPr lang="en-US" sz="2400" dirty="0">
              <a:latin typeface="+mn-lt"/>
              <a:cs typeface="Times New Roman" pitchFamily="18" charset="0"/>
            </a:rPr>
            <a:t>Perspectives)</a:t>
          </a:r>
          <a:endParaRPr lang="id-ID" sz="2400" dirty="0">
            <a:latin typeface="+mn-lt"/>
            <a:cs typeface="Times New Roman" pitchFamily="18" charset="0"/>
          </a:endParaRPr>
        </a:p>
      </dgm:t>
    </dgm:pt>
    <dgm:pt modelId="{E77F4CD3-ADD1-441D-9E5A-86B13ADA5217}" type="parTrans" cxnId="{68189D57-F464-448D-A606-164510A20564}">
      <dgm:prSet/>
      <dgm:spPr/>
      <dgm:t>
        <a:bodyPr/>
        <a:lstStyle/>
        <a:p>
          <a:endParaRPr lang="id-ID"/>
        </a:p>
      </dgm:t>
    </dgm:pt>
    <dgm:pt modelId="{CD25785A-1393-4DBA-A5A7-946C671E8DB1}" type="sibTrans" cxnId="{68189D57-F464-448D-A606-164510A20564}">
      <dgm:prSet/>
      <dgm:spPr/>
      <dgm:t>
        <a:bodyPr/>
        <a:lstStyle/>
        <a:p>
          <a:endParaRPr lang="id-ID"/>
        </a:p>
      </dgm:t>
    </dgm:pt>
    <dgm:pt modelId="{4A8EEAA8-33E5-414F-A52B-76E05B5428B9}">
      <dgm:prSet phldrT="[Text]" custT="1"/>
      <dgm:spPr/>
      <dgm:t>
        <a:bodyPr/>
        <a:lstStyle/>
        <a:p>
          <a:endParaRPr lang="id-ID" sz="2400" dirty="0"/>
        </a:p>
      </dgm:t>
    </dgm:pt>
    <dgm:pt modelId="{73E1E81D-6AD3-4B59-9FD1-C8DB7413D56D}" type="parTrans" cxnId="{A5AAD877-24DE-4244-B7BB-429A9A366AAF}">
      <dgm:prSet/>
      <dgm:spPr/>
      <dgm:t>
        <a:bodyPr/>
        <a:lstStyle/>
        <a:p>
          <a:endParaRPr lang="id-ID"/>
        </a:p>
      </dgm:t>
    </dgm:pt>
    <dgm:pt modelId="{A0BDDA11-1867-4142-825F-7CA80887E97A}" type="sibTrans" cxnId="{A5AAD877-24DE-4244-B7BB-429A9A366AAF}">
      <dgm:prSet/>
      <dgm:spPr/>
      <dgm:t>
        <a:bodyPr/>
        <a:lstStyle/>
        <a:p>
          <a:endParaRPr lang="id-ID"/>
        </a:p>
      </dgm:t>
    </dgm:pt>
    <dgm:pt modelId="{5C3D8B29-4351-4426-BC44-4EE1BFCB0D0A}">
      <dgm:prSet phldrT="[Text]" custT="1"/>
      <dgm:spPr/>
      <dgm:t>
        <a:bodyPr/>
        <a:lstStyle/>
        <a:p>
          <a:r>
            <a:rPr lang="en-US" sz="2400" dirty="0" err="1">
              <a:latin typeface="+mn-lt"/>
              <a:cs typeface="Times New Roman" pitchFamily="18" charset="0"/>
            </a:rPr>
            <a:t>Kelompok</a:t>
          </a:r>
          <a:r>
            <a:rPr lang="en-US" sz="2400" dirty="0">
              <a:latin typeface="+mn-lt"/>
              <a:cs typeface="Times New Roman" pitchFamily="18" charset="0"/>
            </a:rPr>
            <a:t> </a:t>
          </a:r>
          <a:r>
            <a:rPr lang="en-US" sz="2400" dirty="0" err="1">
              <a:latin typeface="+mn-lt"/>
              <a:cs typeface="Times New Roman" pitchFamily="18" charset="0"/>
            </a:rPr>
            <a:t>Ekonomi</a:t>
          </a:r>
          <a:r>
            <a:rPr lang="en-US" sz="2400" dirty="0">
              <a:latin typeface="+mn-lt"/>
              <a:cs typeface="Times New Roman" pitchFamily="18" charset="0"/>
            </a:rPr>
            <a:t> Cambridge,</a:t>
          </a:r>
          <a:endParaRPr lang="id-ID" sz="2400" dirty="0">
            <a:latin typeface="+mn-lt"/>
            <a:cs typeface="Times New Roman" pitchFamily="18" charset="0"/>
          </a:endParaRPr>
        </a:p>
      </dgm:t>
    </dgm:pt>
    <dgm:pt modelId="{117131E3-8B76-4EEC-B928-AB0FF6A9BD30}" type="parTrans" cxnId="{E13918C2-D85D-4AD7-9327-C3B6F8DB4126}">
      <dgm:prSet/>
      <dgm:spPr/>
      <dgm:t>
        <a:bodyPr/>
        <a:lstStyle/>
        <a:p>
          <a:endParaRPr lang="id-ID"/>
        </a:p>
      </dgm:t>
    </dgm:pt>
    <dgm:pt modelId="{1E082B02-0858-4834-B566-1B442CE45F78}" type="sibTrans" cxnId="{E13918C2-D85D-4AD7-9327-C3B6F8DB4126}">
      <dgm:prSet/>
      <dgm:spPr/>
      <dgm:t>
        <a:bodyPr/>
        <a:lstStyle/>
        <a:p>
          <a:endParaRPr lang="id-ID"/>
        </a:p>
      </dgm:t>
    </dgm:pt>
    <dgm:pt modelId="{9DD0B45F-D2DC-4380-881A-CCC7E85935EA}">
      <dgm:prSet phldrT="[Text]" custT="1"/>
      <dgm:spPr/>
      <dgm:t>
        <a:bodyPr/>
        <a:lstStyle/>
        <a:p>
          <a:endParaRPr lang="id-ID" sz="2400" dirty="0">
            <a:latin typeface="+mn-lt"/>
            <a:cs typeface="Times New Roman" pitchFamily="18" charset="0"/>
          </a:endParaRPr>
        </a:p>
      </dgm:t>
    </dgm:pt>
    <dgm:pt modelId="{E55AAA31-7ACE-4844-A9D4-9DC9A7973218}" type="parTrans" cxnId="{9BC1F70D-4796-4AFD-81E7-FBEDF79EA179}">
      <dgm:prSet/>
      <dgm:spPr/>
      <dgm:t>
        <a:bodyPr/>
        <a:lstStyle/>
        <a:p>
          <a:endParaRPr lang="id-ID"/>
        </a:p>
      </dgm:t>
    </dgm:pt>
    <dgm:pt modelId="{D75F2AB2-8077-47FF-A520-0765342545C7}" type="sibTrans" cxnId="{9BC1F70D-4796-4AFD-81E7-FBEDF79EA179}">
      <dgm:prSet/>
      <dgm:spPr/>
      <dgm:t>
        <a:bodyPr/>
        <a:lstStyle/>
        <a:p>
          <a:endParaRPr lang="id-ID"/>
        </a:p>
      </dgm:t>
    </dgm:pt>
    <dgm:pt modelId="{BF8537A9-2163-451B-83ED-6E625081264D}" type="pres">
      <dgm:prSet presAssocID="{63CAB5E1-9C9F-4E94-B1F0-B08BC8BB0BFD}" presName="linear" presStyleCnt="0">
        <dgm:presLayoutVars>
          <dgm:animLvl val="lvl"/>
          <dgm:resizeHandles val="exact"/>
        </dgm:presLayoutVars>
      </dgm:prSet>
      <dgm:spPr/>
    </dgm:pt>
    <dgm:pt modelId="{F6A871E7-698B-42A6-B357-57CBE46469B2}" type="pres">
      <dgm:prSet presAssocID="{AF1C3AF2-F234-4D4D-8ECE-90F2C8AC959C}" presName="parentText" presStyleLbl="node1" presStyleIdx="0" presStyleCnt="2" custLinFactNeighborX="-319" custLinFactNeighborY="3363">
        <dgm:presLayoutVars>
          <dgm:chMax val="0"/>
          <dgm:bulletEnabled val="1"/>
        </dgm:presLayoutVars>
      </dgm:prSet>
      <dgm:spPr/>
    </dgm:pt>
    <dgm:pt modelId="{AB2D885A-12D7-46FD-A150-7A6116A9FC21}" type="pres">
      <dgm:prSet presAssocID="{AF1C3AF2-F234-4D4D-8ECE-90F2C8AC959C}" presName="childText" presStyleLbl="revTx" presStyleIdx="0" presStyleCnt="2">
        <dgm:presLayoutVars>
          <dgm:bulletEnabled val="1"/>
        </dgm:presLayoutVars>
      </dgm:prSet>
      <dgm:spPr/>
    </dgm:pt>
    <dgm:pt modelId="{0CD83894-30F1-4C42-8878-F1D4B65F08A1}" type="pres">
      <dgm:prSet presAssocID="{F7878BB5-59A1-48B8-8E5A-D3A50707767F}" presName="parentText" presStyleLbl="node1" presStyleIdx="1" presStyleCnt="2" custLinFactNeighborY="-10116">
        <dgm:presLayoutVars>
          <dgm:chMax val="0"/>
          <dgm:bulletEnabled val="1"/>
        </dgm:presLayoutVars>
      </dgm:prSet>
      <dgm:spPr/>
    </dgm:pt>
    <dgm:pt modelId="{58627FBB-084C-4149-8BD1-C4E2138A934E}" type="pres">
      <dgm:prSet presAssocID="{F7878BB5-59A1-48B8-8E5A-D3A50707767F}" presName="childText" presStyleLbl="revTx" presStyleIdx="1" presStyleCnt="2" custLinFactNeighborY="-6615">
        <dgm:presLayoutVars>
          <dgm:bulletEnabled val="1"/>
        </dgm:presLayoutVars>
      </dgm:prSet>
      <dgm:spPr/>
    </dgm:pt>
  </dgm:ptLst>
  <dgm:cxnLst>
    <dgm:cxn modelId="{9BC1F70D-4796-4AFD-81E7-FBEDF79EA179}" srcId="{AF1C3AF2-F234-4D4D-8ECE-90F2C8AC959C}" destId="{9DD0B45F-D2DC-4380-881A-CCC7E85935EA}" srcOrd="0" destOrd="0" parTransId="{E55AAA31-7ACE-4844-A9D4-9DC9A7973218}" sibTransId="{D75F2AB2-8077-47FF-A520-0765342545C7}"/>
    <dgm:cxn modelId="{FE69DD0E-613E-4EAC-8496-E32A5B950657}" type="presOf" srcId="{289A54DF-8E72-4E37-92B7-3784AB408348}" destId="{AB2D885A-12D7-46FD-A150-7A6116A9FC21}" srcOrd="0" destOrd="1" presId="urn:microsoft.com/office/officeart/2005/8/layout/vList2"/>
    <dgm:cxn modelId="{61DDBF14-446A-4B42-874C-C8AA9690FD20}" type="presOf" srcId="{D207CAE9-1D5E-4B69-9E75-CEEFD1373FE8}" destId="{58627FBB-084C-4149-8BD1-C4E2138A934E}" srcOrd="0" destOrd="0" presId="urn:microsoft.com/office/officeart/2005/8/layout/vList2"/>
    <dgm:cxn modelId="{82F98745-B691-4A4C-8EF3-FCC838903FC3}" srcId="{F7878BB5-59A1-48B8-8E5A-D3A50707767F}" destId="{D207CAE9-1D5E-4B69-9E75-CEEFD1373FE8}" srcOrd="0" destOrd="0" parTransId="{D5DD420D-992B-4502-A1B5-B4D568AF63C1}" sibTransId="{7C5A8930-310B-4BF5-AA88-704460B1D1D6}"/>
    <dgm:cxn modelId="{806FC648-F339-4993-AA32-ED3AFAFE0527}" type="presOf" srcId="{4A8EEAA8-33E5-414F-A52B-76E05B5428B9}" destId="{AB2D885A-12D7-46FD-A150-7A6116A9FC21}" srcOrd="0" destOrd="3" presId="urn:microsoft.com/office/officeart/2005/8/layout/vList2"/>
    <dgm:cxn modelId="{446B306D-82B9-4B68-8604-891F4B925276}" type="presOf" srcId="{F7878BB5-59A1-48B8-8E5A-D3A50707767F}" destId="{0CD83894-30F1-4C42-8878-F1D4B65F08A1}" srcOrd="0" destOrd="0" presId="urn:microsoft.com/office/officeart/2005/8/layout/vList2"/>
    <dgm:cxn modelId="{68189D57-F464-448D-A606-164510A20564}" srcId="{AF1C3AF2-F234-4D4D-8ECE-90F2C8AC959C}" destId="{289A54DF-8E72-4E37-92B7-3784AB408348}" srcOrd="1" destOrd="0" parTransId="{E77F4CD3-ADD1-441D-9E5A-86B13ADA5217}" sibTransId="{CD25785A-1393-4DBA-A5A7-946C671E8DB1}"/>
    <dgm:cxn modelId="{A5AAD877-24DE-4244-B7BB-429A9A366AAF}" srcId="{AF1C3AF2-F234-4D4D-8ECE-90F2C8AC959C}" destId="{4A8EEAA8-33E5-414F-A52B-76E05B5428B9}" srcOrd="3" destOrd="0" parTransId="{73E1E81D-6AD3-4B59-9FD1-C8DB7413D56D}" sibTransId="{A0BDDA11-1867-4142-825F-7CA80887E97A}"/>
    <dgm:cxn modelId="{80F53395-BED3-4E5E-AC11-286727A6634F}" srcId="{63CAB5E1-9C9F-4E94-B1F0-B08BC8BB0BFD}" destId="{AF1C3AF2-F234-4D4D-8ECE-90F2C8AC959C}" srcOrd="0" destOrd="0" parTransId="{D76DF6E8-3E75-474B-8FCF-9A53ED29E9F3}" sibTransId="{B8FEAEBD-2FF5-4BC3-948B-AD771761C06C}"/>
    <dgm:cxn modelId="{A756B19C-FE1E-47B9-B1C7-859A2B328623}" type="presOf" srcId="{9DD0B45F-D2DC-4380-881A-CCC7E85935EA}" destId="{AB2D885A-12D7-46FD-A150-7A6116A9FC21}" srcOrd="0" destOrd="0" presId="urn:microsoft.com/office/officeart/2005/8/layout/vList2"/>
    <dgm:cxn modelId="{85643FAB-6F0B-4CBE-AD8E-C6E48415283E}" type="presOf" srcId="{5C3D8B29-4351-4426-BC44-4EE1BFCB0D0A}" destId="{AB2D885A-12D7-46FD-A150-7A6116A9FC21}" srcOrd="0" destOrd="2" presId="urn:microsoft.com/office/officeart/2005/8/layout/vList2"/>
    <dgm:cxn modelId="{F63A33BD-0968-4C5C-9422-91DBA48A6944}" type="presOf" srcId="{63CAB5E1-9C9F-4E94-B1F0-B08BC8BB0BFD}" destId="{BF8537A9-2163-451B-83ED-6E625081264D}" srcOrd="0" destOrd="0" presId="urn:microsoft.com/office/officeart/2005/8/layout/vList2"/>
    <dgm:cxn modelId="{E13918C2-D85D-4AD7-9327-C3B6F8DB4126}" srcId="{AF1C3AF2-F234-4D4D-8ECE-90F2C8AC959C}" destId="{5C3D8B29-4351-4426-BC44-4EE1BFCB0D0A}" srcOrd="2" destOrd="0" parTransId="{117131E3-8B76-4EEC-B928-AB0FF6A9BD30}" sibTransId="{1E082B02-0858-4834-B566-1B442CE45F78}"/>
    <dgm:cxn modelId="{0A6DA5D5-B6B8-4BE7-8C5D-F4FBD1E38883}" srcId="{63CAB5E1-9C9F-4E94-B1F0-B08BC8BB0BFD}" destId="{F7878BB5-59A1-48B8-8E5A-D3A50707767F}" srcOrd="1" destOrd="0" parTransId="{98BF2395-057A-4B3C-9465-7B72B78FB7BD}" sibTransId="{E8CD56B4-8C57-43C6-9A86-428223E50C86}"/>
    <dgm:cxn modelId="{412926EE-614F-45EF-9B4A-42DF4AED00A0}" type="presOf" srcId="{AF1C3AF2-F234-4D4D-8ECE-90F2C8AC959C}" destId="{F6A871E7-698B-42A6-B357-57CBE46469B2}" srcOrd="0" destOrd="0" presId="urn:microsoft.com/office/officeart/2005/8/layout/vList2"/>
    <dgm:cxn modelId="{0FE587BC-D2D4-47B1-A2A9-224ED1296D34}" type="presParOf" srcId="{BF8537A9-2163-451B-83ED-6E625081264D}" destId="{F6A871E7-698B-42A6-B357-57CBE46469B2}" srcOrd="0" destOrd="0" presId="urn:microsoft.com/office/officeart/2005/8/layout/vList2"/>
    <dgm:cxn modelId="{ED86E1A2-F8E7-4501-8DEB-37D5CDF85D3A}" type="presParOf" srcId="{BF8537A9-2163-451B-83ED-6E625081264D}" destId="{AB2D885A-12D7-46FD-A150-7A6116A9FC21}" srcOrd="1" destOrd="0" presId="urn:microsoft.com/office/officeart/2005/8/layout/vList2"/>
    <dgm:cxn modelId="{9A7525F2-61C6-4E2D-9B1A-F8B0317AC372}" type="presParOf" srcId="{BF8537A9-2163-451B-83ED-6E625081264D}" destId="{0CD83894-30F1-4C42-8878-F1D4B65F08A1}" srcOrd="2" destOrd="0" presId="urn:microsoft.com/office/officeart/2005/8/layout/vList2"/>
    <dgm:cxn modelId="{4BFA679D-4C92-4BAA-98A9-100D893654F3}" type="presParOf" srcId="{BF8537A9-2163-451B-83ED-6E625081264D}" destId="{58627FBB-084C-4149-8BD1-C4E2138A934E}" srcOrd="3"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6A871E7-698B-42A6-B357-57CBE46469B2}">
      <dsp:nvSpPr>
        <dsp:cNvPr id="0" name=""/>
        <dsp:cNvSpPr/>
      </dsp:nvSpPr>
      <dsp:spPr>
        <a:xfrm>
          <a:off x="0" y="594259"/>
          <a:ext cx="11062993" cy="1216800"/>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b="1" kern="1200" dirty="0"/>
            <a:t>A. </a:t>
          </a:r>
          <a:r>
            <a:rPr lang="en-US" sz="3200" b="1" kern="1200" dirty="0" err="1"/>
            <a:t>Neoklasik</a:t>
          </a:r>
          <a:r>
            <a:rPr lang="en-US" sz="3200" b="1" kern="1200" dirty="0"/>
            <a:t> </a:t>
          </a:r>
          <a:r>
            <a:rPr lang="en-US" sz="3200" b="1" kern="1200" dirty="0" err="1"/>
            <a:t>Generasi</a:t>
          </a:r>
          <a:r>
            <a:rPr lang="en-US" sz="3200" b="1" kern="1200" dirty="0"/>
            <a:t> </a:t>
          </a:r>
          <a:r>
            <a:rPr lang="en-US" sz="3200" b="1" kern="1200" dirty="0" err="1"/>
            <a:t>Pertama</a:t>
          </a:r>
          <a:endParaRPr lang="id-ID" sz="3200" kern="1200" dirty="0"/>
        </a:p>
      </dsp:txBody>
      <dsp:txXfrm>
        <a:off x="59399" y="653658"/>
        <a:ext cx="10944195" cy="1098002"/>
      </dsp:txXfrm>
    </dsp:sp>
    <dsp:sp modelId="{AB2D885A-12D7-46FD-A150-7A6116A9FC21}">
      <dsp:nvSpPr>
        <dsp:cNvPr id="0" name=""/>
        <dsp:cNvSpPr/>
      </dsp:nvSpPr>
      <dsp:spPr>
        <a:xfrm>
          <a:off x="0" y="1755629"/>
          <a:ext cx="11062993" cy="16482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51250" tIns="30480" rIns="170688" bIns="30480" numCol="1" spcCol="1270" anchor="t" anchorCtr="0">
          <a:noAutofit/>
        </a:bodyPr>
        <a:lstStyle/>
        <a:p>
          <a:pPr marL="228600" lvl="1" indent="-228600" algn="l" defTabSz="1066800">
            <a:lnSpc>
              <a:spcPct val="90000"/>
            </a:lnSpc>
            <a:spcBef>
              <a:spcPct val="0"/>
            </a:spcBef>
            <a:spcAft>
              <a:spcPct val="20000"/>
            </a:spcAft>
            <a:buChar char="•"/>
          </a:pPr>
          <a:endParaRPr lang="id-ID" sz="2400" kern="1200" dirty="0">
            <a:latin typeface="+mn-lt"/>
            <a:cs typeface="Times New Roman" pitchFamily="18" charset="0"/>
          </a:endParaRPr>
        </a:p>
        <a:p>
          <a:pPr marL="228600" lvl="1" indent="-228600" algn="l" defTabSz="1066800">
            <a:lnSpc>
              <a:spcPct val="90000"/>
            </a:lnSpc>
            <a:spcBef>
              <a:spcPct val="0"/>
            </a:spcBef>
            <a:spcAft>
              <a:spcPct val="20000"/>
            </a:spcAft>
            <a:buChar char="•"/>
          </a:pPr>
          <a:r>
            <a:rPr lang="en-US" sz="2400" kern="1200" dirty="0" err="1">
              <a:latin typeface="+mn-lt"/>
              <a:cs typeface="Times New Roman" pitchFamily="18" charset="0"/>
            </a:rPr>
            <a:t>Kelompok</a:t>
          </a:r>
          <a:r>
            <a:rPr lang="en-US" sz="2400" kern="1200" dirty="0">
              <a:latin typeface="+mn-lt"/>
              <a:cs typeface="Times New Roman" pitchFamily="18" charset="0"/>
            </a:rPr>
            <a:t> </a:t>
          </a:r>
          <a:r>
            <a:rPr lang="en-US" sz="2400" kern="1200" dirty="0" err="1">
              <a:latin typeface="+mn-lt"/>
              <a:cs typeface="Times New Roman" pitchFamily="18" charset="0"/>
            </a:rPr>
            <a:t>Ekonomi</a:t>
          </a:r>
          <a:r>
            <a:rPr lang="en-US" sz="2400" kern="1200" dirty="0">
              <a:latin typeface="+mn-lt"/>
              <a:cs typeface="Times New Roman" pitchFamily="18" charset="0"/>
            </a:rPr>
            <a:t> Austria (The Classical Liberal</a:t>
          </a:r>
          <a:r>
            <a:rPr lang="id-ID" sz="2400" kern="1200" dirty="0">
              <a:latin typeface="+mn-lt"/>
              <a:cs typeface="Times New Roman" pitchFamily="18" charset="0"/>
            </a:rPr>
            <a:t> </a:t>
          </a:r>
          <a:r>
            <a:rPr lang="en-US" sz="2400" kern="1200" dirty="0">
              <a:latin typeface="+mn-lt"/>
              <a:cs typeface="Times New Roman" pitchFamily="18" charset="0"/>
            </a:rPr>
            <a:t>Perspectives)</a:t>
          </a:r>
          <a:endParaRPr lang="id-ID" sz="2400" kern="1200" dirty="0">
            <a:latin typeface="+mn-lt"/>
            <a:cs typeface="Times New Roman" pitchFamily="18" charset="0"/>
          </a:endParaRPr>
        </a:p>
        <a:p>
          <a:pPr marL="228600" lvl="1" indent="-228600" algn="l" defTabSz="1066800">
            <a:lnSpc>
              <a:spcPct val="90000"/>
            </a:lnSpc>
            <a:spcBef>
              <a:spcPct val="0"/>
            </a:spcBef>
            <a:spcAft>
              <a:spcPct val="20000"/>
            </a:spcAft>
            <a:buChar char="•"/>
          </a:pPr>
          <a:r>
            <a:rPr lang="en-US" sz="2400" kern="1200" dirty="0" err="1">
              <a:latin typeface="+mn-lt"/>
              <a:cs typeface="Times New Roman" pitchFamily="18" charset="0"/>
            </a:rPr>
            <a:t>Kelompok</a:t>
          </a:r>
          <a:r>
            <a:rPr lang="en-US" sz="2400" kern="1200" dirty="0">
              <a:latin typeface="+mn-lt"/>
              <a:cs typeface="Times New Roman" pitchFamily="18" charset="0"/>
            </a:rPr>
            <a:t> </a:t>
          </a:r>
          <a:r>
            <a:rPr lang="en-US" sz="2400" kern="1200" dirty="0" err="1">
              <a:latin typeface="+mn-lt"/>
              <a:cs typeface="Times New Roman" pitchFamily="18" charset="0"/>
            </a:rPr>
            <a:t>Ekonomi</a:t>
          </a:r>
          <a:r>
            <a:rPr lang="en-US" sz="2400" kern="1200" dirty="0">
              <a:latin typeface="+mn-lt"/>
              <a:cs typeface="Times New Roman" pitchFamily="18" charset="0"/>
            </a:rPr>
            <a:t> Cambridge,</a:t>
          </a:r>
          <a:endParaRPr lang="id-ID" sz="2400" kern="1200" dirty="0">
            <a:latin typeface="+mn-lt"/>
            <a:cs typeface="Times New Roman" pitchFamily="18" charset="0"/>
          </a:endParaRPr>
        </a:p>
        <a:p>
          <a:pPr marL="228600" lvl="1" indent="-228600" algn="l" defTabSz="1066800">
            <a:lnSpc>
              <a:spcPct val="90000"/>
            </a:lnSpc>
            <a:spcBef>
              <a:spcPct val="0"/>
            </a:spcBef>
            <a:spcAft>
              <a:spcPct val="20000"/>
            </a:spcAft>
            <a:buChar char="•"/>
          </a:pPr>
          <a:endParaRPr lang="id-ID" sz="2400" kern="1200" dirty="0"/>
        </a:p>
      </dsp:txBody>
      <dsp:txXfrm>
        <a:off x="0" y="1755629"/>
        <a:ext cx="11062993" cy="1648237"/>
      </dsp:txXfrm>
    </dsp:sp>
    <dsp:sp modelId="{0CD83894-30F1-4C42-8878-F1D4B65F08A1}">
      <dsp:nvSpPr>
        <dsp:cNvPr id="0" name=""/>
        <dsp:cNvSpPr/>
      </dsp:nvSpPr>
      <dsp:spPr>
        <a:xfrm>
          <a:off x="0" y="3260950"/>
          <a:ext cx="11062993" cy="1216800"/>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b="1" kern="1200" dirty="0"/>
            <a:t>B. </a:t>
          </a:r>
          <a:r>
            <a:rPr lang="en-US" sz="3200" b="1" kern="1200" dirty="0" err="1"/>
            <a:t>Neoklasik</a:t>
          </a:r>
          <a:r>
            <a:rPr lang="en-US" sz="3200" b="1" kern="1200" dirty="0"/>
            <a:t> </a:t>
          </a:r>
          <a:r>
            <a:rPr lang="en-US" sz="3200" b="1" kern="1200" dirty="0" err="1"/>
            <a:t>Generasi</a:t>
          </a:r>
          <a:r>
            <a:rPr lang="id-ID" sz="3200" b="1" kern="1200" dirty="0"/>
            <a:t> </a:t>
          </a:r>
          <a:r>
            <a:rPr lang="en-US" sz="3200" b="1" kern="1200" dirty="0" err="1"/>
            <a:t>Kedua</a:t>
          </a:r>
          <a:endParaRPr lang="id-ID" sz="3200" kern="1200" dirty="0"/>
        </a:p>
      </dsp:txBody>
      <dsp:txXfrm>
        <a:off x="59399" y="3320349"/>
        <a:ext cx="10944195" cy="1098002"/>
      </dsp:txXfrm>
    </dsp:sp>
    <dsp:sp modelId="{58627FBB-084C-4149-8BD1-C4E2138A934E}">
      <dsp:nvSpPr>
        <dsp:cNvPr id="0" name=""/>
        <dsp:cNvSpPr/>
      </dsp:nvSpPr>
      <dsp:spPr>
        <a:xfrm>
          <a:off x="0" y="4540175"/>
          <a:ext cx="11062993" cy="14127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51250" tIns="30480" rIns="170688" bIns="30480" numCol="1" spcCol="1270" anchor="t" anchorCtr="0">
          <a:noAutofit/>
        </a:bodyPr>
        <a:lstStyle/>
        <a:p>
          <a:pPr marL="228600" lvl="1" indent="-228600" algn="l" defTabSz="1066800">
            <a:lnSpc>
              <a:spcPct val="90000"/>
            </a:lnSpc>
            <a:spcBef>
              <a:spcPct val="0"/>
            </a:spcBef>
            <a:spcAft>
              <a:spcPct val="20000"/>
            </a:spcAft>
            <a:buChar char="•"/>
          </a:pPr>
          <a:r>
            <a:rPr lang="en-US" sz="2400" kern="1200" dirty="0" err="1">
              <a:latin typeface="+mn-lt"/>
              <a:cs typeface="Times New Roman" pitchFamily="18" charset="0"/>
            </a:rPr>
            <a:t>Pakar-pakar</a:t>
          </a:r>
          <a:r>
            <a:rPr lang="en-US" sz="2400" kern="1200" dirty="0">
              <a:latin typeface="+mn-lt"/>
              <a:cs typeface="Times New Roman" pitchFamily="18" charset="0"/>
            </a:rPr>
            <a:t> </a:t>
          </a:r>
          <a:r>
            <a:rPr lang="en-US" sz="2400" kern="1200" dirty="0" err="1">
              <a:latin typeface="+mn-lt"/>
              <a:cs typeface="Times New Roman" pitchFamily="18" charset="0"/>
            </a:rPr>
            <a:t>ekonomi</a:t>
          </a:r>
          <a:r>
            <a:rPr lang="en-US" sz="2400" kern="1200" dirty="0">
              <a:latin typeface="+mn-lt"/>
              <a:cs typeface="Times New Roman" pitchFamily="18" charset="0"/>
            </a:rPr>
            <a:t> </a:t>
          </a:r>
          <a:r>
            <a:rPr lang="en-US" sz="2400" kern="1200" dirty="0" err="1">
              <a:latin typeface="+mn-lt"/>
              <a:cs typeface="Times New Roman" pitchFamily="18" charset="0"/>
            </a:rPr>
            <a:t>pada</a:t>
          </a:r>
          <a:r>
            <a:rPr lang="en-US" sz="2400" kern="1200" dirty="0">
              <a:latin typeface="+mn-lt"/>
              <a:cs typeface="Times New Roman" pitchFamily="18" charset="0"/>
            </a:rPr>
            <a:t> </a:t>
          </a:r>
          <a:r>
            <a:rPr lang="en-US" sz="2400" kern="1200" dirty="0" err="1">
              <a:latin typeface="+mn-lt"/>
              <a:cs typeface="Times New Roman" pitchFamily="18" charset="0"/>
            </a:rPr>
            <a:t>generasi</a:t>
          </a:r>
          <a:r>
            <a:rPr lang="en-US" sz="2400" kern="1200" dirty="0">
              <a:latin typeface="+mn-lt"/>
              <a:cs typeface="Times New Roman" pitchFamily="18" charset="0"/>
            </a:rPr>
            <a:t> </a:t>
          </a:r>
          <a:r>
            <a:rPr lang="en-US" sz="2400" kern="1200" dirty="0" err="1">
              <a:latin typeface="+mn-lt"/>
              <a:cs typeface="Times New Roman" pitchFamily="18" charset="0"/>
            </a:rPr>
            <a:t>ini</a:t>
          </a:r>
          <a:r>
            <a:rPr lang="en-US" sz="2400" kern="1200" dirty="0">
              <a:latin typeface="+mn-lt"/>
              <a:cs typeface="Times New Roman" pitchFamily="18" charset="0"/>
            </a:rPr>
            <a:t>, </a:t>
          </a:r>
          <a:r>
            <a:rPr lang="en-US" sz="2400" kern="1200" dirty="0" err="1">
              <a:latin typeface="+mn-lt"/>
              <a:cs typeface="Times New Roman" pitchFamily="18" charset="0"/>
            </a:rPr>
            <a:t>yaitu</a:t>
          </a:r>
          <a:r>
            <a:rPr lang="en-US" sz="2400" kern="1200" dirty="0">
              <a:latin typeface="+mn-lt"/>
              <a:cs typeface="Times New Roman" pitchFamily="18" charset="0"/>
            </a:rPr>
            <a:t>: </a:t>
          </a:r>
          <a:r>
            <a:rPr lang="en-US" sz="2400" kern="1200" dirty="0" err="1">
              <a:latin typeface="+mn-lt"/>
              <a:cs typeface="Times New Roman" pitchFamily="18" charset="0"/>
            </a:rPr>
            <a:t>Piero</a:t>
          </a:r>
          <a:r>
            <a:rPr lang="en-US" sz="2400" kern="1200" dirty="0">
              <a:latin typeface="+mn-lt"/>
              <a:cs typeface="Times New Roman" pitchFamily="18" charset="0"/>
            </a:rPr>
            <a:t> </a:t>
          </a:r>
          <a:r>
            <a:rPr lang="en-US" sz="2400" kern="1200" dirty="0" err="1">
              <a:latin typeface="+mn-lt"/>
              <a:cs typeface="Times New Roman" pitchFamily="18" charset="0"/>
            </a:rPr>
            <a:t>Srafa</a:t>
          </a:r>
          <a:r>
            <a:rPr lang="en-US" sz="2400" kern="1200" dirty="0">
              <a:latin typeface="+mn-lt"/>
              <a:cs typeface="Times New Roman" pitchFamily="18" charset="0"/>
            </a:rPr>
            <a:t>, Joan Violet Robinson, </a:t>
          </a:r>
          <a:r>
            <a:rPr lang="en-US" sz="2400" kern="1200" dirty="0" err="1">
              <a:latin typeface="+mn-lt"/>
              <a:cs typeface="Times New Roman" pitchFamily="18" charset="0"/>
            </a:rPr>
            <a:t>dan</a:t>
          </a:r>
          <a:r>
            <a:rPr lang="en-US" sz="2400" kern="1200" dirty="0">
              <a:latin typeface="+mn-lt"/>
              <a:cs typeface="Times New Roman" pitchFamily="18" charset="0"/>
            </a:rPr>
            <a:t> Edward </a:t>
          </a:r>
          <a:r>
            <a:rPr lang="en-US" sz="2400" kern="1200" dirty="0" err="1">
              <a:latin typeface="+mn-lt"/>
              <a:cs typeface="Times New Roman" pitchFamily="18" charset="0"/>
            </a:rPr>
            <a:t>Chamberlint</a:t>
          </a:r>
          <a:r>
            <a:rPr lang="en-US" sz="2400" kern="1200" dirty="0">
              <a:latin typeface="+mn-lt"/>
              <a:cs typeface="Times New Roman" pitchFamily="18" charset="0"/>
            </a:rPr>
            <a:t>. </a:t>
          </a:r>
          <a:r>
            <a:rPr lang="en-US" sz="2400" kern="1200" dirty="0" err="1">
              <a:latin typeface="+mn-lt"/>
              <a:cs typeface="Times New Roman" pitchFamily="18" charset="0"/>
            </a:rPr>
            <a:t>Pakar-pakar</a:t>
          </a:r>
          <a:r>
            <a:rPr lang="en-US" sz="2400" kern="1200" dirty="0">
              <a:latin typeface="+mn-lt"/>
              <a:cs typeface="Times New Roman" pitchFamily="18" charset="0"/>
            </a:rPr>
            <a:t> </a:t>
          </a:r>
          <a:r>
            <a:rPr lang="en-US" sz="2400" kern="1200" dirty="0" err="1">
              <a:latin typeface="+mn-lt"/>
              <a:cs typeface="Times New Roman" pitchFamily="18" charset="0"/>
            </a:rPr>
            <a:t>ekonomi</a:t>
          </a:r>
          <a:r>
            <a:rPr lang="en-US" sz="2400" kern="1200" dirty="0">
              <a:latin typeface="+mn-lt"/>
              <a:cs typeface="Times New Roman" pitchFamily="18" charset="0"/>
            </a:rPr>
            <a:t> </a:t>
          </a:r>
          <a:r>
            <a:rPr lang="en-US" sz="2400" kern="1200" dirty="0" err="1">
              <a:latin typeface="+mn-lt"/>
              <a:cs typeface="Times New Roman" pitchFamily="18" charset="0"/>
            </a:rPr>
            <a:t>Neoklasik</a:t>
          </a:r>
          <a:r>
            <a:rPr lang="en-US" sz="2400" kern="1200" dirty="0">
              <a:latin typeface="+mn-lt"/>
              <a:cs typeface="Times New Roman" pitchFamily="18" charset="0"/>
            </a:rPr>
            <a:t> </a:t>
          </a:r>
          <a:r>
            <a:rPr lang="en-US" sz="2400" kern="1200" dirty="0" err="1">
              <a:latin typeface="+mn-lt"/>
              <a:cs typeface="Times New Roman" pitchFamily="18" charset="0"/>
            </a:rPr>
            <a:t>generasi</a:t>
          </a:r>
          <a:r>
            <a:rPr lang="en-US" sz="2400" kern="1200" dirty="0">
              <a:latin typeface="+mn-lt"/>
              <a:cs typeface="Times New Roman" pitchFamily="18" charset="0"/>
            </a:rPr>
            <a:t> </a:t>
          </a:r>
          <a:r>
            <a:rPr lang="en-US" sz="2400" i="0" kern="1200" dirty="0" err="1">
              <a:latin typeface="+mn-lt"/>
              <a:cs typeface="Times New Roman" pitchFamily="18" charset="0"/>
            </a:rPr>
            <a:t>kedua</a:t>
          </a:r>
          <a:r>
            <a:rPr lang="en-US" sz="2400" i="1" kern="1200" dirty="0">
              <a:latin typeface="+mn-lt"/>
              <a:cs typeface="Times New Roman" pitchFamily="18" charset="0"/>
            </a:rPr>
            <a:t> </a:t>
          </a:r>
          <a:r>
            <a:rPr lang="en-US" sz="2400" i="1" kern="1200" dirty="0" err="1">
              <a:latin typeface="+mn-lt"/>
              <a:cs typeface="Times New Roman" pitchFamily="18" charset="0"/>
            </a:rPr>
            <a:t>lebih</a:t>
          </a:r>
          <a:r>
            <a:rPr lang="en-US" sz="2400" i="1" kern="1200" dirty="0">
              <a:latin typeface="+mn-lt"/>
              <a:cs typeface="Times New Roman" pitchFamily="18" charset="0"/>
            </a:rPr>
            <a:t> </a:t>
          </a:r>
          <a:r>
            <a:rPr lang="en-US" sz="2400" i="1" kern="1200" dirty="0" err="1">
              <a:latin typeface="+mn-lt"/>
              <a:cs typeface="Times New Roman" pitchFamily="18" charset="0"/>
            </a:rPr>
            <a:t>mengasumsikan</a:t>
          </a:r>
          <a:r>
            <a:rPr lang="en-US" sz="2400" i="1" kern="1200" dirty="0">
              <a:latin typeface="+mn-lt"/>
              <a:cs typeface="Times New Roman" pitchFamily="18" charset="0"/>
            </a:rPr>
            <a:t> </a:t>
          </a:r>
          <a:r>
            <a:rPr lang="en-US" sz="2400" i="1" kern="1200" dirty="0" err="1">
              <a:latin typeface="+mn-lt"/>
              <a:cs typeface="Times New Roman" pitchFamily="18" charset="0"/>
            </a:rPr>
            <a:t>pasar</a:t>
          </a:r>
          <a:r>
            <a:rPr lang="en-US" sz="2400" i="1" kern="1200" dirty="0">
              <a:latin typeface="+mn-lt"/>
              <a:cs typeface="Times New Roman" pitchFamily="18" charset="0"/>
            </a:rPr>
            <a:t> </a:t>
          </a:r>
          <a:r>
            <a:rPr lang="en-US" sz="2400" i="1" kern="1200" dirty="0" err="1">
              <a:latin typeface="+mn-lt"/>
              <a:cs typeface="Times New Roman" pitchFamily="18" charset="0"/>
            </a:rPr>
            <a:t>persaingan</a:t>
          </a:r>
          <a:r>
            <a:rPr lang="en-US" sz="2400" i="1" kern="1200" dirty="0">
              <a:latin typeface="+mn-lt"/>
              <a:cs typeface="Times New Roman" pitchFamily="18" charset="0"/>
            </a:rPr>
            <a:t> </a:t>
          </a:r>
          <a:r>
            <a:rPr lang="en-US" sz="2400" i="1" kern="1200" dirty="0" err="1">
              <a:latin typeface="+mn-lt"/>
              <a:cs typeface="Times New Roman" pitchFamily="18" charset="0"/>
            </a:rPr>
            <a:t>tidak</a:t>
          </a:r>
          <a:r>
            <a:rPr lang="en-US" sz="2400" i="1" kern="1200" dirty="0">
              <a:latin typeface="+mn-lt"/>
              <a:cs typeface="Times New Roman" pitchFamily="18" charset="0"/>
            </a:rPr>
            <a:t> </a:t>
          </a:r>
          <a:r>
            <a:rPr lang="en-US" sz="2400" i="1" kern="1200" dirty="0" err="1">
              <a:latin typeface="+mn-lt"/>
              <a:cs typeface="Times New Roman" pitchFamily="18" charset="0"/>
            </a:rPr>
            <a:t>sempurna</a:t>
          </a:r>
          <a:r>
            <a:rPr lang="en-US" sz="2400" i="1" kern="1200" dirty="0">
              <a:latin typeface="+mn-lt"/>
              <a:cs typeface="Times New Roman" pitchFamily="18" charset="0"/>
            </a:rPr>
            <a:t>, </a:t>
          </a:r>
          <a:r>
            <a:rPr lang="en-US" sz="2400" i="1" kern="1200" dirty="0" err="1">
              <a:latin typeface="+mn-lt"/>
              <a:cs typeface="Times New Roman" pitchFamily="18" charset="0"/>
            </a:rPr>
            <a:t>bisa</a:t>
          </a:r>
          <a:r>
            <a:rPr lang="en-US" sz="2400" i="1" kern="1200" dirty="0">
              <a:latin typeface="+mn-lt"/>
              <a:cs typeface="Times New Roman" pitchFamily="18" charset="0"/>
            </a:rPr>
            <a:t> </a:t>
          </a:r>
          <a:r>
            <a:rPr lang="en-US" sz="2400" i="1" kern="1200" dirty="0" err="1">
              <a:latin typeface="+mn-lt"/>
              <a:cs typeface="Times New Roman" pitchFamily="18" charset="0"/>
            </a:rPr>
            <a:t>berbentuk</a:t>
          </a:r>
          <a:r>
            <a:rPr lang="en-US" sz="2400" i="1" kern="1200" dirty="0">
              <a:latin typeface="+mn-lt"/>
              <a:cs typeface="Times New Roman" pitchFamily="18" charset="0"/>
            </a:rPr>
            <a:t> </a:t>
          </a:r>
          <a:r>
            <a:rPr lang="en-US" sz="2400" i="1" kern="1200" dirty="0" err="1">
              <a:latin typeface="+mn-lt"/>
              <a:cs typeface="Times New Roman" pitchFamily="18" charset="0"/>
            </a:rPr>
            <a:t>kompetisi</a:t>
          </a:r>
          <a:r>
            <a:rPr lang="en-US" sz="2400" i="1" kern="1200" dirty="0">
              <a:latin typeface="+mn-lt"/>
              <a:cs typeface="Times New Roman" pitchFamily="18" charset="0"/>
            </a:rPr>
            <a:t>, </a:t>
          </a:r>
          <a:r>
            <a:rPr lang="en-US" sz="2400" i="1" kern="1200" dirty="0" err="1">
              <a:latin typeface="+mn-lt"/>
              <a:cs typeface="Times New Roman" pitchFamily="18" charset="0"/>
            </a:rPr>
            <a:t>monopoli</a:t>
          </a:r>
          <a:r>
            <a:rPr lang="en-US" sz="2400" i="1" kern="1200" dirty="0">
              <a:latin typeface="+mn-lt"/>
              <a:cs typeface="Times New Roman" pitchFamily="18" charset="0"/>
            </a:rPr>
            <a:t>, </a:t>
          </a:r>
          <a:r>
            <a:rPr lang="en-US" sz="2400" i="1" kern="1200" dirty="0" err="1">
              <a:latin typeface="+mn-lt"/>
              <a:cs typeface="Times New Roman" pitchFamily="18" charset="0"/>
            </a:rPr>
            <a:t>atau</a:t>
          </a:r>
          <a:r>
            <a:rPr lang="en-US" sz="2400" i="1" kern="1200" dirty="0">
              <a:latin typeface="+mn-lt"/>
              <a:cs typeface="Times New Roman" pitchFamily="18" charset="0"/>
            </a:rPr>
            <a:t> </a:t>
          </a:r>
          <a:r>
            <a:rPr lang="en-US" sz="2400" i="1" kern="1200" dirty="0" err="1">
              <a:latin typeface="+mn-lt"/>
              <a:cs typeface="Times New Roman" pitchFamily="18" charset="0"/>
            </a:rPr>
            <a:t>obligasi</a:t>
          </a:r>
          <a:r>
            <a:rPr lang="en-US" sz="2400" i="1" kern="1200" dirty="0">
              <a:latin typeface="+mn-lt"/>
              <a:cs typeface="Times New Roman" pitchFamily="18" charset="0"/>
            </a:rPr>
            <a:t>.</a:t>
          </a:r>
          <a:endParaRPr lang="id-ID" sz="2400" i="1" kern="1200" dirty="0">
            <a:latin typeface="+mn-lt"/>
            <a:cs typeface="Times New Roman" pitchFamily="18" charset="0"/>
          </a:endParaRPr>
        </a:p>
      </dsp:txBody>
      <dsp:txXfrm>
        <a:off x="0" y="4540175"/>
        <a:ext cx="11062993" cy="1412775"/>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AB8BA40-70E6-4B4C-B25A-4CE45ED9D0C1}" type="datetimeFigureOut">
              <a:rPr lang="en-US" smtClean="0"/>
              <a:t>9/29/2020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D754F02-B1FD-44E1-87CB-F2189081E90F}" type="slidenum">
              <a:rPr lang="en-US" smtClean="0"/>
              <a:t>‹#›</a:t>
            </a:fld>
            <a:endParaRPr lang="en-US"/>
          </a:p>
        </p:txBody>
      </p:sp>
    </p:spTree>
    <p:extLst>
      <p:ext uri="{BB962C8B-B14F-4D97-AF65-F5344CB8AC3E}">
        <p14:creationId xmlns:p14="http://schemas.microsoft.com/office/powerpoint/2010/main" val="9927880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ED8A9B0-80EF-A34D-B345-E2DEC5501E01}" type="slidenum">
              <a:rPr lang="en-US" smtClean="0"/>
              <a:t>12</a:t>
            </a:fld>
            <a:endParaRPr lang="en-US"/>
          </a:p>
        </p:txBody>
      </p:sp>
    </p:spTree>
    <p:extLst>
      <p:ext uri="{BB962C8B-B14F-4D97-AF65-F5344CB8AC3E}">
        <p14:creationId xmlns:p14="http://schemas.microsoft.com/office/powerpoint/2010/main" val="19511516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98A105-1FC4-4B33-93C4-4FD27766DBE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ABA19F8-6DC4-47E8-85D7-38A9A9D9548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1725C32-E197-4861-9BF5-5FE5ED5A1BAB}"/>
              </a:ext>
            </a:extLst>
          </p:cNvPr>
          <p:cNvSpPr>
            <a:spLocks noGrp="1"/>
          </p:cNvSpPr>
          <p:nvPr>
            <p:ph type="dt" sz="half" idx="10"/>
          </p:nvPr>
        </p:nvSpPr>
        <p:spPr/>
        <p:txBody>
          <a:bodyPr/>
          <a:lstStyle/>
          <a:p>
            <a:fld id="{09B1FE56-D312-4867-AAAF-3A624FCDFACA}" type="datetimeFigureOut">
              <a:rPr lang="en-US" smtClean="0"/>
              <a:t>9/29/2020</a:t>
            </a:fld>
            <a:endParaRPr lang="en-US"/>
          </a:p>
        </p:txBody>
      </p:sp>
      <p:sp>
        <p:nvSpPr>
          <p:cNvPr id="5" name="Footer Placeholder 4">
            <a:extLst>
              <a:ext uri="{FF2B5EF4-FFF2-40B4-BE49-F238E27FC236}">
                <a16:creationId xmlns:a16="http://schemas.microsoft.com/office/drawing/2014/main" id="{CD016530-E309-4F65-B70A-39EE5516618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6CBA6C3-B501-4F6B-8241-D6C380C4EF82}"/>
              </a:ext>
            </a:extLst>
          </p:cNvPr>
          <p:cNvSpPr>
            <a:spLocks noGrp="1"/>
          </p:cNvSpPr>
          <p:nvPr>
            <p:ph type="sldNum" sz="quarter" idx="12"/>
          </p:nvPr>
        </p:nvSpPr>
        <p:spPr/>
        <p:txBody>
          <a:bodyPr/>
          <a:lstStyle/>
          <a:p>
            <a:fld id="{5C217CD2-750A-417D-8847-7E531BB3A063}" type="slidenum">
              <a:rPr lang="en-US" smtClean="0"/>
              <a:t>‹#›</a:t>
            </a:fld>
            <a:endParaRPr lang="en-US"/>
          </a:p>
        </p:txBody>
      </p:sp>
    </p:spTree>
    <p:extLst>
      <p:ext uri="{BB962C8B-B14F-4D97-AF65-F5344CB8AC3E}">
        <p14:creationId xmlns:p14="http://schemas.microsoft.com/office/powerpoint/2010/main" val="23176369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5DA9CB-9548-4CE3-B930-33FF280F2B3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EA5E730-AF37-4464-97FC-3CA405E176ED}"/>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5D04434-AD53-4947-A130-44BC24B1FDD0}"/>
              </a:ext>
            </a:extLst>
          </p:cNvPr>
          <p:cNvSpPr>
            <a:spLocks noGrp="1"/>
          </p:cNvSpPr>
          <p:nvPr>
            <p:ph type="dt" sz="half" idx="10"/>
          </p:nvPr>
        </p:nvSpPr>
        <p:spPr/>
        <p:txBody>
          <a:bodyPr/>
          <a:lstStyle/>
          <a:p>
            <a:fld id="{09B1FE56-D312-4867-AAAF-3A624FCDFACA}" type="datetimeFigureOut">
              <a:rPr lang="en-US" smtClean="0"/>
              <a:t>9/29/2020</a:t>
            </a:fld>
            <a:endParaRPr lang="en-US"/>
          </a:p>
        </p:txBody>
      </p:sp>
      <p:sp>
        <p:nvSpPr>
          <p:cNvPr id="5" name="Footer Placeholder 4">
            <a:extLst>
              <a:ext uri="{FF2B5EF4-FFF2-40B4-BE49-F238E27FC236}">
                <a16:creationId xmlns:a16="http://schemas.microsoft.com/office/drawing/2014/main" id="{7DA3B3E8-00EB-4F92-8DB1-7E3D1590D05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3858083-99BD-4D34-8992-847BFC18E3AE}"/>
              </a:ext>
            </a:extLst>
          </p:cNvPr>
          <p:cNvSpPr>
            <a:spLocks noGrp="1"/>
          </p:cNvSpPr>
          <p:nvPr>
            <p:ph type="sldNum" sz="quarter" idx="12"/>
          </p:nvPr>
        </p:nvSpPr>
        <p:spPr/>
        <p:txBody>
          <a:bodyPr/>
          <a:lstStyle/>
          <a:p>
            <a:fld id="{5C217CD2-750A-417D-8847-7E531BB3A063}" type="slidenum">
              <a:rPr lang="en-US" smtClean="0"/>
              <a:t>‹#›</a:t>
            </a:fld>
            <a:endParaRPr lang="en-US"/>
          </a:p>
        </p:txBody>
      </p:sp>
    </p:spTree>
    <p:extLst>
      <p:ext uri="{BB962C8B-B14F-4D97-AF65-F5344CB8AC3E}">
        <p14:creationId xmlns:p14="http://schemas.microsoft.com/office/powerpoint/2010/main" val="9685261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E80D52-934C-4063-9805-EEA0CCE67F3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42748E6-7C24-48CA-B58A-24741FC72BD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A1554CD5-0821-4FEF-B22A-5E9F359A838A}"/>
              </a:ext>
            </a:extLst>
          </p:cNvPr>
          <p:cNvSpPr>
            <a:spLocks noGrp="1"/>
          </p:cNvSpPr>
          <p:nvPr>
            <p:ph type="dt" sz="half" idx="10"/>
          </p:nvPr>
        </p:nvSpPr>
        <p:spPr/>
        <p:txBody>
          <a:bodyPr/>
          <a:lstStyle/>
          <a:p>
            <a:fld id="{09B1FE56-D312-4867-AAAF-3A624FCDFACA}" type="datetimeFigureOut">
              <a:rPr lang="en-US" smtClean="0"/>
              <a:t>9/29/2020</a:t>
            </a:fld>
            <a:endParaRPr lang="en-US"/>
          </a:p>
        </p:txBody>
      </p:sp>
      <p:sp>
        <p:nvSpPr>
          <p:cNvPr id="5" name="Footer Placeholder 4">
            <a:extLst>
              <a:ext uri="{FF2B5EF4-FFF2-40B4-BE49-F238E27FC236}">
                <a16:creationId xmlns:a16="http://schemas.microsoft.com/office/drawing/2014/main" id="{F60D62DD-449D-49E1-9CCA-5F57A0DE67F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832A939-CEF2-4A05-AB07-00C2123F9C99}"/>
              </a:ext>
            </a:extLst>
          </p:cNvPr>
          <p:cNvSpPr>
            <a:spLocks noGrp="1"/>
          </p:cNvSpPr>
          <p:nvPr>
            <p:ph type="sldNum" sz="quarter" idx="12"/>
          </p:nvPr>
        </p:nvSpPr>
        <p:spPr/>
        <p:txBody>
          <a:bodyPr/>
          <a:lstStyle/>
          <a:p>
            <a:fld id="{5C217CD2-750A-417D-8847-7E531BB3A063}" type="slidenum">
              <a:rPr lang="en-US" smtClean="0"/>
              <a:t>‹#›</a:t>
            </a:fld>
            <a:endParaRPr lang="en-US"/>
          </a:p>
        </p:txBody>
      </p:sp>
    </p:spTree>
    <p:extLst>
      <p:ext uri="{BB962C8B-B14F-4D97-AF65-F5344CB8AC3E}">
        <p14:creationId xmlns:p14="http://schemas.microsoft.com/office/powerpoint/2010/main" val="16494639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E9C835-FAB8-4C84-8423-82AC7599255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991F46F-D444-4B24-9735-1861698D70E3}"/>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7769927-6BA7-4F44-93FE-B22D8EB7D608}"/>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3535088-8247-4D20-BBBD-14FA29138848}"/>
              </a:ext>
            </a:extLst>
          </p:cNvPr>
          <p:cNvSpPr>
            <a:spLocks noGrp="1"/>
          </p:cNvSpPr>
          <p:nvPr>
            <p:ph type="dt" sz="half" idx="10"/>
          </p:nvPr>
        </p:nvSpPr>
        <p:spPr/>
        <p:txBody>
          <a:bodyPr/>
          <a:lstStyle/>
          <a:p>
            <a:fld id="{09B1FE56-D312-4867-AAAF-3A624FCDFACA}" type="datetimeFigureOut">
              <a:rPr lang="en-US" smtClean="0"/>
              <a:t>9/29/2020</a:t>
            </a:fld>
            <a:endParaRPr lang="en-US"/>
          </a:p>
        </p:txBody>
      </p:sp>
      <p:sp>
        <p:nvSpPr>
          <p:cNvPr id="6" name="Footer Placeholder 5">
            <a:extLst>
              <a:ext uri="{FF2B5EF4-FFF2-40B4-BE49-F238E27FC236}">
                <a16:creationId xmlns:a16="http://schemas.microsoft.com/office/drawing/2014/main" id="{7E26BDBE-0E6C-4083-8C90-F78B8D9015C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EA89DED-C92D-4C17-953B-9877962D7DD0}"/>
              </a:ext>
            </a:extLst>
          </p:cNvPr>
          <p:cNvSpPr>
            <a:spLocks noGrp="1"/>
          </p:cNvSpPr>
          <p:nvPr>
            <p:ph type="sldNum" sz="quarter" idx="12"/>
          </p:nvPr>
        </p:nvSpPr>
        <p:spPr/>
        <p:txBody>
          <a:bodyPr/>
          <a:lstStyle/>
          <a:p>
            <a:fld id="{5C217CD2-750A-417D-8847-7E531BB3A063}" type="slidenum">
              <a:rPr lang="en-US" smtClean="0"/>
              <a:t>‹#›</a:t>
            </a:fld>
            <a:endParaRPr lang="en-US"/>
          </a:p>
        </p:txBody>
      </p:sp>
    </p:spTree>
    <p:extLst>
      <p:ext uri="{BB962C8B-B14F-4D97-AF65-F5344CB8AC3E}">
        <p14:creationId xmlns:p14="http://schemas.microsoft.com/office/powerpoint/2010/main" val="34081555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4FDD6C-C663-4A6A-85BD-BEAEA402CF9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281472A-CB86-41CB-96F2-2C93DBC4BBA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A8DF96EF-96FF-4588-AD31-5A0AEEF273F3}"/>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D49002F-1CBC-4F26-9A63-D4656CD38FF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3BC0B6AB-E660-4750-BB23-F8FFF0AB523F}"/>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6D01960-B4F0-4BFF-AADB-89BB7C96CD38}"/>
              </a:ext>
            </a:extLst>
          </p:cNvPr>
          <p:cNvSpPr>
            <a:spLocks noGrp="1"/>
          </p:cNvSpPr>
          <p:nvPr>
            <p:ph type="dt" sz="half" idx="10"/>
          </p:nvPr>
        </p:nvSpPr>
        <p:spPr/>
        <p:txBody>
          <a:bodyPr/>
          <a:lstStyle/>
          <a:p>
            <a:fld id="{09B1FE56-D312-4867-AAAF-3A624FCDFACA}" type="datetimeFigureOut">
              <a:rPr lang="en-US" smtClean="0"/>
              <a:t>9/29/2020</a:t>
            </a:fld>
            <a:endParaRPr lang="en-US"/>
          </a:p>
        </p:txBody>
      </p:sp>
      <p:sp>
        <p:nvSpPr>
          <p:cNvPr id="8" name="Footer Placeholder 7">
            <a:extLst>
              <a:ext uri="{FF2B5EF4-FFF2-40B4-BE49-F238E27FC236}">
                <a16:creationId xmlns:a16="http://schemas.microsoft.com/office/drawing/2014/main" id="{B1F2DF42-BA16-458D-A624-E1F8476BAE6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88E9EF2-431D-4C01-ADC8-DC90C40B74AB}"/>
              </a:ext>
            </a:extLst>
          </p:cNvPr>
          <p:cNvSpPr>
            <a:spLocks noGrp="1"/>
          </p:cNvSpPr>
          <p:nvPr>
            <p:ph type="sldNum" sz="quarter" idx="12"/>
          </p:nvPr>
        </p:nvSpPr>
        <p:spPr/>
        <p:txBody>
          <a:bodyPr/>
          <a:lstStyle/>
          <a:p>
            <a:fld id="{5C217CD2-750A-417D-8847-7E531BB3A063}" type="slidenum">
              <a:rPr lang="en-US" smtClean="0"/>
              <a:t>‹#›</a:t>
            </a:fld>
            <a:endParaRPr lang="en-US"/>
          </a:p>
        </p:txBody>
      </p:sp>
    </p:spTree>
    <p:extLst>
      <p:ext uri="{BB962C8B-B14F-4D97-AF65-F5344CB8AC3E}">
        <p14:creationId xmlns:p14="http://schemas.microsoft.com/office/powerpoint/2010/main" val="12110015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B3A5E6-A15C-4D83-BA50-AD6DFDCBD2F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19E87B6-8993-45E3-851B-9EB1F2017D0C}"/>
              </a:ext>
            </a:extLst>
          </p:cNvPr>
          <p:cNvSpPr>
            <a:spLocks noGrp="1"/>
          </p:cNvSpPr>
          <p:nvPr>
            <p:ph type="dt" sz="half" idx="10"/>
          </p:nvPr>
        </p:nvSpPr>
        <p:spPr/>
        <p:txBody>
          <a:bodyPr/>
          <a:lstStyle/>
          <a:p>
            <a:fld id="{09B1FE56-D312-4867-AAAF-3A624FCDFACA}" type="datetimeFigureOut">
              <a:rPr lang="en-US" smtClean="0"/>
              <a:t>9/29/2020</a:t>
            </a:fld>
            <a:endParaRPr lang="en-US"/>
          </a:p>
        </p:txBody>
      </p:sp>
      <p:sp>
        <p:nvSpPr>
          <p:cNvPr id="4" name="Footer Placeholder 3">
            <a:extLst>
              <a:ext uri="{FF2B5EF4-FFF2-40B4-BE49-F238E27FC236}">
                <a16:creationId xmlns:a16="http://schemas.microsoft.com/office/drawing/2014/main" id="{8499C91A-6245-4509-A127-73F712D8BFC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A209354-1F29-4C86-885E-899DFACDFA6D}"/>
              </a:ext>
            </a:extLst>
          </p:cNvPr>
          <p:cNvSpPr>
            <a:spLocks noGrp="1"/>
          </p:cNvSpPr>
          <p:nvPr>
            <p:ph type="sldNum" sz="quarter" idx="12"/>
          </p:nvPr>
        </p:nvSpPr>
        <p:spPr/>
        <p:txBody>
          <a:bodyPr/>
          <a:lstStyle/>
          <a:p>
            <a:fld id="{5C217CD2-750A-417D-8847-7E531BB3A063}" type="slidenum">
              <a:rPr lang="en-US" smtClean="0"/>
              <a:t>‹#›</a:t>
            </a:fld>
            <a:endParaRPr lang="en-US"/>
          </a:p>
        </p:txBody>
      </p:sp>
    </p:spTree>
    <p:extLst>
      <p:ext uri="{BB962C8B-B14F-4D97-AF65-F5344CB8AC3E}">
        <p14:creationId xmlns:p14="http://schemas.microsoft.com/office/powerpoint/2010/main" val="6249929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DC4BD59-EEF2-40DD-89F5-F4C3233BDDBD}"/>
              </a:ext>
            </a:extLst>
          </p:cNvPr>
          <p:cNvSpPr>
            <a:spLocks noGrp="1"/>
          </p:cNvSpPr>
          <p:nvPr>
            <p:ph type="dt" sz="half" idx="10"/>
          </p:nvPr>
        </p:nvSpPr>
        <p:spPr/>
        <p:txBody>
          <a:bodyPr/>
          <a:lstStyle/>
          <a:p>
            <a:fld id="{09B1FE56-D312-4867-AAAF-3A624FCDFACA}" type="datetimeFigureOut">
              <a:rPr lang="en-US" smtClean="0"/>
              <a:t>9/29/2020</a:t>
            </a:fld>
            <a:endParaRPr lang="en-US"/>
          </a:p>
        </p:txBody>
      </p:sp>
      <p:sp>
        <p:nvSpPr>
          <p:cNvPr id="3" name="Footer Placeholder 2">
            <a:extLst>
              <a:ext uri="{FF2B5EF4-FFF2-40B4-BE49-F238E27FC236}">
                <a16:creationId xmlns:a16="http://schemas.microsoft.com/office/drawing/2014/main" id="{5F279631-A3A6-4A9A-8BB9-93FBC2FA2AA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8CB262F-A901-467F-95AD-EA2AEC662BDE}"/>
              </a:ext>
            </a:extLst>
          </p:cNvPr>
          <p:cNvSpPr>
            <a:spLocks noGrp="1"/>
          </p:cNvSpPr>
          <p:nvPr>
            <p:ph type="sldNum" sz="quarter" idx="12"/>
          </p:nvPr>
        </p:nvSpPr>
        <p:spPr/>
        <p:txBody>
          <a:bodyPr/>
          <a:lstStyle/>
          <a:p>
            <a:fld id="{5C217CD2-750A-417D-8847-7E531BB3A063}" type="slidenum">
              <a:rPr lang="en-US" smtClean="0"/>
              <a:t>‹#›</a:t>
            </a:fld>
            <a:endParaRPr lang="en-US"/>
          </a:p>
        </p:txBody>
      </p:sp>
    </p:spTree>
    <p:extLst>
      <p:ext uri="{BB962C8B-B14F-4D97-AF65-F5344CB8AC3E}">
        <p14:creationId xmlns:p14="http://schemas.microsoft.com/office/powerpoint/2010/main" val="9545881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A18CB1-5C96-41AF-8F21-67159ACA0DB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7533CCC-530B-45F9-A1B6-71A55DE5C6E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640BACD-0BAF-4C6C-9DFC-CB35FD5FC48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CF25FD08-0554-4A3C-8D58-5F3A319FB0DE}"/>
              </a:ext>
            </a:extLst>
          </p:cNvPr>
          <p:cNvSpPr>
            <a:spLocks noGrp="1"/>
          </p:cNvSpPr>
          <p:nvPr>
            <p:ph type="dt" sz="half" idx="10"/>
          </p:nvPr>
        </p:nvSpPr>
        <p:spPr/>
        <p:txBody>
          <a:bodyPr/>
          <a:lstStyle/>
          <a:p>
            <a:fld id="{09B1FE56-D312-4867-AAAF-3A624FCDFACA}" type="datetimeFigureOut">
              <a:rPr lang="en-US" smtClean="0"/>
              <a:t>9/29/2020</a:t>
            </a:fld>
            <a:endParaRPr lang="en-US"/>
          </a:p>
        </p:txBody>
      </p:sp>
      <p:sp>
        <p:nvSpPr>
          <p:cNvPr id="6" name="Footer Placeholder 5">
            <a:extLst>
              <a:ext uri="{FF2B5EF4-FFF2-40B4-BE49-F238E27FC236}">
                <a16:creationId xmlns:a16="http://schemas.microsoft.com/office/drawing/2014/main" id="{DDC16149-D366-4C14-AED6-7E7F70E39CB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18EDC8E-778E-4127-9257-9FDECDD0A7DC}"/>
              </a:ext>
            </a:extLst>
          </p:cNvPr>
          <p:cNvSpPr>
            <a:spLocks noGrp="1"/>
          </p:cNvSpPr>
          <p:nvPr>
            <p:ph type="sldNum" sz="quarter" idx="12"/>
          </p:nvPr>
        </p:nvSpPr>
        <p:spPr/>
        <p:txBody>
          <a:bodyPr/>
          <a:lstStyle/>
          <a:p>
            <a:fld id="{5C217CD2-750A-417D-8847-7E531BB3A063}" type="slidenum">
              <a:rPr lang="en-US" smtClean="0"/>
              <a:t>‹#›</a:t>
            </a:fld>
            <a:endParaRPr lang="en-US"/>
          </a:p>
        </p:txBody>
      </p:sp>
    </p:spTree>
    <p:extLst>
      <p:ext uri="{BB962C8B-B14F-4D97-AF65-F5344CB8AC3E}">
        <p14:creationId xmlns:p14="http://schemas.microsoft.com/office/powerpoint/2010/main" val="2539120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FA94E0-B7A7-4E90-9BFA-AEE036D3F9D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9E39F5F-B773-41F8-A3CF-8C01FD97A51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8898D12-42D5-4A09-95B1-BDBD5FDEA2C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51CC89FF-1C2E-46AB-9E69-4AD4E823FF5B}"/>
              </a:ext>
            </a:extLst>
          </p:cNvPr>
          <p:cNvSpPr>
            <a:spLocks noGrp="1"/>
          </p:cNvSpPr>
          <p:nvPr>
            <p:ph type="dt" sz="half" idx="10"/>
          </p:nvPr>
        </p:nvSpPr>
        <p:spPr/>
        <p:txBody>
          <a:bodyPr/>
          <a:lstStyle/>
          <a:p>
            <a:fld id="{09B1FE56-D312-4867-AAAF-3A624FCDFACA}" type="datetimeFigureOut">
              <a:rPr lang="en-US" smtClean="0"/>
              <a:t>9/29/2020</a:t>
            </a:fld>
            <a:endParaRPr lang="en-US"/>
          </a:p>
        </p:txBody>
      </p:sp>
      <p:sp>
        <p:nvSpPr>
          <p:cNvPr id="6" name="Footer Placeholder 5">
            <a:extLst>
              <a:ext uri="{FF2B5EF4-FFF2-40B4-BE49-F238E27FC236}">
                <a16:creationId xmlns:a16="http://schemas.microsoft.com/office/drawing/2014/main" id="{7A2D60A1-BC21-4C48-BEDB-FE7A3EC860E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54453E8-CC60-4224-95BB-142F82FC738F}"/>
              </a:ext>
            </a:extLst>
          </p:cNvPr>
          <p:cNvSpPr>
            <a:spLocks noGrp="1"/>
          </p:cNvSpPr>
          <p:nvPr>
            <p:ph type="sldNum" sz="quarter" idx="12"/>
          </p:nvPr>
        </p:nvSpPr>
        <p:spPr/>
        <p:txBody>
          <a:bodyPr/>
          <a:lstStyle/>
          <a:p>
            <a:fld id="{5C217CD2-750A-417D-8847-7E531BB3A063}" type="slidenum">
              <a:rPr lang="en-US" smtClean="0"/>
              <a:t>‹#›</a:t>
            </a:fld>
            <a:endParaRPr lang="en-US"/>
          </a:p>
        </p:txBody>
      </p:sp>
    </p:spTree>
    <p:extLst>
      <p:ext uri="{BB962C8B-B14F-4D97-AF65-F5344CB8AC3E}">
        <p14:creationId xmlns:p14="http://schemas.microsoft.com/office/powerpoint/2010/main" val="41505327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8F6807-FA20-481B-8E14-52D1A8865B4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57E9B01-B9DC-405E-894D-7558F10B9713}"/>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857CA3B-02EA-40A2-AC42-1C670D974FEC}"/>
              </a:ext>
            </a:extLst>
          </p:cNvPr>
          <p:cNvSpPr>
            <a:spLocks noGrp="1"/>
          </p:cNvSpPr>
          <p:nvPr>
            <p:ph type="dt" sz="half" idx="10"/>
          </p:nvPr>
        </p:nvSpPr>
        <p:spPr/>
        <p:txBody>
          <a:bodyPr/>
          <a:lstStyle/>
          <a:p>
            <a:fld id="{09B1FE56-D312-4867-AAAF-3A624FCDFACA}" type="datetimeFigureOut">
              <a:rPr lang="en-US" smtClean="0"/>
              <a:t>9/29/2020</a:t>
            </a:fld>
            <a:endParaRPr lang="en-US"/>
          </a:p>
        </p:txBody>
      </p:sp>
      <p:sp>
        <p:nvSpPr>
          <p:cNvPr id="5" name="Footer Placeholder 4">
            <a:extLst>
              <a:ext uri="{FF2B5EF4-FFF2-40B4-BE49-F238E27FC236}">
                <a16:creationId xmlns:a16="http://schemas.microsoft.com/office/drawing/2014/main" id="{6EAB0613-B6E5-40B6-93E7-2D51169FE37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DED834D-2CDF-47F0-AF58-CF2831E81450}"/>
              </a:ext>
            </a:extLst>
          </p:cNvPr>
          <p:cNvSpPr>
            <a:spLocks noGrp="1"/>
          </p:cNvSpPr>
          <p:nvPr>
            <p:ph type="sldNum" sz="quarter" idx="12"/>
          </p:nvPr>
        </p:nvSpPr>
        <p:spPr/>
        <p:txBody>
          <a:bodyPr/>
          <a:lstStyle/>
          <a:p>
            <a:fld id="{5C217CD2-750A-417D-8847-7E531BB3A063}" type="slidenum">
              <a:rPr lang="en-US" smtClean="0"/>
              <a:t>‹#›</a:t>
            </a:fld>
            <a:endParaRPr lang="en-US"/>
          </a:p>
        </p:txBody>
      </p:sp>
    </p:spTree>
    <p:extLst>
      <p:ext uri="{BB962C8B-B14F-4D97-AF65-F5344CB8AC3E}">
        <p14:creationId xmlns:p14="http://schemas.microsoft.com/office/powerpoint/2010/main" val="32832838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35A1ECF-B934-4E25-9330-83AAABDD617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39DE575-C4B3-4770-BA9A-E0D03592E3AB}"/>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7964B1C-624A-4EE6-903B-0DF369AF6760}"/>
              </a:ext>
            </a:extLst>
          </p:cNvPr>
          <p:cNvSpPr>
            <a:spLocks noGrp="1"/>
          </p:cNvSpPr>
          <p:nvPr>
            <p:ph type="dt" sz="half" idx="10"/>
          </p:nvPr>
        </p:nvSpPr>
        <p:spPr/>
        <p:txBody>
          <a:bodyPr/>
          <a:lstStyle/>
          <a:p>
            <a:fld id="{09B1FE56-D312-4867-AAAF-3A624FCDFACA}" type="datetimeFigureOut">
              <a:rPr lang="en-US" smtClean="0"/>
              <a:t>9/29/2020</a:t>
            </a:fld>
            <a:endParaRPr lang="en-US"/>
          </a:p>
        </p:txBody>
      </p:sp>
      <p:sp>
        <p:nvSpPr>
          <p:cNvPr id="5" name="Footer Placeholder 4">
            <a:extLst>
              <a:ext uri="{FF2B5EF4-FFF2-40B4-BE49-F238E27FC236}">
                <a16:creationId xmlns:a16="http://schemas.microsoft.com/office/drawing/2014/main" id="{ACD9843D-7B29-4F9C-A6AD-192F98BC3E5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E0A0A8C-8456-475E-8846-0524C0B213D2}"/>
              </a:ext>
            </a:extLst>
          </p:cNvPr>
          <p:cNvSpPr>
            <a:spLocks noGrp="1"/>
          </p:cNvSpPr>
          <p:nvPr>
            <p:ph type="sldNum" sz="quarter" idx="12"/>
          </p:nvPr>
        </p:nvSpPr>
        <p:spPr/>
        <p:txBody>
          <a:bodyPr/>
          <a:lstStyle/>
          <a:p>
            <a:fld id="{5C217CD2-750A-417D-8847-7E531BB3A063}" type="slidenum">
              <a:rPr lang="en-US" smtClean="0"/>
              <a:t>‹#›</a:t>
            </a:fld>
            <a:endParaRPr lang="en-US"/>
          </a:p>
        </p:txBody>
      </p:sp>
    </p:spTree>
    <p:extLst>
      <p:ext uri="{BB962C8B-B14F-4D97-AF65-F5344CB8AC3E}">
        <p14:creationId xmlns:p14="http://schemas.microsoft.com/office/powerpoint/2010/main" val="6843178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Comparison">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rcRect r="65128" b="45194"/>
          <a:stretch>
            <a:fillRect/>
          </a:stretch>
        </p:blipFill>
        <p:spPr>
          <a:xfrm>
            <a:off x="0" y="2"/>
            <a:ext cx="4251570" cy="3758617"/>
          </a:xfrm>
          <a:custGeom>
            <a:avLst/>
            <a:gdLst>
              <a:gd name="connsiteX0" fmla="*/ 0 w 4251570"/>
              <a:gd name="connsiteY0" fmla="*/ 0 h 3758617"/>
              <a:gd name="connsiteX1" fmla="*/ 4251570 w 4251570"/>
              <a:gd name="connsiteY1" fmla="*/ 0 h 3758617"/>
              <a:gd name="connsiteX2" fmla="*/ 4251570 w 4251570"/>
              <a:gd name="connsiteY2" fmla="*/ 3006894 h 3758617"/>
              <a:gd name="connsiteX3" fmla="*/ 2125785 w 4251570"/>
              <a:gd name="connsiteY3" fmla="*/ 3758617 h 3758617"/>
              <a:gd name="connsiteX4" fmla="*/ 0 w 4251570"/>
              <a:gd name="connsiteY4" fmla="*/ 3006894 h 3758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51570" h="3758617">
                <a:moveTo>
                  <a:pt x="0" y="0"/>
                </a:moveTo>
                <a:lnTo>
                  <a:pt x="4251570" y="0"/>
                </a:lnTo>
                <a:lnTo>
                  <a:pt x="4251570" y="3006894"/>
                </a:lnTo>
                <a:lnTo>
                  <a:pt x="2125785" y="3758617"/>
                </a:lnTo>
                <a:lnTo>
                  <a:pt x="0" y="3006894"/>
                </a:lnTo>
                <a:close/>
              </a:path>
            </a:pathLst>
          </a:custGeom>
        </p:spPr>
      </p:pic>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rcRect l="17436" t="45194" r="47692"/>
          <a:stretch>
            <a:fillRect/>
          </a:stretch>
        </p:blipFill>
        <p:spPr>
          <a:xfrm>
            <a:off x="2125783" y="3099384"/>
            <a:ext cx="4251570" cy="3758616"/>
          </a:xfrm>
          <a:custGeom>
            <a:avLst/>
            <a:gdLst>
              <a:gd name="connsiteX0" fmla="*/ 2125786 w 4251570"/>
              <a:gd name="connsiteY0" fmla="*/ 0 h 3758616"/>
              <a:gd name="connsiteX1" fmla="*/ 4251570 w 4251570"/>
              <a:gd name="connsiteY1" fmla="*/ 751723 h 3758616"/>
              <a:gd name="connsiteX2" fmla="*/ 4251570 w 4251570"/>
              <a:gd name="connsiteY2" fmla="*/ 3758616 h 3758616"/>
              <a:gd name="connsiteX3" fmla="*/ 0 w 4251570"/>
              <a:gd name="connsiteY3" fmla="*/ 3758616 h 3758616"/>
              <a:gd name="connsiteX4" fmla="*/ 0 w 4251570"/>
              <a:gd name="connsiteY4" fmla="*/ 751723 h 37586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51570" h="3758616">
                <a:moveTo>
                  <a:pt x="2125786" y="0"/>
                </a:moveTo>
                <a:lnTo>
                  <a:pt x="4251570" y="751723"/>
                </a:lnTo>
                <a:lnTo>
                  <a:pt x="4251570" y="3758616"/>
                </a:lnTo>
                <a:lnTo>
                  <a:pt x="0" y="3758616"/>
                </a:lnTo>
                <a:lnTo>
                  <a:pt x="0" y="751723"/>
                </a:lnTo>
                <a:close/>
              </a:path>
            </a:pathLst>
          </a:custGeom>
        </p:spPr>
      </p:pic>
    </p:spTree>
    <p:extLst>
      <p:ext uri="{BB962C8B-B14F-4D97-AF65-F5344CB8AC3E}">
        <p14:creationId xmlns:p14="http://schemas.microsoft.com/office/powerpoint/2010/main" val="842036621"/>
      </p:ext>
    </p:extLst>
  </p:cSld>
  <p:clrMapOvr>
    <a:masterClrMapping/>
  </p:clrMapOvr>
  <p:transition spd="slow">
    <p:wip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6_Title and Content">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rcRect l="43750"/>
          <a:stretch>
            <a:fillRect/>
          </a:stretch>
        </p:blipFill>
        <p:spPr>
          <a:xfrm>
            <a:off x="5333999" y="1"/>
            <a:ext cx="6858000" cy="6857999"/>
          </a:xfrm>
          <a:custGeom>
            <a:avLst/>
            <a:gdLst>
              <a:gd name="connsiteX0" fmla="*/ 2188045 w 6858000"/>
              <a:gd name="connsiteY0" fmla="*/ 0 h 6857999"/>
              <a:gd name="connsiteX1" fmla="*/ 6857999 w 6858000"/>
              <a:gd name="connsiteY1" fmla="*/ 0 h 6857999"/>
              <a:gd name="connsiteX2" fmla="*/ 4669955 w 6858000"/>
              <a:gd name="connsiteY2" fmla="*/ 3428999 h 6857999"/>
              <a:gd name="connsiteX3" fmla="*/ 6858000 w 6858000"/>
              <a:gd name="connsiteY3" fmla="*/ 6857999 h 6857999"/>
              <a:gd name="connsiteX4" fmla="*/ 2188045 w 6858000"/>
              <a:gd name="connsiteY4" fmla="*/ 6857999 h 6857999"/>
              <a:gd name="connsiteX5" fmla="*/ 0 w 6858000"/>
              <a:gd name="connsiteY5" fmla="*/ 3428999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858000" h="6857999">
                <a:moveTo>
                  <a:pt x="2188045" y="0"/>
                </a:moveTo>
                <a:lnTo>
                  <a:pt x="6857999" y="0"/>
                </a:lnTo>
                <a:lnTo>
                  <a:pt x="4669955" y="3428999"/>
                </a:lnTo>
                <a:lnTo>
                  <a:pt x="6858000" y="6857999"/>
                </a:lnTo>
                <a:lnTo>
                  <a:pt x="2188045" y="6857999"/>
                </a:lnTo>
                <a:lnTo>
                  <a:pt x="0" y="3428999"/>
                </a:lnTo>
                <a:close/>
              </a:path>
            </a:pathLst>
          </a:custGeom>
        </p:spPr>
      </p:pic>
    </p:spTree>
    <p:extLst>
      <p:ext uri="{BB962C8B-B14F-4D97-AF65-F5344CB8AC3E}">
        <p14:creationId xmlns:p14="http://schemas.microsoft.com/office/powerpoint/2010/main" val="1293756476"/>
      </p:ext>
    </p:extLst>
  </p:cSld>
  <p:clrMapOvr>
    <a:masterClrMapping/>
  </p:clrMapOvr>
  <p:transition spd="slow">
    <p:wip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8_Title and Content">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rcRect r="50000"/>
          <a:stretch>
            <a:fillRect/>
          </a:stretch>
        </p:blipFill>
        <p:spPr>
          <a:xfrm>
            <a:off x="0" y="0"/>
            <a:ext cx="6096000" cy="6858000"/>
          </a:xfrm>
          <a:custGeom>
            <a:avLst/>
            <a:gdLst>
              <a:gd name="connsiteX0" fmla="*/ 0 w 6096000"/>
              <a:gd name="connsiteY0" fmla="*/ 0 h 6858000"/>
              <a:gd name="connsiteX1" fmla="*/ 3820859 w 6096000"/>
              <a:gd name="connsiteY1" fmla="*/ 0 h 6858000"/>
              <a:gd name="connsiteX2" fmla="*/ 6096000 w 6096000"/>
              <a:gd name="connsiteY2" fmla="*/ 3429000 h 6858000"/>
              <a:gd name="connsiteX3" fmla="*/ 3820859 w 6096000"/>
              <a:gd name="connsiteY3" fmla="*/ 6858000 h 6858000"/>
              <a:gd name="connsiteX4" fmla="*/ 0 w 6096000"/>
              <a:gd name="connsiteY4" fmla="*/ 6858000 h 6858000"/>
              <a:gd name="connsiteX5" fmla="*/ 0 w 6096000"/>
              <a:gd name="connsiteY5" fmla="*/ 5709545 h 6858000"/>
              <a:gd name="connsiteX6" fmla="*/ 1513142 w 6096000"/>
              <a:gd name="connsiteY6" fmla="*/ 3429000 h 6858000"/>
              <a:gd name="connsiteX7" fmla="*/ 0 w 6096000"/>
              <a:gd name="connsiteY7" fmla="*/ 114845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6858000">
                <a:moveTo>
                  <a:pt x="0" y="0"/>
                </a:moveTo>
                <a:lnTo>
                  <a:pt x="3820859" y="0"/>
                </a:lnTo>
                <a:lnTo>
                  <a:pt x="6096000" y="3429000"/>
                </a:lnTo>
                <a:lnTo>
                  <a:pt x="3820859" y="6858000"/>
                </a:lnTo>
                <a:lnTo>
                  <a:pt x="0" y="6858000"/>
                </a:lnTo>
                <a:lnTo>
                  <a:pt x="0" y="5709545"/>
                </a:lnTo>
                <a:lnTo>
                  <a:pt x="1513142" y="3429000"/>
                </a:lnTo>
                <a:lnTo>
                  <a:pt x="0" y="1148455"/>
                </a:lnTo>
                <a:close/>
              </a:path>
            </a:pathLst>
          </a:custGeom>
        </p:spPr>
      </p:pic>
    </p:spTree>
    <p:extLst>
      <p:ext uri="{BB962C8B-B14F-4D97-AF65-F5344CB8AC3E}">
        <p14:creationId xmlns:p14="http://schemas.microsoft.com/office/powerpoint/2010/main" val="670009938"/>
      </p:ext>
    </p:extLst>
  </p:cSld>
  <p:clrMapOvr>
    <a:masterClrMapping/>
  </p:clrMapOvr>
  <p:transition spd="slow">
    <p:wip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2_Title and Content">
    <p:spTree>
      <p:nvGrpSpPr>
        <p:cNvPr id="1" name=""/>
        <p:cNvGrpSpPr/>
        <p:nvPr/>
      </p:nvGrpSpPr>
      <p:grpSpPr>
        <a:xfrm>
          <a:off x="0" y="0"/>
          <a:ext cx="0" cy="0"/>
          <a:chOff x="0" y="0"/>
          <a:chExt cx="0" cy="0"/>
        </a:xfrm>
      </p:grpSpPr>
      <p:sp>
        <p:nvSpPr>
          <p:cNvPr id="15" name="Freeform: Shape 14">
            <a:extLst>
              <a:ext uri="{FF2B5EF4-FFF2-40B4-BE49-F238E27FC236}">
                <a16:creationId xmlns:a16="http://schemas.microsoft.com/office/drawing/2014/main" id="{E13691EC-2D2D-4F7C-A507-338DA1D8F495}"/>
              </a:ext>
            </a:extLst>
          </p:cNvPr>
          <p:cNvSpPr/>
          <p:nvPr userDrawn="1"/>
        </p:nvSpPr>
        <p:spPr>
          <a:xfrm>
            <a:off x="152400" y="0"/>
            <a:ext cx="3004457" cy="5159829"/>
          </a:xfrm>
          <a:custGeom>
            <a:avLst/>
            <a:gdLst>
              <a:gd name="connsiteX0" fmla="*/ 0 w 3004457"/>
              <a:gd name="connsiteY0" fmla="*/ 0 h 5159829"/>
              <a:gd name="connsiteX1" fmla="*/ 3004457 w 3004457"/>
              <a:gd name="connsiteY1" fmla="*/ 0 h 5159829"/>
              <a:gd name="connsiteX2" fmla="*/ 3004457 w 3004457"/>
              <a:gd name="connsiteY2" fmla="*/ 4767928 h 5159829"/>
              <a:gd name="connsiteX3" fmla="*/ 2612556 w 3004457"/>
              <a:gd name="connsiteY3" fmla="*/ 5159829 h 5159829"/>
              <a:gd name="connsiteX4" fmla="*/ 391901 w 3004457"/>
              <a:gd name="connsiteY4" fmla="*/ 5159829 h 5159829"/>
              <a:gd name="connsiteX5" fmla="*/ 0 w 3004457"/>
              <a:gd name="connsiteY5" fmla="*/ 4767928 h 5159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04457" h="5159829">
                <a:moveTo>
                  <a:pt x="0" y="0"/>
                </a:moveTo>
                <a:lnTo>
                  <a:pt x="3004457" y="0"/>
                </a:lnTo>
                <a:lnTo>
                  <a:pt x="3004457" y="4767928"/>
                </a:lnTo>
                <a:cubicBezTo>
                  <a:pt x="3004457" y="4984369"/>
                  <a:pt x="2828997" y="5159829"/>
                  <a:pt x="2612556" y="5159829"/>
                </a:cubicBezTo>
                <a:lnTo>
                  <a:pt x="391901" y="5159829"/>
                </a:lnTo>
                <a:cubicBezTo>
                  <a:pt x="175460" y="5159829"/>
                  <a:pt x="0" y="4984369"/>
                  <a:pt x="0" y="4767928"/>
                </a:cubicBezTo>
                <a:close/>
              </a:path>
            </a:pathLst>
          </a:custGeom>
          <a:solidFill>
            <a:schemeClr val="bg1"/>
          </a:solidFill>
          <a:ln>
            <a:noFill/>
          </a:ln>
          <a:effectLst>
            <a:outerShdw blurRad="444500" dist="190500" dir="13500000" algn="br" rotWithShape="0">
              <a:prstClr val="black">
                <a:alpha val="41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Freeform: Shape 12">
            <a:extLst>
              <a:ext uri="{FF2B5EF4-FFF2-40B4-BE49-F238E27FC236}">
                <a16:creationId xmlns:a16="http://schemas.microsoft.com/office/drawing/2014/main" id="{23C3B5E2-8AB1-4055-ACC9-E283B21D3668}"/>
              </a:ext>
            </a:extLst>
          </p:cNvPr>
          <p:cNvSpPr/>
          <p:nvPr userDrawn="1"/>
        </p:nvSpPr>
        <p:spPr>
          <a:xfrm>
            <a:off x="3374571" y="1698172"/>
            <a:ext cx="3004457" cy="5159828"/>
          </a:xfrm>
          <a:custGeom>
            <a:avLst/>
            <a:gdLst>
              <a:gd name="connsiteX0" fmla="*/ 391901 w 3004457"/>
              <a:gd name="connsiteY0" fmla="*/ 0 h 5159828"/>
              <a:gd name="connsiteX1" fmla="*/ 2612556 w 3004457"/>
              <a:gd name="connsiteY1" fmla="*/ 0 h 5159828"/>
              <a:gd name="connsiteX2" fmla="*/ 3004457 w 3004457"/>
              <a:gd name="connsiteY2" fmla="*/ 391901 h 5159828"/>
              <a:gd name="connsiteX3" fmla="*/ 3004457 w 3004457"/>
              <a:gd name="connsiteY3" fmla="*/ 5159828 h 5159828"/>
              <a:gd name="connsiteX4" fmla="*/ 0 w 3004457"/>
              <a:gd name="connsiteY4" fmla="*/ 5159828 h 5159828"/>
              <a:gd name="connsiteX5" fmla="*/ 0 w 3004457"/>
              <a:gd name="connsiteY5" fmla="*/ 391901 h 5159828"/>
              <a:gd name="connsiteX6" fmla="*/ 391901 w 3004457"/>
              <a:gd name="connsiteY6" fmla="*/ 0 h 5159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04457" h="5159828">
                <a:moveTo>
                  <a:pt x="391901" y="0"/>
                </a:moveTo>
                <a:lnTo>
                  <a:pt x="2612556" y="0"/>
                </a:lnTo>
                <a:cubicBezTo>
                  <a:pt x="2828997" y="0"/>
                  <a:pt x="3004457" y="175460"/>
                  <a:pt x="3004457" y="391901"/>
                </a:cubicBezTo>
                <a:lnTo>
                  <a:pt x="3004457" y="5159828"/>
                </a:lnTo>
                <a:lnTo>
                  <a:pt x="0" y="5159828"/>
                </a:lnTo>
                <a:lnTo>
                  <a:pt x="0" y="391901"/>
                </a:lnTo>
                <a:cubicBezTo>
                  <a:pt x="0" y="175460"/>
                  <a:pt x="175460" y="0"/>
                  <a:pt x="391901" y="0"/>
                </a:cubicBezTo>
                <a:close/>
              </a:path>
            </a:pathLst>
          </a:custGeom>
          <a:solidFill>
            <a:schemeClr val="bg1"/>
          </a:solidFill>
          <a:ln>
            <a:noFill/>
          </a:ln>
          <a:effectLst>
            <a:outerShdw blurRad="444500" dist="190500" dir="13500000" algn="br" rotWithShape="0">
              <a:prstClr val="black">
                <a:alpha val="41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rcRect l="2453" r="75311" b="28824"/>
          <a:stretch>
            <a:fillRect/>
          </a:stretch>
        </p:blipFill>
        <p:spPr>
          <a:xfrm>
            <a:off x="299115" y="1"/>
            <a:ext cx="2711028" cy="4881283"/>
          </a:xfrm>
          <a:custGeom>
            <a:avLst/>
            <a:gdLst>
              <a:gd name="connsiteX0" fmla="*/ 12343 w 2711028"/>
              <a:gd name="connsiteY0" fmla="*/ 0 h 4881283"/>
              <a:gd name="connsiteX1" fmla="*/ 2698685 w 2711028"/>
              <a:gd name="connsiteY1" fmla="*/ 0 h 4881283"/>
              <a:gd name="connsiteX2" fmla="*/ 2703844 w 2711028"/>
              <a:gd name="connsiteY2" fmla="*/ 16619 h 4881283"/>
              <a:gd name="connsiteX3" fmla="*/ 2711028 w 2711028"/>
              <a:gd name="connsiteY3" fmla="*/ 87887 h 4881283"/>
              <a:gd name="connsiteX4" fmla="*/ 2711028 w 2711028"/>
              <a:gd name="connsiteY4" fmla="*/ 4527657 h 4881283"/>
              <a:gd name="connsiteX5" fmla="*/ 2357402 w 2711028"/>
              <a:gd name="connsiteY5" fmla="*/ 4881283 h 4881283"/>
              <a:gd name="connsiteX6" fmla="*/ 353626 w 2711028"/>
              <a:gd name="connsiteY6" fmla="*/ 4881283 h 4881283"/>
              <a:gd name="connsiteX7" fmla="*/ 0 w 2711028"/>
              <a:gd name="connsiteY7" fmla="*/ 4527657 h 4881283"/>
              <a:gd name="connsiteX8" fmla="*/ 0 w 2711028"/>
              <a:gd name="connsiteY8" fmla="*/ 87887 h 4881283"/>
              <a:gd name="connsiteX9" fmla="*/ 7185 w 2711028"/>
              <a:gd name="connsiteY9" fmla="*/ 16619 h 4881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11028" h="4881283">
                <a:moveTo>
                  <a:pt x="12343" y="0"/>
                </a:moveTo>
                <a:lnTo>
                  <a:pt x="2698685" y="0"/>
                </a:lnTo>
                <a:lnTo>
                  <a:pt x="2703844" y="16619"/>
                </a:lnTo>
                <a:cubicBezTo>
                  <a:pt x="2708554" y="39639"/>
                  <a:pt x="2711028" y="63474"/>
                  <a:pt x="2711028" y="87887"/>
                </a:cubicBezTo>
                <a:lnTo>
                  <a:pt x="2711028" y="4527657"/>
                </a:lnTo>
                <a:cubicBezTo>
                  <a:pt x="2711028" y="4722960"/>
                  <a:pt x="2552704" y="4881283"/>
                  <a:pt x="2357402" y="4881283"/>
                </a:cubicBezTo>
                <a:lnTo>
                  <a:pt x="353626" y="4881283"/>
                </a:lnTo>
                <a:cubicBezTo>
                  <a:pt x="158324" y="4881283"/>
                  <a:pt x="0" y="4722960"/>
                  <a:pt x="0" y="4527657"/>
                </a:cubicBezTo>
                <a:lnTo>
                  <a:pt x="0" y="87887"/>
                </a:lnTo>
                <a:cubicBezTo>
                  <a:pt x="0" y="63474"/>
                  <a:pt x="2474" y="39639"/>
                  <a:pt x="7185" y="16619"/>
                </a:cubicBezTo>
                <a:close/>
              </a:path>
            </a:pathLst>
          </a:custGeom>
        </p:spPr>
      </p:pic>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rcRect l="28882" t="28824" r="48882"/>
          <a:stretch>
            <a:fillRect/>
          </a:stretch>
        </p:blipFill>
        <p:spPr>
          <a:xfrm>
            <a:off x="3521286" y="1976720"/>
            <a:ext cx="2711028" cy="4881280"/>
          </a:xfrm>
          <a:custGeom>
            <a:avLst/>
            <a:gdLst>
              <a:gd name="connsiteX0" fmla="*/ 353626 w 2711028"/>
              <a:gd name="connsiteY0" fmla="*/ 0 h 4881280"/>
              <a:gd name="connsiteX1" fmla="*/ 2357402 w 2711028"/>
              <a:gd name="connsiteY1" fmla="*/ 0 h 4881280"/>
              <a:gd name="connsiteX2" fmla="*/ 2711028 w 2711028"/>
              <a:gd name="connsiteY2" fmla="*/ 353626 h 4881280"/>
              <a:gd name="connsiteX3" fmla="*/ 2711028 w 2711028"/>
              <a:gd name="connsiteY3" fmla="*/ 4793396 h 4881280"/>
              <a:gd name="connsiteX4" fmla="*/ 2703844 w 2711028"/>
              <a:gd name="connsiteY4" fmla="*/ 4864664 h 4881280"/>
              <a:gd name="connsiteX5" fmla="*/ 2698687 w 2711028"/>
              <a:gd name="connsiteY5" fmla="*/ 4881280 h 4881280"/>
              <a:gd name="connsiteX6" fmla="*/ 12343 w 2711028"/>
              <a:gd name="connsiteY6" fmla="*/ 4881280 h 4881280"/>
              <a:gd name="connsiteX7" fmla="*/ 7185 w 2711028"/>
              <a:gd name="connsiteY7" fmla="*/ 4864664 h 4881280"/>
              <a:gd name="connsiteX8" fmla="*/ 0 w 2711028"/>
              <a:gd name="connsiteY8" fmla="*/ 4793396 h 4881280"/>
              <a:gd name="connsiteX9" fmla="*/ 0 w 2711028"/>
              <a:gd name="connsiteY9" fmla="*/ 353626 h 4881280"/>
              <a:gd name="connsiteX10" fmla="*/ 353626 w 2711028"/>
              <a:gd name="connsiteY10" fmla="*/ 0 h 4881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711028" h="4881280">
                <a:moveTo>
                  <a:pt x="353626" y="0"/>
                </a:moveTo>
                <a:lnTo>
                  <a:pt x="2357402" y="0"/>
                </a:lnTo>
                <a:cubicBezTo>
                  <a:pt x="2552705" y="0"/>
                  <a:pt x="2711028" y="158324"/>
                  <a:pt x="2711028" y="353626"/>
                </a:cubicBezTo>
                <a:lnTo>
                  <a:pt x="2711028" y="4793396"/>
                </a:lnTo>
                <a:cubicBezTo>
                  <a:pt x="2711028" y="4817809"/>
                  <a:pt x="2708554" y="4841644"/>
                  <a:pt x="2703844" y="4864664"/>
                </a:cubicBezTo>
                <a:lnTo>
                  <a:pt x="2698687" y="4881280"/>
                </a:lnTo>
                <a:lnTo>
                  <a:pt x="12343" y="4881280"/>
                </a:lnTo>
                <a:lnTo>
                  <a:pt x="7185" y="4864664"/>
                </a:lnTo>
                <a:cubicBezTo>
                  <a:pt x="2474" y="4841644"/>
                  <a:pt x="0" y="4817809"/>
                  <a:pt x="0" y="4793396"/>
                </a:cubicBezTo>
                <a:lnTo>
                  <a:pt x="0" y="353626"/>
                </a:lnTo>
                <a:cubicBezTo>
                  <a:pt x="0" y="158324"/>
                  <a:pt x="158324" y="0"/>
                  <a:pt x="353626" y="0"/>
                </a:cubicBezTo>
                <a:close/>
              </a:path>
            </a:pathLst>
          </a:custGeom>
        </p:spPr>
      </p:pic>
    </p:spTree>
    <p:extLst>
      <p:ext uri="{BB962C8B-B14F-4D97-AF65-F5344CB8AC3E}">
        <p14:creationId xmlns:p14="http://schemas.microsoft.com/office/powerpoint/2010/main" val="3526239976"/>
      </p:ext>
    </p:extLst>
  </p:cSld>
  <p:clrMapOvr>
    <a:masterClrMapping/>
  </p:clrMapOvr>
  <p:transition spd="slow">
    <p:wip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6_Big Image Placeholder">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77397D1-A862-4DEA-9F94-F9416ABEBC6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201305" y="2118653"/>
            <a:ext cx="5236631" cy="4074753"/>
          </a:xfrm>
          <a:prstGeom prst="rect">
            <a:avLst/>
          </a:prstGeom>
        </p:spPr>
      </p:pic>
      <p:pic>
        <p:nvPicPr>
          <p:cNvPr id="5" name="Picture 4"/>
          <p:cNvPicPr>
            <a:picLocks noChangeAspect="1"/>
          </p:cNvPicPr>
          <p:nvPr userDrawn="1"/>
        </p:nvPicPr>
        <p:blipFill>
          <a:blip r:embed="rId3">
            <a:extLst>
              <a:ext uri="{28A0092B-C50C-407E-A947-70E740481C1C}">
                <a14:useLocalDpi xmlns:a14="http://schemas.microsoft.com/office/drawing/2010/main" val="0"/>
              </a:ext>
            </a:extLst>
          </a:blip>
          <a:srcRect l="53663" t="34028" r="8984" b="28506"/>
          <a:stretch>
            <a:fillRect/>
          </a:stretch>
        </p:blipFill>
        <p:spPr>
          <a:xfrm>
            <a:off x="6542553" y="2333625"/>
            <a:ext cx="4554136" cy="2569464"/>
          </a:xfrm>
          <a:custGeom>
            <a:avLst/>
            <a:gdLst>
              <a:gd name="connsiteX0" fmla="*/ 0 w 4554136"/>
              <a:gd name="connsiteY0" fmla="*/ 0 h 2569464"/>
              <a:gd name="connsiteX1" fmla="*/ 4554136 w 4554136"/>
              <a:gd name="connsiteY1" fmla="*/ 0 h 2569464"/>
              <a:gd name="connsiteX2" fmla="*/ 4554136 w 4554136"/>
              <a:gd name="connsiteY2" fmla="*/ 2569464 h 2569464"/>
              <a:gd name="connsiteX3" fmla="*/ 0 w 4554136"/>
              <a:gd name="connsiteY3" fmla="*/ 2569464 h 2569464"/>
            </a:gdLst>
            <a:ahLst/>
            <a:cxnLst>
              <a:cxn ang="0">
                <a:pos x="connsiteX0" y="connsiteY0"/>
              </a:cxn>
              <a:cxn ang="0">
                <a:pos x="connsiteX1" y="connsiteY1"/>
              </a:cxn>
              <a:cxn ang="0">
                <a:pos x="connsiteX2" y="connsiteY2"/>
              </a:cxn>
              <a:cxn ang="0">
                <a:pos x="connsiteX3" y="connsiteY3"/>
              </a:cxn>
            </a:cxnLst>
            <a:rect l="l" t="t" r="r" b="b"/>
            <a:pathLst>
              <a:path w="4554136" h="2569464">
                <a:moveTo>
                  <a:pt x="0" y="0"/>
                </a:moveTo>
                <a:lnTo>
                  <a:pt x="4554136" y="0"/>
                </a:lnTo>
                <a:lnTo>
                  <a:pt x="4554136" y="2569464"/>
                </a:lnTo>
                <a:lnTo>
                  <a:pt x="0" y="2569464"/>
                </a:lnTo>
                <a:close/>
              </a:path>
            </a:pathLst>
          </a:custGeom>
        </p:spPr>
      </p:pic>
    </p:spTree>
    <p:extLst>
      <p:ext uri="{BB962C8B-B14F-4D97-AF65-F5344CB8AC3E}">
        <p14:creationId xmlns:p14="http://schemas.microsoft.com/office/powerpoint/2010/main" val="2274411808"/>
      </p:ext>
    </p:extLst>
  </p:cSld>
  <p:clrMapOvr>
    <a:masterClrMapping/>
  </p:clrMapOvr>
  <p:transition spd="slow" advClick="0">
    <p:wip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3_Title and Content">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rcRect l="52250" b="13651"/>
          <a:stretch>
            <a:fillRect/>
          </a:stretch>
        </p:blipFill>
        <p:spPr>
          <a:xfrm>
            <a:off x="6370336" y="0"/>
            <a:ext cx="5821662" cy="5921828"/>
          </a:xfrm>
          <a:custGeom>
            <a:avLst/>
            <a:gdLst>
              <a:gd name="connsiteX0" fmla="*/ 0 w 5821662"/>
              <a:gd name="connsiteY0" fmla="*/ 0 h 5921828"/>
              <a:gd name="connsiteX1" fmla="*/ 5821662 w 5821662"/>
              <a:gd name="connsiteY1" fmla="*/ 0 h 5921828"/>
              <a:gd name="connsiteX2" fmla="*/ 5821662 w 5821662"/>
              <a:gd name="connsiteY2" fmla="*/ 4422866 h 5921828"/>
              <a:gd name="connsiteX3" fmla="*/ 2910831 w 5821662"/>
              <a:gd name="connsiteY3" fmla="*/ 5921828 h 5921828"/>
              <a:gd name="connsiteX4" fmla="*/ 0 w 5821662"/>
              <a:gd name="connsiteY4" fmla="*/ 4422866 h 59218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21662" h="5921828">
                <a:moveTo>
                  <a:pt x="0" y="0"/>
                </a:moveTo>
                <a:lnTo>
                  <a:pt x="5821662" y="0"/>
                </a:lnTo>
                <a:lnTo>
                  <a:pt x="5821662" y="4422866"/>
                </a:lnTo>
                <a:lnTo>
                  <a:pt x="2910831" y="5921828"/>
                </a:lnTo>
                <a:lnTo>
                  <a:pt x="0" y="4422866"/>
                </a:lnTo>
                <a:close/>
              </a:path>
            </a:pathLst>
          </a:custGeom>
        </p:spPr>
      </p:pic>
    </p:spTree>
    <p:extLst>
      <p:ext uri="{BB962C8B-B14F-4D97-AF65-F5344CB8AC3E}">
        <p14:creationId xmlns:p14="http://schemas.microsoft.com/office/powerpoint/2010/main" val="713768549"/>
      </p:ext>
    </p:extLst>
  </p:cSld>
  <p:clrMapOvr>
    <a:masterClrMapping/>
  </p:clrMapOvr>
  <p:transition spd="slow">
    <p:wip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rcRect l="64176" b="34632"/>
          <a:stretch>
            <a:fillRect/>
          </a:stretch>
        </p:blipFill>
        <p:spPr>
          <a:xfrm>
            <a:off x="7824392" y="0"/>
            <a:ext cx="4367608" cy="4482964"/>
          </a:xfrm>
          <a:custGeom>
            <a:avLst/>
            <a:gdLst>
              <a:gd name="connsiteX0" fmla="*/ 690428 w 4367608"/>
              <a:gd name="connsiteY0" fmla="*/ 0 h 4482964"/>
              <a:gd name="connsiteX1" fmla="*/ 4367608 w 4367608"/>
              <a:gd name="connsiteY1" fmla="*/ 0 h 4482964"/>
              <a:gd name="connsiteX2" fmla="*/ 4367608 w 4367608"/>
              <a:gd name="connsiteY2" fmla="*/ 3892352 h 4482964"/>
              <a:gd name="connsiteX3" fmla="*/ 4191836 w 4367608"/>
              <a:gd name="connsiteY3" fmla="*/ 4023792 h 4482964"/>
              <a:gd name="connsiteX4" fmla="*/ 2688609 w 4367608"/>
              <a:gd name="connsiteY4" fmla="*/ 4482964 h 4482964"/>
              <a:gd name="connsiteX5" fmla="*/ 0 w 4367608"/>
              <a:gd name="connsiteY5" fmla="*/ 1794355 h 4482964"/>
              <a:gd name="connsiteX6" fmla="*/ 613948 w 4367608"/>
              <a:gd name="connsiteY6" fmla="*/ 84150 h 4482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67608" h="4482964">
                <a:moveTo>
                  <a:pt x="690428" y="0"/>
                </a:moveTo>
                <a:lnTo>
                  <a:pt x="4367608" y="0"/>
                </a:lnTo>
                <a:lnTo>
                  <a:pt x="4367608" y="3892352"/>
                </a:lnTo>
                <a:lnTo>
                  <a:pt x="4191836" y="4023792"/>
                </a:lnTo>
                <a:cubicBezTo>
                  <a:pt x="3762731" y="4313690"/>
                  <a:pt x="3245438" y="4482964"/>
                  <a:pt x="2688609" y="4482964"/>
                </a:cubicBezTo>
                <a:cubicBezTo>
                  <a:pt x="1203731" y="4482964"/>
                  <a:pt x="0" y="3279233"/>
                  <a:pt x="0" y="1794355"/>
                </a:cubicBezTo>
                <a:cubicBezTo>
                  <a:pt x="0" y="1144721"/>
                  <a:pt x="230402" y="548900"/>
                  <a:pt x="613948" y="84150"/>
                </a:cubicBezTo>
                <a:close/>
              </a:path>
            </a:pathLst>
          </a:custGeom>
        </p:spPr>
      </p:pic>
    </p:spTree>
    <p:extLst>
      <p:ext uri="{BB962C8B-B14F-4D97-AF65-F5344CB8AC3E}">
        <p14:creationId xmlns:p14="http://schemas.microsoft.com/office/powerpoint/2010/main" val="2283880925"/>
      </p:ext>
    </p:extLst>
  </p:cSld>
  <p:clrMapOvr>
    <a:masterClrMapping/>
  </p:clrMapOvr>
  <p:transition spd="slow">
    <p:wip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25_Title and Content">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rcRect r="71562"/>
          <a:stretch>
            <a:fillRect/>
          </a:stretch>
        </p:blipFill>
        <p:spPr>
          <a:xfrm>
            <a:off x="1" y="0"/>
            <a:ext cx="3467100" cy="6858000"/>
          </a:xfrm>
          <a:custGeom>
            <a:avLst/>
            <a:gdLst>
              <a:gd name="connsiteX0" fmla="*/ 0 w 3467100"/>
              <a:gd name="connsiteY0" fmla="*/ 0 h 6858000"/>
              <a:gd name="connsiteX1" fmla="*/ 3467100 w 3467100"/>
              <a:gd name="connsiteY1" fmla="*/ 0 h 6858000"/>
              <a:gd name="connsiteX2" fmla="*/ 3467100 w 3467100"/>
              <a:gd name="connsiteY2" fmla="*/ 6858000 h 6858000"/>
              <a:gd name="connsiteX3" fmla="*/ 0 w 34671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467100" h="6858000">
                <a:moveTo>
                  <a:pt x="0" y="0"/>
                </a:moveTo>
                <a:lnTo>
                  <a:pt x="3467100" y="0"/>
                </a:lnTo>
                <a:lnTo>
                  <a:pt x="3467100" y="6858000"/>
                </a:lnTo>
                <a:lnTo>
                  <a:pt x="0" y="6858000"/>
                </a:lnTo>
                <a:close/>
              </a:path>
            </a:pathLst>
          </a:custGeom>
        </p:spPr>
      </p:pic>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rcRect l="30906" r="40657"/>
          <a:stretch>
            <a:fillRect/>
          </a:stretch>
        </p:blipFill>
        <p:spPr>
          <a:xfrm>
            <a:off x="3768042" y="0"/>
            <a:ext cx="3467100" cy="6858000"/>
          </a:xfrm>
          <a:custGeom>
            <a:avLst/>
            <a:gdLst>
              <a:gd name="connsiteX0" fmla="*/ 0 w 3467100"/>
              <a:gd name="connsiteY0" fmla="*/ 0 h 6858000"/>
              <a:gd name="connsiteX1" fmla="*/ 3467100 w 3467100"/>
              <a:gd name="connsiteY1" fmla="*/ 0 h 6858000"/>
              <a:gd name="connsiteX2" fmla="*/ 3467100 w 3467100"/>
              <a:gd name="connsiteY2" fmla="*/ 6858000 h 6858000"/>
              <a:gd name="connsiteX3" fmla="*/ 0 w 34671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467100" h="6858000">
                <a:moveTo>
                  <a:pt x="0" y="0"/>
                </a:moveTo>
                <a:lnTo>
                  <a:pt x="3467100" y="0"/>
                </a:lnTo>
                <a:lnTo>
                  <a:pt x="3467100" y="6858000"/>
                </a:lnTo>
                <a:lnTo>
                  <a:pt x="0" y="6858000"/>
                </a:lnTo>
                <a:close/>
              </a:path>
            </a:pathLst>
          </a:custGeom>
        </p:spPr>
      </p:pic>
    </p:spTree>
    <p:extLst>
      <p:ext uri="{BB962C8B-B14F-4D97-AF65-F5344CB8AC3E}">
        <p14:creationId xmlns:p14="http://schemas.microsoft.com/office/powerpoint/2010/main" val="2485755397"/>
      </p:ext>
    </p:extLst>
  </p:cSld>
  <p:clrMapOvr>
    <a:masterClrMapping/>
  </p:clrMapOvr>
  <p:transition spd="slow">
    <p:wip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17973388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71_Custom Layout">
    <p:spTree>
      <p:nvGrpSpPr>
        <p:cNvPr id="1" name=""/>
        <p:cNvGrpSpPr/>
        <p:nvPr/>
      </p:nvGrpSpPr>
      <p:grpSpPr>
        <a:xfrm>
          <a:off x="0" y="0"/>
          <a:ext cx="0" cy="0"/>
          <a:chOff x="0" y="0"/>
          <a:chExt cx="0" cy="0"/>
        </a:xfrm>
      </p:grpSpPr>
      <p:sp>
        <p:nvSpPr>
          <p:cNvPr id="12" name="Picture Placeholder 10"/>
          <p:cNvSpPr>
            <a:spLocks noGrp="1"/>
          </p:cNvSpPr>
          <p:nvPr>
            <p:ph type="pic" sz="quarter" idx="11"/>
          </p:nvPr>
        </p:nvSpPr>
        <p:spPr>
          <a:xfrm>
            <a:off x="985709" y="4629150"/>
            <a:ext cx="4399977" cy="1543050"/>
          </a:xfrm>
          <a:prstGeom prst="rect">
            <a:avLst/>
          </a:prstGeom>
        </p:spPr>
        <p:txBody>
          <a:bodyPr/>
          <a:lstStyle/>
          <a:p>
            <a:endParaRPr lang="en-US"/>
          </a:p>
        </p:txBody>
      </p:sp>
      <p:sp>
        <p:nvSpPr>
          <p:cNvPr id="13" name="Picture Placeholder 10"/>
          <p:cNvSpPr>
            <a:spLocks noGrp="1"/>
          </p:cNvSpPr>
          <p:nvPr>
            <p:ph type="pic" sz="quarter" idx="12"/>
          </p:nvPr>
        </p:nvSpPr>
        <p:spPr>
          <a:xfrm>
            <a:off x="6799965" y="2857500"/>
            <a:ext cx="4399977" cy="1543050"/>
          </a:xfrm>
          <a:prstGeom prst="rect">
            <a:avLst/>
          </a:prstGeom>
        </p:spPr>
        <p:txBody>
          <a:bodyPr/>
          <a:lstStyle/>
          <a:p>
            <a:endParaRPr lang="en-US"/>
          </a:p>
        </p:txBody>
      </p:sp>
    </p:spTree>
    <p:extLst>
      <p:ext uri="{BB962C8B-B14F-4D97-AF65-F5344CB8AC3E}">
        <p14:creationId xmlns:p14="http://schemas.microsoft.com/office/powerpoint/2010/main" val="92885313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73_Custom Layout">
    <p:spTree>
      <p:nvGrpSpPr>
        <p:cNvPr id="1" name=""/>
        <p:cNvGrpSpPr/>
        <p:nvPr/>
      </p:nvGrpSpPr>
      <p:grpSpPr>
        <a:xfrm>
          <a:off x="0" y="0"/>
          <a:ext cx="0" cy="0"/>
          <a:chOff x="0" y="0"/>
          <a:chExt cx="0" cy="0"/>
        </a:xfrm>
      </p:grpSpPr>
      <p:sp>
        <p:nvSpPr>
          <p:cNvPr id="9" name="Picture Placeholder 10"/>
          <p:cNvSpPr>
            <a:spLocks noGrp="1"/>
          </p:cNvSpPr>
          <p:nvPr>
            <p:ph type="pic" sz="quarter" idx="13"/>
          </p:nvPr>
        </p:nvSpPr>
        <p:spPr>
          <a:xfrm>
            <a:off x="1047614" y="1895475"/>
            <a:ext cx="4399977" cy="1543050"/>
          </a:xfrm>
          <a:prstGeom prst="rect">
            <a:avLst/>
          </a:prstGeom>
        </p:spPr>
        <p:txBody>
          <a:bodyPr/>
          <a:lstStyle/>
          <a:p>
            <a:endParaRPr lang="en-US"/>
          </a:p>
        </p:txBody>
      </p:sp>
      <p:sp>
        <p:nvSpPr>
          <p:cNvPr id="10" name="Picture Placeholder 10"/>
          <p:cNvSpPr>
            <a:spLocks noGrp="1"/>
          </p:cNvSpPr>
          <p:nvPr>
            <p:ph type="pic" sz="quarter" idx="14"/>
          </p:nvPr>
        </p:nvSpPr>
        <p:spPr>
          <a:xfrm>
            <a:off x="6857107" y="4057650"/>
            <a:ext cx="4399977" cy="1543050"/>
          </a:xfrm>
          <a:prstGeom prst="rect">
            <a:avLst/>
          </a:prstGeom>
        </p:spPr>
        <p:txBody>
          <a:bodyPr/>
          <a:lstStyle/>
          <a:p>
            <a:endParaRPr lang="en-US"/>
          </a:p>
        </p:txBody>
      </p:sp>
    </p:spTree>
    <p:extLst>
      <p:ext uri="{BB962C8B-B14F-4D97-AF65-F5344CB8AC3E}">
        <p14:creationId xmlns:p14="http://schemas.microsoft.com/office/powerpoint/2010/main" val="318146730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7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109916912"/>
      </p:ext>
    </p:extLst>
  </p:cSld>
  <p:clrMapOvr>
    <a:masterClrMapping/>
  </p:clrMapOvr>
  <p:transition spd="slow" advClick="0" advTm="3000">
    <p:wip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Master Slide 1">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19618065"/>
      </p:ext>
    </p:extLst>
  </p:cSld>
  <p:clrMapOvr>
    <a:masterClrMapping/>
  </p:clrMapOvr>
  <p:transition spd="slow" advClick="0" advTm="3000">
    <p:wip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tx">
  <p:cSld name="Title &amp; Subtitle copy 2">
    <p:spTree>
      <p:nvGrpSpPr>
        <p:cNvPr id="1" name=""/>
        <p:cNvGrpSpPr/>
        <p:nvPr/>
      </p:nvGrpSpPr>
      <p:grpSpPr>
        <a:xfrm>
          <a:off x="0" y="0"/>
          <a:ext cx="0" cy="0"/>
          <a:chOff x="0" y="0"/>
          <a:chExt cx="0" cy="0"/>
        </a:xfrm>
      </p:grpSpPr>
    </p:spTree>
    <p:extLst>
      <p:ext uri="{BB962C8B-B14F-4D97-AF65-F5344CB8AC3E}">
        <p14:creationId xmlns:p14="http://schemas.microsoft.com/office/powerpoint/2010/main" val="4102019705"/>
      </p:ext>
    </p:extLst>
  </p:cSld>
  <p:clrMapOvr>
    <a:masterClrMapping/>
  </p:clrMapOvr>
  <p:transition spd="slow">
    <p:wip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74_Custom Layout">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rcRect l="47339" t="6046"/>
          <a:stretch>
            <a:fillRect/>
          </a:stretch>
        </p:blipFill>
        <p:spPr>
          <a:xfrm>
            <a:off x="5771574" y="414610"/>
            <a:ext cx="6420426" cy="6443390"/>
          </a:xfrm>
          <a:custGeom>
            <a:avLst/>
            <a:gdLst>
              <a:gd name="connsiteX0" fmla="*/ 3819289 w 6420426"/>
              <a:gd name="connsiteY0" fmla="*/ 0 h 6443390"/>
              <a:gd name="connsiteX1" fmla="*/ 3867264 w 6420426"/>
              <a:gd name="connsiteY1" fmla="*/ 866 h 6443390"/>
              <a:gd name="connsiteX2" fmla="*/ 3915668 w 6420426"/>
              <a:gd name="connsiteY2" fmla="*/ 3026 h 6443390"/>
              <a:gd name="connsiteX3" fmla="*/ 3963642 w 6420426"/>
              <a:gd name="connsiteY3" fmla="*/ 6916 h 6443390"/>
              <a:gd name="connsiteX4" fmla="*/ 4011182 w 6420426"/>
              <a:gd name="connsiteY4" fmla="*/ 12103 h 6443390"/>
              <a:gd name="connsiteX5" fmla="*/ 4059589 w 6420426"/>
              <a:gd name="connsiteY5" fmla="*/ 18585 h 6443390"/>
              <a:gd name="connsiteX6" fmla="*/ 4107129 w 6420426"/>
              <a:gd name="connsiteY6" fmla="*/ 26364 h 6443390"/>
              <a:gd name="connsiteX7" fmla="*/ 4154238 w 6420426"/>
              <a:gd name="connsiteY7" fmla="*/ 35872 h 6443390"/>
              <a:gd name="connsiteX8" fmla="*/ 4201781 w 6420426"/>
              <a:gd name="connsiteY8" fmla="*/ 46246 h 6443390"/>
              <a:gd name="connsiteX9" fmla="*/ 4248890 w 6420426"/>
              <a:gd name="connsiteY9" fmla="*/ 57914 h 6443390"/>
              <a:gd name="connsiteX10" fmla="*/ 4295567 w 6420426"/>
              <a:gd name="connsiteY10" fmla="*/ 71312 h 6443390"/>
              <a:gd name="connsiteX11" fmla="*/ 4342242 w 6420426"/>
              <a:gd name="connsiteY11" fmla="*/ 86439 h 6443390"/>
              <a:gd name="connsiteX12" fmla="*/ 4388488 w 6420426"/>
              <a:gd name="connsiteY12" fmla="*/ 102431 h 6443390"/>
              <a:gd name="connsiteX13" fmla="*/ 4433868 w 6420426"/>
              <a:gd name="connsiteY13" fmla="*/ 120150 h 6443390"/>
              <a:gd name="connsiteX14" fmla="*/ 4479248 w 6420426"/>
              <a:gd name="connsiteY14" fmla="*/ 138735 h 6443390"/>
              <a:gd name="connsiteX15" fmla="*/ 4524628 w 6420426"/>
              <a:gd name="connsiteY15" fmla="*/ 159048 h 6443390"/>
              <a:gd name="connsiteX16" fmla="*/ 4568712 w 6420426"/>
              <a:gd name="connsiteY16" fmla="*/ 180657 h 6443390"/>
              <a:gd name="connsiteX17" fmla="*/ 6139734 w 6420426"/>
              <a:gd name="connsiteY17" fmla="*/ 1086533 h 6443390"/>
              <a:gd name="connsiteX18" fmla="*/ 6156590 w 6420426"/>
              <a:gd name="connsiteY18" fmla="*/ 1096473 h 6443390"/>
              <a:gd name="connsiteX19" fmla="*/ 6173445 w 6420426"/>
              <a:gd name="connsiteY19" fmla="*/ 1105983 h 6443390"/>
              <a:gd name="connsiteX20" fmla="*/ 6190300 w 6420426"/>
              <a:gd name="connsiteY20" fmla="*/ 1115923 h 6443390"/>
              <a:gd name="connsiteX21" fmla="*/ 6207588 w 6420426"/>
              <a:gd name="connsiteY21" fmla="*/ 1124999 h 6443390"/>
              <a:gd name="connsiteX22" fmla="*/ 6224012 w 6420426"/>
              <a:gd name="connsiteY22" fmla="*/ 1134507 h 6443390"/>
              <a:gd name="connsiteX23" fmla="*/ 6241299 w 6420426"/>
              <a:gd name="connsiteY23" fmla="*/ 1143150 h 6443390"/>
              <a:gd name="connsiteX24" fmla="*/ 6257290 w 6420426"/>
              <a:gd name="connsiteY24" fmla="*/ 1152658 h 6443390"/>
              <a:gd name="connsiteX25" fmla="*/ 6273282 w 6420426"/>
              <a:gd name="connsiteY25" fmla="*/ 1161303 h 6443390"/>
              <a:gd name="connsiteX26" fmla="*/ 6420426 w 6420426"/>
              <a:gd name="connsiteY26" fmla="*/ 1247904 h 6443390"/>
              <a:gd name="connsiteX27" fmla="*/ 6420426 w 6420426"/>
              <a:gd name="connsiteY27" fmla="*/ 6443390 h 6443390"/>
              <a:gd name="connsiteX28" fmla="*/ 387571 w 6420426"/>
              <a:gd name="connsiteY28" fmla="*/ 6443390 h 6443390"/>
              <a:gd name="connsiteX29" fmla="*/ 379466 w 6420426"/>
              <a:gd name="connsiteY29" fmla="*/ 6433193 h 6443390"/>
              <a:gd name="connsiteX30" fmla="*/ 366068 w 6420426"/>
              <a:gd name="connsiteY30" fmla="*/ 6415472 h 6443390"/>
              <a:gd name="connsiteX31" fmla="*/ 352670 w 6420426"/>
              <a:gd name="connsiteY31" fmla="*/ 6397753 h 6443390"/>
              <a:gd name="connsiteX32" fmla="*/ 339273 w 6420426"/>
              <a:gd name="connsiteY32" fmla="*/ 6379600 h 6443390"/>
              <a:gd name="connsiteX33" fmla="*/ 326307 w 6420426"/>
              <a:gd name="connsiteY33" fmla="*/ 6361447 h 6443390"/>
              <a:gd name="connsiteX34" fmla="*/ 313341 w 6420426"/>
              <a:gd name="connsiteY34" fmla="*/ 6342865 h 6443390"/>
              <a:gd name="connsiteX35" fmla="*/ 287841 w 6420426"/>
              <a:gd name="connsiteY35" fmla="*/ 6305264 h 6443390"/>
              <a:gd name="connsiteX36" fmla="*/ 264071 w 6420426"/>
              <a:gd name="connsiteY36" fmla="*/ 6267229 h 6443390"/>
              <a:gd name="connsiteX37" fmla="*/ 240732 w 6420426"/>
              <a:gd name="connsiteY37" fmla="*/ 6230062 h 6443390"/>
              <a:gd name="connsiteX38" fmla="*/ 219123 w 6420426"/>
              <a:gd name="connsiteY38" fmla="*/ 6192893 h 6443390"/>
              <a:gd name="connsiteX39" fmla="*/ 198378 w 6420426"/>
              <a:gd name="connsiteY39" fmla="*/ 6157021 h 6443390"/>
              <a:gd name="connsiteX40" fmla="*/ 179793 w 6420426"/>
              <a:gd name="connsiteY40" fmla="*/ 6122013 h 6443390"/>
              <a:gd name="connsiteX41" fmla="*/ 162506 w 6420426"/>
              <a:gd name="connsiteY41" fmla="*/ 6088734 h 6443390"/>
              <a:gd name="connsiteX42" fmla="*/ 147379 w 6420426"/>
              <a:gd name="connsiteY42" fmla="*/ 6057617 h 6443390"/>
              <a:gd name="connsiteX43" fmla="*/ 140463 w 6420426"/>
              <a:gd name="connsiteY43" fmla="*/ 6042490 h 6443390"/>
              <a:gd name="connsiteX44" fmla="*/ 133548 w 6420426"/>
              <a:gd name="connsiteY44" fmla="*/ 6025635 h 6443390"/>
              <a:gd name="connsiteX45" fmla="*/ 126201 w 6420426"/>
              <a:gd name="connsiteY45" fmla="*/ 6009211 h 6443390"/>
              <a:gd name="connsiteX46" fmla="*/ 119718 w 6420426"/>
              <a:gd name="connsiteY46" fmla="*/ 5991492 h 6443390"/>
              <a:gd name="connsiteX47" fmla="*/ 112371 w 6420426"/>
              <a:gd name="connsiteY47" fmla="*/ 5973339 h 6443390"/>
              <a:gd name="connsiteX48" fmla="*/ 105455 w 6420426"/>
              <a:gd name="connsiteY48" fmla="*/ 5954754 h 6443390"/>
              <a:gd name="connsiteX49" fmla="*/ 98973 w 6420426"/>
              <a:gd name="connsiteY49" fmla="*/ 5935738 h 6443390"/>
              <a:gd name="connsiteX50" fmla="*/ 92057 w 6420426"/>
              <a:gd name="connsiteY50" fmla="*/ 5916722 h 6443390"/>
              <a:gd name="connsiteX51" fmla="*/ 79957 w 6420426"/>
              <a:gd name="connsiteY51" fmla="*/ 5876095 h 6443390"/>
              <a:gd name="connsiteX52" fmla="*/ 67423 w 6420426"/>
              <a:gd name="connsiteY52" fmla="*/ 5834605 h 6443390"/>
              <a:gd name="connsiteX53" fmla="*/ 61804 w 6420426"/>
              <a:gd name="connsiteY53" fmla="*/ 5812996 h 6443390"/>
              <a:gd name="connsiteX54" fmla="*/ 55754 w 6420426"/>
              <a:gd name="connsiteY54" fmla="*/ 5791817 h 6443390"/>
              <a:gd name="connsiteX55" fmla="*/ 50135 w 6420426"/>
              <a:gd name="connsiteY55" fmla="*/ 5769777 h 6443390"/>
              <a:gd name="connsiteX56" fmla="*/ 44948 w 6420426"/>
              <a:gd name="connsiteY56" fmla="*/ 5747734 h 6443390"/>
              <a:gd name="connsiteX57" fmla="*/ 40195 w 6420426"/>
              <a:gd name="connsiteY57" fmla="*/ 5725692 h 6443390"/>
              <a:gd name="connsiteX58" fmla="*/ 35010 w 6420426"/>
              <a:gd name="connsiteY58" fmla="*/ 5702786 h 6443390"/>
              <a:gd name="connsiteX59" fmla="*/ 31119 w 6420426"/>
              <a:gd name="connsiteY59" fmla="*/ 5679880 h 6443390"/>
              <a:gd name="connsiteX60" fmla="*/ 26365 w 6420426"/>
              <a:gd name="connsiteY60" fmla="*/ 5657406 h 6443390"/>
              <a:gd name="connsiteX61" fmla="*/ 22907 w 6420426"/>
              <a:gd name="connsiteY61" fmla="*/ 5634500 h 6443390"/>
              <a:gd name="connsiteX62" fmla="*/ 18585 w 6420426"/>
              <a:gd name="connsiteY62" fmla="*/ 5611594 h 6443390"/>
              <a:gd name="connsiteX63" fmla="*/ 15559 w 6420426"/>
              <a:gd name="connsiteY63" fmla="*/ 5588255 h 6443390"/>
              <a:gd name="connsiteX64" fmla="*/ 12534 w 6420426"/>
              <a:gd name="connsiteY64" fmla="*/ 5565781 h 6443390"/>
              <a:gd name="connsiteX65" fmla="*/ 9509 w 6420426"/>
              <a:gd name="connsiteY65" fmla="*/ 5542875 h 6443390"/>
              <a:gd name="connsiteX66" fmla="*/ 7348 w 6420426"/>
              <a:gd name="connsiteY66" fmla="*/ 5519537 h 6443390"/>
              <a:gd name="connsiteX67" fmla="*/ 5187 w 6420426"/>
              <a:gd name="connsiteY67" fmla="*/ 5497063 h 6443390"/>
              <a:gd name="connsiteX68" fmla="*/ 3026 w 6420426"/>
              <a:gd name="connsiteY68" fmla="*/ 5474155 h 6443390"/>
              <a:gd name="connsiteX69" fmla="*/ 2161 w 6420426"/>
              <a:gd name="connsiteY69" fmla="*/ 5451249 h 6443390"/>
              <a:gd name="connsiteX70" fmla="*/ 866 w 6420426"/>
              <a:gd name="connsiteY70" fmla="*/ 5429209 h 6443390"/>
              <a:gd name="connsiteX71" fmla="*/ 0 w 6420426"/>
              <a:gd name="connsiteY71" fmla="*/ 5406735 h 6443390"/>
              <a:gd name="connsiteX72" fmla="*/ 0 w 6420426"/>
              <a:gd name="connsiteY72" fmla="*/ 5384692 h 6443390"/>
              <a:gd name="connsiteX73" fmla="*/ 0 w 6420426"/>
              <a:gd name="connsiteY73" fmla="*/ 2895260 h 6443390"/>
              <a:gd name="connsiteX74" fmla="*/ 0 w 6420426"/>
              <a:gd name="connsiteY74" fmla="*/ 2873220 h 6443390"/>
              <a:gd name="connsiteX75" fmla="*/ 866 w 6420426"/>
              <a:gd name="connsiteY75" fmla="*/ 2850314 h 6443390"/>
              <a:gd name="connsiteX76" fmla="*/ 2161 w 6420426"/>
              <a:gd name="connsiteY76" fmla="*/ 2827406 h 6443390"/>
              <a:gd name="connsiteX77" fmla="*/ 3026 w 6420426"/>
              <a:gd name="connsiteY77" fmla="*/ 2804932 h 6443390"/>
              <a:gd name="connsiteX78" fmla="*/ 5187 w 6420426"/>
              <a:gd name="connsiteY78" fmla="*/ 2781594 h 6443390"/>
              <a:gd name="connsiteX79" fmla="*/ 7348 w 6420426"/>
              <a:gd name="connsiteY79" fmla="*/ 2758688 h 6443390"/>
              <a:gd name="connsiteX80" fmla="*/ 9940 w 6420426"/>
              <a:gd name="connsiteY80" fmla="*/ 2735349 h 6443390"/>
              <a:gd name="connsiteX81" fmla="*/ 12534 w 6420426"/>
              <a:gd name="connsiteY81" fmla="*/ 2712011 h 6443390"/>
              <a:gd name="connsiteX82" fmla="*/ 15992 w 6420426"/>
              <a:gd name="connsiteY82" fmla="*/ 2688240 h 6443390"/>
              <a:gd name="connsiteX83" fmla="*/ 19017 w 6420426"/>
              <a:gd name="connsiteY83" fmla="*/ 2664902 h 6443390"/>
              <a:gd name="connsiteX84" fmla="*/ 23341 w 6420426"/>
              <a:gd name="connsiteY84" fmla="*/ 2641997 h 6443390"/>
              <a:gd name="connsiteX85" fmla="*/ 27661 w 6420426"/>
              <a:gd name="connsiteY85" fmla="*/ 2618657 h 6443390"/>
              <a:gd name="connsiteX86" fmla="*/ 31552 w 6420426"/>
              <a:gd name="connsiteY86" fmla="*/ 2595751 h 6443390"/>
              <a:gd name="connsiteX87" fmla="*/ 36306 w 6420426"/>
              <a:gd name="connsiteY87" fmla="*/ 2572413 h 6443390"/>
              <a:gd name="connsiteX88" fmla="*/ 41491 w 6420426"/>
              <a:gd name="connsiteY88" fmla="*/ 2549507 h 6443390"/>
              <a:gd name="connsiteX89" fmla="*/ 46677 w 6420426"/>
              <a:gd name="connsiteY89" fmla="*/ 2527033 h 6443390"/>
              <a:gd name="connsiteX90" fmla="*/ 51864 w 6420426"/>
              <a:gd name="connsiteY90" fmla="*/ 2504559 h 6443390"/>
              <a:gd name="connsiteX91" fmla="*/ 57483 w 6420426"/>
              <a:gd name="connsiteY91" fmla="*/ 2482517 h 6443390"/>
              <a:gd name="connsiteX92" fmla="*/ 63101 w 6420426"/>
              <a:gd name="connsiteY92" fmla="*/ 2460043 h 6443390"/>
              <a:gd name="connsiteX93" fmla="*/ 69584 w 6420426"/>
              <a:gd name="connsiteY93" fmla="*/ 2438432 h 6443390"/>
              <a:gd name="connsiteX94" fmla="*/ 75634 w 6420426"/>
              <a:gd name="connsiteY94" fmla="*/ 2417255 h 6443390"/>
              <a:gd name="connsiteX95" fmla="*/ 81686 w 6420426"/>
              <a:gd name="connsiteY95" fmla="*/ 2396510 h 6443390"/>
              <a:gd name="connsiteX96" fmla="*/ 88169 w 6420426"/>
              <a:gd name="connsiteY96" fmla="*/ 2375765 h 6443390"/>
              <a:gd name="connsiteX97" fmla="*/ 94650 w 6420426"/>
              <a:gd name="connsiteY97" fmla="*/ 2355452 h 6443390"/>
              <a:gd name="connsiteX98" fmla="*/ 101566 w 6420426"/>
              <a:gd name="connsiteY98" fmla="*/ 2336003 h 6443390"/>
              <a:gd name="connsiteX99" fmla="*/ 108913 w 6420426"/>
              <a:gd name="connsiteY99" fmla="*/ 2316987 h 6443390"/>
              <a:gd name="connsiteX100" fmla="*/ 115397 w 6420426"/>
              <a:gd name="connsiteY100" fmla="*/ 2298403 h 6443390"/>
              <a:gd name="connsiteX101" fmla="*/ 122743 w 6420426"/>
              <a:gd name="connsiteY101" fmla="*/ 2279387 h 6443390"/>
              <a:gd name="connsiteX102" fmla="*/ 130090 w 6420426"/>
              <a:gd name="connsiteY102" fmla="*/ 2262531 h 6443390"/>
              <a:gd name="connsiteX103" fmla="*/ 137437 w 6420426"/>
              <a:gd name="connsiteY103" fmla="*/ 2245243 h 6443390"/>
              <a:gd name="connsiteX104" fmla="*/ 144353 w 6420426"/>
              <a:gd name="connsiteY104" fmla="*/ 2228820 h 6443390"/>
              <a:gd name="connsiteX105" fmla="*/ 151702 w 6420426"/>
              <a:gd name="connsiteY105" fmla="*/ 2213261 h 6443390"/>
              <a:gd name="connsiteX106" fmla="*/ 169420 w 6420426"/>
              <a:gd name="connsiteY106" fmla="*/ 2178253 h 6443390"/>
              <a:gd name="connsiteX107" fmla="*/ 186275 w 6420426"/>
              <a:gd name="connsiteY107" fmla="*/ 2142813 h 6443390"/>
              <a:gd name="connsiteX108" fmla="*/ 203996 w 6420426"/>
              <a:gd name="connsiteY108" fmla="*/ 2108670 h 6443390"/>
              <a:gd name="connsiteX109" fmla="*/ 222581 w 6420426"/>
              <a:gd name="connsiteY109" fmla="*/ 2074527 h 6443390"/>
              <a:gd name="connsiteX110" fmla="*/ 232089 w 6420426"/>
              <a:gd name="connsiteY110" fmla="*/ 2058103 h 6443390"/>
              <a:gd name="connsiteX111" fmla="*/ 241164 w 6420426"/>
              <a:gd name="connsiteY111" fmla="*/ 2041679 h 6443390"/>
              <a:gd name="connsiteX112" fmla="*/ 251106 w 6420426"/>
              <a:gd name="connsiteY112" fmla="*/ 2025689 h 6443390"/>
              <a:gd name="connsiteX113" fmla="*/ 261045 w 6420426"/>
              <a:gd name="connsiteY113" fmla="*/ 2009265 h 6443390"/>
              <a:gd name="connsiteX114" fmla="*/ 271419 w 6420426"/>
              <a:gd name="connsiteY114" fmla="*/ 1993275 h 6443390"/>
              <a:gd name="connsiteX115" fmla="*/ 281790 w 6420426"/>
              <a:gd name="connsiteY115" fmla="*/ 1977715 h 6443390"/>
              <a:gd name="connsiteX116" fmla="*/ 292595 w 6420426"/>
              <a:gd name="connsiteY116" fmla="*/ 1962156 h 6443390"/>
              <a:gd name="connsiteX117" fmla="*/ 303399 w 6420426"/>
              <a:gd name="connsiteY117" fmla="*/ 1947893 h 6443390"/>
              <a:gd name="connsiteX118" fmla="*/ 315070 w 6420426"/>
              <a:gd name="connsiteY118" fmla="*/ 1932335 h 6443390"/>
              <a:gd name="connsiteX119" fmla="*/ 325873 w 6420426"/>
              <a:gd name="connsiteY119" fmla="*/ 1917208 h 6443390"/>
              <a:gd name="connsiteX120" fmla="*/ 336678 w 6420426"/>
              <a:gd name="connsiteY120" fmla="*/ 1901650 h 6443390"/>
              <a:gd name="connsiteX121" fmla="*/ 347915 w 6420426"/>
              <a:gd name="connsiteY121" fmla="*/ 1886955 h 6443390"/>
              <a:gd name="connsiteX122" fmla="*/ 358721 w 6420426"/>
              <a:gd name="connsiteY122" fmla="*/ 1871828 h 6443390"/>
              <a:gd name="connsiteX123" fmla="*/ 370389 w 6420426"/>
              <a:gd name="connsiteY123" fmla="*/ 1857133 h 6443390"/>
              <a:gd name="connsiteX124" fmla="*/ 382058 w 6420426"/>
              <a:gd name="connsiteY124" fmla="*/ 1843304 h 6443390"/>
              <a:gd name="connsiteX125" fmla="*/ 394593 w 6420426"/>
              <a:gd name="connsiteY125" fmla="*/ 1829906 h 6443390"/>
              <a:gd name="connsiteX126" fmla="*/ 424846 w 6420426"/>
              <a:gd name="connsiteY126" fmla="*/ 1797058 h 6443390"/>
              <a:gd name="connsiteX127" fmla="*/ 443863 w 6420426"/>
              <a:gd name="connsiteY127" fmla="*/ 1775450 h 6443390"/>
              <a:gd name="connsiteX128" fmla="*/ 455531 w 6420426"/>
              <a:gd name="connsiteY128" fmla="*/ 1760323 h 6443390"/>
              <a:gd name="connsiteX129" fmla="*/ 464607 w 6420426"/>
              <a:gd name="connsiteY129" fmla="*/ 1750381 h 6443390"/>
              <a:gd name="connsiteX130" fmla="*/ 469362 w 6420426"/>
              <a:gd name="connsiteY130" fmla="*/ 1745196 h 6443390"/>
              <a:gd name="connsiteX131" fmla="*/ 474549 w 6420426"/>
              <a:gd name="connsiteY131" fmla="*/ 1740441 h 6443390"/>
              <a:gd name="connsiteX132" fmla="*/ 480168 w 6420426"/>
              <a:gd name="connsiteY132" fmla="*/ 1733959 h 6443390"/>
              <a:gd name="connsiteX133" fmla="*/ 487947 w 6420426"/>
              <a:gd name="connsiteY133" fmla="*/ 1727475 h 6443390"/>
              <a:gd name="connsiteX134" fmla="*/ 509989 w 6420426"/>
              <a:gd name="connsiteY134" fmla="*/ 1708459 h 6443390"/>
              <a:gd name="connsiteX135" fmla="*/ 543698 w 6420426"/>
              <a:gd name="connsiteY135" fmla="*/ 1679935 h 6443390"/>
              <a:gd name="connsiteX136" fmla="*/ 551478 w 6420426"/>
              <a:gd name="connsiteY136" fmla="*/ 1672587 h 6443390"/>
              <a:gd name="connsiteX137" fmla="*/ 558825 w 6420426"/>
              <a:gd name="connsiteY137" fmla="*/ 1666537 h 6443390"/>
              <a:gd name="connsiteX138" fmla="*/ 564877 w 6420426"/>
              <a:gd name="connsiteY138" fmla="*/ 1660053 h 6443390"/>
              <a:gd name="connsiteX139" fmla="*/ 570496 w 6420426"/>
              <a:gd name="connsiteY139" fmla="*/ 1654003 h 6443390"/>
              <a:gd name="connsiteX140" fmla="*/ 582596 w 6420426"/>
              <a:gd name="connsiteY140" fmla="*/ 1641468 h 6443390"/>
              <a:gd name="connsiteX141" fmla="*/ 596426 w 6420426"/>
              <a:gd name="connsiteY141" fmla="*/ 1628071 h 6443390"/>
              <a:gd name="connsiteX142" fmla="*/ 775355 w 6420426"/>
              <a:gd name="connsiteY142" fmla="*/ 1493660 h 6443390"/>
              <a:gd name="connsiteX143" fmla="*/ 815548 w 6420426"/>
              <a:gd name="connsiteY143" fmla="*/ 1467296 h 6443390"/>
              <a:gd name="connsiteX144" fmla="*/ 857904 w 6420426"/>
              <a:gd name="connsiteY144" fmla="*/ 1441364 h 6443390"/>
              <a:gd name="connsiteX145" fmla="*/ 901555 w 6420426"/>
              <a:gd name="connsiteY145" fmla="*/ 1415000 h 6443390"/>
              <a:gd name="connsiteX146" fmla="*/ 946070 w 6420426"/>
              <a:gd name="connsiteY146" fmla="*/ 1388636 h 6443390"/>
              <a:gd name="connsiteX147" fmla="*/ 992315 w 6420426"/>
              <a:gd name="connsiteY147" fmla="*/ 1362705 h 6443390"/>
              <a:gd name="connsiteX148" fmla="*/ 1038127 w 6420426"/>
              <a:gd name="connsiteY148" fmla="*/ 1336773 h 6443390"/>
              <a:gd name="connsiteX149" fmla="*/ 1085238 w 6420426"/>
              <a:gd name="connsiteY149" fmla="*/ 1310842 h 6443390"/>
              <a:gd name="connsiteX150" fmla="*/ 1132347 w 6420426"/>
              <a:gd name="connsiteY150" fmla="*/ 1284911 h 6443390"/>
              <a:gd name="connsiteX151" fmla="*/ 1180319 w 6420426"/>
              <a:gd name="connsiteY151" fmla="*/ 1258979 h 6443390"/>
              <a:gd name="connsiteX152" fmla="*/ 1227428 w 6420426"/>
              <a:gd name="connsiteY152" fmla="*/ 1233047 h 6443390"/>
              <a:gd name="connsiteX153" fmla="*/ 1274537 w 6420426"/>
              <a:gd name="connsiteY153" fmla="*/ 1207980 h 6443390"/>
              <a:gd name="connsiteX154" fmla="*/ 1321214 w 6420426"/>
              <a:gd name="connsiteY154" fmla="*/ 1182480 h 6443390"/>
              <a:gd name="connsiteX155" fmla="*/ 1366594 w 6420426"/>
              <a:gd name="connsiteY155" fmla="*/ 1156982 h 6443390"/>
              <a:gd name="connsiteX156" fmla="*/ 1411111 w 6420426"/>
              <a:gd name="connsiteY156" fmla="*/ 1131913 h 6443390"/>
              <a:gd name="connsiteX157" fmla="*/ 1455193 w 6420426"/>
              <a:gd name="connsiteY157" fmla="*/ 1106415 h 6443390"/>
              <a:gd name="connsiteX158" fmla="*/ 1497117 w 6420426"/>
              <a:gd name="connsiteY158" fmla="*/ 1081780 h 6443390"/>
              <a:gd name="connsiteX159" fmla="*/ 1530829 w 6420426"/>
              <a:gd name="connsiteY159" fmla="*/ 1061467 h 6443390"/>
              <a:gd name="connsiteX160" fmla="*/ 1564106 w 6420426"/>
              <a:gd name="connsiteY160" fmla="*/ 1042882 h 6443390"/>
              <a:gd name="connsiteX161" fmla="*/ 1596954 w 6420426"/>
              <a:gd name="connsiteY161" fmla="*/ 1024298 h 6443390"/>
              <a:gd name="connsiteX162" fmla="*/ 1630233 w 6420426"/>
              <a:gd name="connsiteY162" fmla="*/ 1005281 h 6443390"/>
              <a:gd name="connsiteX163" fmla="*/ 1662647 w 6420426"/>
              <a:gd name="connsiteY163" fmla="*/ 987562 h 6443390"/>
              <a:gd name="connsiteX164" fmla="*/ 1695925 w 6420426"/>
              <a:gd name="connsiteY164" fmla="*/ 968544 h 6443390"/>
              <a:gd name="connsiteX165" fmla="*/ 1729636 w 6420426"/>
              <a:gd name="connsiteY165" fmla="*/ 949961 h 6443390"/>
              <a:gd name="connsiteX166" fmla="*/ 1763347 w 6420426"/>
              <a:gd name="connsiteY166" fmla="*/ 930080 h 6443390"/>
              <a:gd name="connsiteX167" fmla="*/ 1823422 w 6420426"/>
              <a:gd name="connsiteY167" fmla="*/ 893776 h 6443390"/>
              <a:gd name="connsiteX168" fmla="*/ 1893439 w 6420426"/>
              <a:gd name="connsiteY168" fmla="*/ 851852 h 6443390"/>
              <a:gd name="connsiteX169" fmla="*/ 1971664 w 6420426"/>
              <a:gd name="connsiteY169" fmla="*/ 805609 h 6443390"/>
              <a:gd name="connsiteX170" fmla="*/ 2055511 w 6420426"/>
              <a:gd name="connsiteY170" fmla="*/ 755474 h 6443390"/>
              <a:gd name="connsiteX171" fmla="*/ 2144973 w 6420426"/>
              <a:gd name="connsiteY171" fmla="*/ 702746 h 6443390"/>
              <a:gd name="connsiteX172" fmla="*/ 2238328 w 6420426"/>
              <a:gd name="connsiteY172" fmla="*/ 647858 h 6443390"/>
              <a:gd name="connsiteX173" fmla="*/ 2333843 w 6420426"/>
              <a:gd name="connsiteY173" fmla="*/ 591673 h 6443390"/>
              <a:gd name="connsiteX174" fmla="*/ 2430221 w 6420426"/>
              <a:gd name="connsiteY174" fmla="*/ 535056 h 6443390"/>
              <a:gd name="connsiteX175" fmla="*/ 2526600 w 6420426"/>
              <a:gd name="connsiteY175" fmla="*/ 479302 h 6443390"/>
              <a:gd name="connsiteX176" fmla="*/ 2620819 w 6420426"/>
              <a:gd name="connsiteY176" fmla="*/ 424846 h 6443390"/>
              <a:gd name="connsiteX177" fmla="*/ 2711579 w 6420426"/>
              <a:gd name="connsiteY177" fmla="*/ 372550 h 6443390"/>
              <a:gd name="connsiteX178" fmla="*/ 2798018 w 6420426"/>
              <a:gd name="connsiteY178" fmla="*/ 323281 h 6443390"/>
              <a:gd name="connsiteX179" fmla="*/ 2878406 w 6420426"/>
              <a:gd name="connsiteY179" fmla="*/ 278332 h 6443390"/>
              <a:gd name="connsiteX180" fmla="*/ 2951445 w 6420426"/>
              <a:gd name="connsiteY180" fmla="*/ 238571 h 6443390"/>
              <a:gd name="connsiteX181" fmla="*/ 2984293 w 6420426"/>
              <a:gd name="connsiteY181" fmla="*/ 220418 h 6443390"/>
              <a:gd name="connsiteX182" fmla="*/ 3014978 w 6420426"/>
              <a:gd name="connsiteY182" fmla="*/ 203996 h 6443390"/>
              <a:gd name="connsiteX183" fmla="*/ 3043502 w 6420426"/>
              <a:gd name="connsiteY183" fmla="*/ 188869 h 6443390"/>
              <a:gd name="connsiteX184" fmla="*/ 3069002 w 6420426"/>
              <a:gd name="connsiteY184" fmla="*/ 175903 h 6443390"/>
              <a:gd name="connsiteX185" fmla="*/ 3113519 w 6420426"/>
              <a:gd name="connsiteY185" fmla="*/ 154293 h 6443390"/>
              <a:gd name="connsiteX186" fmla="*/ 3158467 w 6420426"/>
              <a:gd name="connsiteY186" fmla="*/ 133979 h 6443390"/>
              <a:gd name="connsiteX187" fmla="*/ 3203847 w 6420426"/>
              <a:gd name="connsiteY187" fmla="*/ 115397 h 6443390"/>
              <a:gd name="connsiteX188" fmla="*/ 3249659 w 6420426"/>
              <a:gd name="connsiteY188" fmla="*/ 98541 h 6443390"/>
              <a:gd name="connsiteX189" fmla="*/ 3296336 w 6420426"/>
              <a:gd name="connsiteY189" fmla="*/ 82117 h 6443390"/>
              <a:gd name="connsiteX190" fmla="*/ 3342148 w 6420426"/>
              <a:gd name="connsiteY190" fmla="*/ 67854 h 6443390"/>
              <a:gd name="connsiteX191" fmla="*/ 3389257 w 6420426"/>
              <a:gd name="connsiteY191" fmla="*/ 54888 h 6443390"/>
              <a:gd name="connsiteX192" fmla="*/ 3436366 w 6420426"/>
              <a:gd name="connsiteY192" fmla="*/ 42788 h 6443390"/>
              <a:gd name="connsiteX193" fmla="*/ 3483476 w 6420426"/>
              <a:gd name="connsiteY193" fmla="*/ 32414 h 6443390"/>
              <a:gd name="connsiteX194" fmla="*/ 3531449 w 6420426"/>
              <a:gd name="connsiteY194" fmla="*/ 23771 h 6443390"/>
              <a:gd name="connsiteX195" fmla="*/ 3578990 w 6420426"/>
              <a:gd name="connsiteY195" fmla="*/ 16424 h 6443390"/>
              <a:gd name="connsiteX196" fmla="*/ 3626532 w 6420426"/>
              <a:gd name="connsiteY196" fmla="*/ 10374 h 6443390"/>
              <a:gd name="connsiteX197" fmla="*/ 3674504 w 6420426"/>
              <a:gd name="connsiteY197" fmla="*/ 5619 h 6443390"/>
              <a:gd name="connsiteX198" fmla="*/ 3722910 w 6420426"/>
              <a:gd name="connsiteY198" fmla="*/ 2594 h 6443390"/>
              <a:gd name="connsiteX199" fmla="*/ 3770883 w 6420426"/>
              <a:gd name="connsiteY199" fmla="*/ 432 h 64433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Lst>
            <a:rect l="l" t="t" r="r" b="b"/>
            <a:pathLst>
              <a:path w="6420426" h="6443390">
                <a:moveTo>
                  <a:pt x="3819289" y="0"/>
                </a:moveTo>
                <a:lnTo>
                  <a:pt x="3867264" y="866"/>
                </a:lnTo>
                <a:lnTo>
                  <a:pt x="3915668" y="3026"/>
                </a:lnTo>
                <a:lnTo>
                  <a:pt x="3963642" y="6916"/>
                </a:lnTo>
                <a:lnTo>
                  <a:pt x="4011182" y="12103"/>
                </a:lnTo>
                <a:lnTo>
                  <a:pt x="4059589" y="18585"/>
                </a:lnTo>
                <a:lnTo>
                  <a:pt x="4107129" y="26364"/>
                </a:lnTo>
                <a:lnTo>
                  <a:pt x="4154238" y="35872"/>
                </a:lnTo>
                <a:lnTo>
                  <a:pt x="4201781" y="46246"/>
                </a:lnTo>
                <a:lnTo>
                  <a:pt x="4248890" y="57914"/>
                </a:lnTo>
                <a:lnTo>
                  <a:pt x="4295567" y="71312"/>
                </a:lnTo>
                <a:lnTo>
                  <a:pt x="4342242" y="86439"/>
                </a:lnTo>
                <a:lnTo>
                  <a:pt x="4388488" y="102431"/>
                </a:lnTo>
                <a:lnTo>
                  <a:pt x="4433868" y="120150"/>
                </a:lnTo>
                <a:lnTo>
                  <a:pt x="4479248" y="138735"/>
                </a:lnTo>
                <a:lnTo>
                  <a:pt x="4524628" y="159048"/>
                </a:lnTo>
                <a:lnTo>
                  <a:pt x="4568712" y="180657"/>
                </a:lnTo>
                <a:lnTo>
                  <a:pt x="6139734" y="1086533"/>
                </a:lnTo>
                <a:lnTo>
                  <a:pt x="6156590" y="1096473"/>
                </a:lnTo>
                <a:lnTo>
                  <a:pt x="6173445" y="1105983"/>
                </a:lnTo>
                <a:lnTo>
                  <a:pt x="6190300" y="1115923"/>
                </a:lnTo>
                <a:lnTo>
                  <a:pt x="6207588" y="1124999"/>
                </a:lnTo>
                <a:lnTo>
                  <a:pt x="6224012" y="1134507"/>
                </a:lnTo>
                <a:lnTo>
                  <a:pt x="6241299" y="1143150"/>
                </a:lnTo>
                <a:lnTo>
                  <a:pt x="6257290" y="1152658"/>
                </a:lnTo>
                <a:lnTo>
                  <a:pt x="6273282" y="1161303"/>
                </a:lnTo>
                <a:lnTo>
                  <a:pt x="6420426" y="1247904"/>
                </a:lnTo>
                <a:lnTo>
                  <a:pt x="6420426" y="6443390"/>
                </a:lnTo>
                <a:lnTo>
                  <a:pt x="387571" y="6443390"/>
                </a:lnTo>
                <a:lnTo>
                  <a:pt x="379466" y="6433193"/>
                </a:lnTo>
                <a:lnTo>
                  <a:pt x="366068" y="6415472"/>
                </a:lnTo>
                <a:lnTo>
                  <a:pt x="352670" y="6397753"/>
                </a:lnTo>
                <a:lnTo>
                  <a:pt x="339273" y="6379600"/>
                </a:lnTo>
                <a:lnTo>
                  <a:pt x="326307" y="6361447"/>
                </a:lnTo>
                <a:lnTo>
                  <a:pt x="313341" y="6342865"/>
                </a:lnTo>
                <a:lnTo>
                  <a:pt x="287841" y="6305264"/>
                </a:lnTo>
                <a:lnTo>
                  <a:pt x="264071" y="6267229"/>
                </a:lnTo>
                <a:lnTo>
                  <a:pt x="240732" y="6230062"/>
                </a:lnTo>
                <a:lnTo>
                  <a:pt x="219123" y="6192893"/>
                </a:lnTo>
                <a:lnTo>
                  <a:pt x="198378" y="6157021"/>
                </a:lnTo>
                <a:lnTo>
                  <a:pt x="179793" y="6122013"/>
                </a:lnTo>
                <a:lnTo>
                  <a:pt x="162506" y="6088734"/>
                </a:lnTo>
                <a:lnTo>
                  <a:pt x="147379" y="6057617"/>
                </a:lnTo>
                <a:lnTo>
                  <a:pt x="140463" y="6042490"/>
                </a:lnTo>
                <a:lnTo>
                  <a:pt x="133548" y="6025635"/>
                </a:lnTo>
                <a:lnTo>
                  <a:pt x="126201" y="6009211"/>
                </a:lnTo>
                <a:lnTo>
                  <a:pt x="119718" y="5991492"/>
                </a:lnTo>
                <a:lnTo>
                  <a:pt x="112371" y="5973339"/>
                </a:lnTo>
                <a:lnTo>
                  <a:pt x="105455" y="5954754"/>
                </a:lnTo>
                <a:lnTo>
                  <a:pt x="98973" y="5935738"/>
                </a:lnTo>
                <a:lnTo>
                  <a:pt x="92057" y="5916722"/>
                </a:lnTo>
                <a:lnTo>
                  <a:pt x="79957" y="5876095"/>
                </a:lnTo>
                <a:lnTo>
                  <a:pt x="67423" y="5834605"/>
                </a:lnTo>
                <a:lnTo>
                  <a:pt x="61804" y="5812996"/>
                </a:lnTo>
                <a:lnTo>
                  <a:pt x="55754" y="5791817"/>
                </a:lnTo>
                <a:lnTo>
                  <a:pt x="50135" y="5769777"/>
                </a:lnTo>
                <a:lnTo>
                  <a:pt x="44948" y="5747734"/>
                </a:lnTo>
                <a:lnTo>
                  <a:pt x="40195" y="5725692"/>
                </a:lnTo>
                <a:lnTo>
                  <a:pt x="35010" y="5702786"/>
                </a:lnTo>
                <a:lnTo>
                  <a:pt x="31119" y="5679880"/>
                </a:lnTo>
                <a:lnTo>
                  <a:pt x="26365" y="5657406"/>
                </a:lnTo>
                <a:lnTo>
                  <a:pt x="22907" y="5634500"/>
                </a:lnTo>
                <a:lnTo>
                  <a:pt x="18585" y="5611594"/>
                </a:lnTo>
                <a:lnTo>
                  <a:pt x="15559" y="5588255"/>
                </a:lnTo>
                <a:lnTo>
                  <a:pt x="12534" y="5565781"/>
                </a:lnTo>
                <a:lnTo>
                  <a:pt x="9509" y="5542875"/>
                </a:lnTo>
                <a:lnTo>
                  <a:pt x="7348" y="5519537"/>
                </a:lnTo>
                <a:lnTo>
                  <a:pt x="5187" y="5497063"/>
                </a:lnTo>
                <a:lnTo>
                  <a:pt x="3026" y="5474155"/>
                </a:lnTo>
                <a:lnTo>
                  <a:pt x="2161" y="5451249"/>
                </a:lnTo>
                <a:lnTo>
                  <a:pt x="866" y="5429209"/>
                </a:lnTo>
                <a:lnTo>
                  <a:pt x="0" y="5406735"/>
                </a:lnTo>
                <a:lnTo>
                  <a:pt x="0" y="5384692"/>
                </a:lnTo>
                <a:lnTo>
                  <a:pt x="0" y="2895260"/>
                </a:lnTo>
                <a:lnTo>
                  <a:pt x="0" y="2873220"/>
                </a:lnTo>
                <a:lnTo>
                  <a:pt x="866" y="2850314"/>
                </a:lnTo>
                <a:lnTo>
                  <a:pt x="2161" y="2827406"/>
                </a:lnTo>
                <a:lnTo>
                  <a:pt x="3026" y="2804932"/>
                </a:lnTo>
                <a:lnTo>
                  <a:pt x="5187" y="2781594"/>
                </a:lnTo>
                <a:lnTo>
                  <a:pt x="7348" y="2758688"/>
                </a:lnTo>
                <a:lnTo>
                  <a:pt x="9940" y="2735349"/>
                </a:lnTo>
                <a:lnTo>
                  <a:pt x="12534" y="2712011"/>
                </a:lnTo>
                <a:lnTo>
                  <a:pt x="15992" y="2688240"/>
                </a:lnTo>
                <a:lnTo>
                  <a:pt x="19017" y="2664902"/>
                </a:lnTo>
                <a:lnTo>
                  <a:pt x="23341" y="2641997"/>
                </a:lnTo>
                <a:lnTo>
                  <a:pt x="27661" y="2618657"/>
                </a:lnTo>
                <a:lnTo>
                  <a:pt x="31552" y="2595751"/>
                </a:lnTo>
                <a:lnTo>
                  <a:pt x="36306" y="2572413"/>
                </a:lnTo>
                <a:lnTo>
                  <a:pt x="41491" y="2549507"/>
                </a:lnTo>
                <a:lnTo>
                  <a:pt x="46677" y="2527033"/>
                </a:lnTo>
                <a:lnTo>
                  <a:pt x="51864" y="2504559"/>
                </a:lnTo>
                <a:lnTo>
                  <a:pt x="57483" y="2482517"/>
                </a:lnTo>
                <a:lnTo>
                  <a:pt x="63101" y="2460043"/>
                </a:lnTo>
                <a:lnTo>
                  <a:pt x="69584" y="2438432"/>
                </a:lnTo>
                <a:lnTo>
                  <a:pt x="75634" y="2417255"/>
                </a:lnTo>
                <a:lnTo>
                  <a:pt x="81686" y="2396510"/>
                </a:lnTo>
                <a:lnTo>
                  <a:pt x="88169" y="2375765"/>
                </a:lnTo>
                <a:lnTo>
                  <a:pt x="94650" y="2355452"/>
                </a:lnTo>
                <a:lnTo>
                  <a:pt x="101566" y="2336003"/>
                </a:lnTo>
                <a:lnTo>
                  <a:pt x="108913" y="2316987"/>
                </a:lnTo>
                <a:lnTo>
                  <a:pt x="115397" y="2298403"/>
                </a:lnTo>
                <a:lnTo>
                  <a:pt x="122743" y="2279387"/>
                </a:lnTo>
                <a:lnTo>
                  <a:pt x="130090" y="2262531"/>
                </a:lnTo>
                <a:lnTo>
                  <a:pt x="137437" y="2245243"/>
                </a:lnTo>
                <a:lnTo>
                  <a:pt x="144353" y="2228820"/>
                </a:lnTo>
                <a:lnTo>
                  <a:pt x="151702" y="2213261"/>
                </a:lnTo>
                <a:lnTo>
                  <a:pt x="169420" y="2178253"/>
                </a:lnTo>
                <a:lnTo>
                  <a:pt x="186275" y="2142813"/>
                </a:lnTo>
                <a:lnTo>
                  <a:pt x="203996" y="2108670"/>
                </a:lnTo>
                <a:lnTo>
                  <a:pt x="222581" y="2074527"/>
                </a:lnTo>
                <a:lnTo>
                  <a:pt x="232089" y="2058103"/>
                </a:lnTo>
                <a:lnTo>
                  <a:pt x="241164" y="2041679"/>
                </a:lnTo>
                <a:lnTo>
                  <a:pt x="251106" y="2025689"/>
                </a:lnTo>
                <a:lnTo>
                  <a:pt x="261045" y="2009265"/>
                </a:lnTo>
                <a:lnTo>
                  <a:pt x="271419" y="1993275"/>
                </a:lnTo>
                <a:lnTo>
                  <a:pt x="281790" y="1977715"/>
                </a:lnTo>
                <a:lnTo>
                  <a:pt x="292595" y="1962156"/>
                </a:lnTo>
                <a:lnTo>
                  <a:pt x="303399" y="1947893"/>
                </a:lnTo>
                <a:lnTo>
                  <a:pt x="315070" y="1932335"/>
                </a:lnTo>
                <a:lnTo>
                  <a:pt x="325873" y="1917208"/>
                </a:lnTo>
                <a:lnTo>
                  <a:pt x="336678" y="1901650"/>
                </a:lnTo>
                <a:lnTo>
                  <a:pt x="347915" y="1886955"/>
                </a:lnTo>
                <a:lnTo>
                  <a:pt x="358721" y="1871828"/>
                </a:lnTo>
                <a:lnTo>
                  <a:pt x="370389" y="1857133"/>
                </a:lnTo>
                <a:lnTo>
                  <a:pt x="382058" y="1843304"/>
                </a:lnTo>
                <a:lnTo>
                  <a:pt x="394593" y="1829906"/>
                </a:lnTo>
                <a:lnTo>
                  <a:pt x="424846" y="1797058"/>
                </a:lnTo>
                <a:lnTo>
                  <a:pt x="443863" y="1775450"/>
                </a:lnTo>
                <a:lnTo>
                  <a:pt x="455531" y="1760323"/>
                </a:lnTo>
                <a:lnTo>
                  <a:pt x="464607" y="1750381"/>
                </a:lnTo>
                <a:lnTo>
                  <a:pt x="469362" y="1745196"/>
                </a:lnTo>
                <a:lnTo>
                  <a:pt x="474549" y="1740441"/>
                </a:lnTo>
                <a:lnTo>
                  <a:pt x="480168" y="1733959"/>
                </a:lnTo>
                <a:lnTo>
                  <a:pt x="487947" y="1727475"/>
                </a:lnTo>
                <a:lnTo>
                  <a:pt x="509989" y="1708459"/>
                </a:lnTo>
                <a:lnTo>
                  <a:pt x="543698" y="1679935"/>
                </a:lnTo>
                <a:lnTo>
                  <a:pt x="551478" y="1672587"/>
                </a:lnTo>
                <a:lnTo>
                  <a:pt x="558825" y="1666537"/>
                </a:lnTo>
                <a:lnTo>
                  <a:pt x="564877" y="1660053"/>
                </a:lnTo>
                <a:lnTo>
                  <a:pt x="570496" y="1654003"/>
                </a:lnTo>
                <a:lnTo>
                  <a:pt x="582596" y="1641468"/>
                </a:lnTo>
                <a:lnTo>
                  <a:pt x="596426" y="1628071"/>
                </a:lnTo>
                <a:lnTo>
                  <a:pt x="775355" y="1493660"/>
                </a:lnTo>
                <a:lnTo>
                  <a:pt x="815548" y="1467296"/>
                </a:lnTo>
                <a:lnTo>
                  <a:pt x="857904" y="1441364"/>
                </a:lnTo>
                <a:lnTo>
                  <a:pt x="901555" y="1415000"/>
                </a:lnTo>
                <a:lnTo>
                  <a:pt x="946070" y="1388636"/>
                </a:lnTo>
                <a:lnTo>
                  <a:pt x="992315" y="1362705"/>
                </a:lnTo>
                <a:lnTo>
                  <a:pt x="1038127" y="1336773"/>
                </a:lnTo>
                <a:lnTo>
                  <a:pt x="1085238" y="1310842"/>
                </a:lnTo>
                <a:lnTo>
                  <a:pt x="1132347" y="1284911"/>
                </a:lnTo>
                <a:lnTo>
                  <a:pt x="1180319" y="1258979"/>
                </a:lnTo>
                <a:lnTo>
                  <a:pt x="1227428" y="1233047"/>
                </a:lnTo>
                <a:lnTo>
                  <a:pt x="1274537" y="1207980"/>
                </a:lnTo>
                <a:lnTo>
                  <a:pt x="1321214" y="1182480"/>
                </a:lnTo>
                <a:lnTo>
                  <a:pt x="1366594" y="1156982"/>
                </a:lnTo>
                <a:lnTo>
                  <a:pt x="1411111" y="1131913"/>
                </a:lnTo>
                <a:lnTo>
                  <a:pt x="1455193" y="1106415"/>
                </a:lnTo>
                <a:lnTo>
                  <a:pt x="1497117" y="1081780"/>
                </a:lnTo>
                <a:lnTo>
                  <a:pt x="1530829" y="1061467"/>
                </a:lnTo>
                <a:lnTo>
                  <a:pt x="1564106" y="1042882"/>
                </a:lnTo>
                <a:lnTo>
                  <a:pt x="1596954" y="1024298"/>
                </a:lnTo>
                <a:lnTo>
                  <a:pt x="1630233" y="1005281"/>
                </a:lnTo>
                <a:lnTo>
                  <a:pt x="1662647" y="987562"/>
                </a:lnTo>
                <a:lnTo>
                  <a:pt x="1695925" y="968544"/>
                </a:lnTo>
                <a:lnTo>
                  <a:pt x="1729636" y="949961"/>
                </a:lnTo>
                <a:lnTo>
                  <a:pt x="1763347" y="930080"/>
                </a:lnTo>
                <a:lnTo>
                  <a:pt x="1823422" y="893776"/>
                </a:lnTo>
                <a:lnTo>
                  <a:pt x="1893439" y="851852"/>
                </a:lnTo>
                <a:lnTo>
                  <a:pt x="1971664" y="805609"/>
                </a:lnTo>
                <a:lnTo>
                  <a:pt x="2055511" y="755474"/>
                </a:lnTo>
                <a:lnTo>
                  <a:pt x="2144973" y="702746"/>
                </a:lnTo>
                <a:lnTo>
                  <a:pt x="2238328" y="647858"/>
                </a:lnTo>
                <a:lnTo>
                  <a:pt x="2333843" y="591673"/>
                </a:lnTo>
                <a:lnTo>
                  <a:pt x="2430221" y="535056"/>
                </a:lnTo>
                <a:lnTo>
                  <a:pt x="2526600" y="479302"/>
                </a:lnTo>
                <a:lnTo>
                  <a:pt x="2620819" y="424846"/>
                </a:lnTo>
                <a:lnTo>
                  <a:pt x="2711579" y="372550"/>
                </a:lnTo>
                <a:lnTo>
                  <a:pt x="2798018" y="323281"/>
                </a:lnTo>
                <a:lnTo>
                  <a:pt x="2878406" y="278332"/>
                </a:lnTo>
                <a:lnTo>
                  <a:pt x="2951445" y="238571"/>
                </a:lnTo>
                <a:lnTo>
                  <a:pt x="2984293" y="220418"/>
                </a:lnTo>
                <a:lnTo>
                  <a:pt x="3014978" y="203996"/>
                </a:lnTo>
                <a:lnTo>
                  <a:pt x="3043502" y="188869"/>
                </a:lnTo>
                <a:lnTo>
                  <a:pt x="3069002" y="175903"/>
                </a:lnTo>
                <a:lnTo>
                  <a:pt x="3113519" y="154293"/>
                </a:lnTo>
                <a:lnTo>
                  <a:pt x="3158467" y="133979"/>
                </a:lnTo>
                <a:lnTo>
                  <a:pt x="3203847" y="115397"/>
                </a:lnTo>
                <a:lnTo>
                  <a:pt x="3249659" y="98541"/>
                </a:lnTo>
                <a:lnTo>
                  <a:pt x="3296336" y="82117"/>
                </a:lnTo>
                <a:lnTo>
                  <a:pt x="3342148" y="67854"/>
                </a:lnTo>
                <a:lnTo>
                  <a:pt x="3389257" y="54888"/>
                </a:lnTo>
                <a:lnTo>
                  <a:pt x="3436366" y="42788"/>
                </a:lnTo>
                <a:lnTo>
                  <a:pt x="3483476" y="32414"/>
                </a:lnTo>
                <a:lnTo>
                  <a:pt x="3531449" y="23771"/>
                </a:lnTo>
                <a:lnTo>
                  <a:pt x="3578990" y="16424"/>
                </a:lnTo>
                <a:lnTo>
                  <a:pt x="3626532" y="10374"/>
                </a:lnTo>
                <a:lnTo>
                  <a:pt x="3674504" y="5619"/>
                </a:lnTo>
                <a:lnTo>
                  <a:pt x="3722910" y="2594"/>
                </a:lnTo>
                <a:lnTo>
                  <a:pt x="3770883" y="432"/>
                </a:lnTo>
                <a:close/>
              </a:path>
            </a:pathLst>
          </a:custGeom>
        </p:spPr>
      </p:pic>
    </p:spTree>
    <p:extLst>
      <p:ext uri="{BB962C8B-B14F-4D97-AF65-F5344CB8AC3E}">
        <p14:creationId xmlns:p14="http://schemas.microsoft.com/office/powerpoint/2010/main" val="375742344"/>
      </p:ext>
    </p:extLst>
  </p:cSld>
  <p:clrMapOvr>
    <a:masterClrMapping/>
  </p:clrMapOvr>
  <p:transition spd="slow">
    <p:wip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23_Пользовательский макет">
    <p:bg>
      <p:bgPr>
        <a:solidFill>
          <a:schemeClr val="bg1"/>
        </a:solidFill>
        <a:effectLst/>
      </p:bgPr>
    </p:bg>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rcRect l="6530" t="41489" r="68792" b="14646"/>
          <a:stretch>
            <a:fillRect/>
          </a:stretch>
        </p:blipFill>
        <p:spPr>
          <a:xfrm>
            <a:off x="796130" y="2845288"/>
            <a:ext cx="3008714" cy="3008313"/>
          </a:xfrm>
          <a:custGeom>
            <a:avLst/>
            <a:gdLst>
              <a:gd name="connsiteX0" fmla="*/ 0 w 3008714"/>
              <a:gd name="connsiteY0" fmla="*/ 0 h 3008313"/>
              <a:gd name="connsiteX1" fmla="*/ 3008714 w 3008714"/>
              <a:gd name="connsiteY1" fmla="*/ 0 h 3008313"/>
              <a:gd name="connsiteX2" fmla="*/ 3008714 w 3008714"/>
              <a:gd name="connsiteY2" fmla="*/ 3008313 h 3008313"/>
              <a:gd name="connsiteX3" fmla="*/ 0 w 3008714"/>
              <a:gd name="connsiteY3" fmla="*/ 3008313 h 3008313"/>
            </a:gdLst>
            <a:ahLst/>
            <a:cxnLst>
              <a:cxn ang="0">
                <a:pos x="connsiteX0" y="connsiteY0"/>
              </a:cxn>
              <a:cxn ang="0">
                <a:pos x="connsiteX1" y="connsiteY1"/>
              </a:cxn>
              <a:cxn ang="0">
                <a:pos x="connsiteX2" y="connsiteY2"/>
              </a:cxn>
              <a:cxn ang="0">
                <a:pos x="connsiteX3" y="connsiteY3"/>
              </a:cxn>
            </a:cxnLst>
            <a:rect l="l" t="t" r="r" b="b"/>
            <a:pathLst>
              <a:path w="3008714" h="3008313">
                <a:moveTo>
                  <a:pt x="0" y="0"/>
                </a:moveTo>
                <a:lnTo>
                  <a:pt x="3008714" y="0"/>
                </a:lnTo>
                <a:lnTo>
                  <a:pt x="3008714" y="3008313"/>
                </a:lnTo>
                <a:lnTo>
                  <a:pt x="0" y="3008313"/>
                </a:lnTo>
                <a:close/>
              </a:path>
            </a:pathLst>
          </a:custGeom>
        </p:spPr>
      </p:pic>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rcRect l="37661" t="25278" r="37661" b="14646"/>
          <a:stretch>
            <a:fillRect/>
          </a:stretch>
        </p:blipFill>
        <p:spPr>
          <a:xfrm>
            <a:off x="4591643" y="1733551"/>
            <a:ext cx="3008714" cy="4120050"/>
          </a:xfrm>
          <a:custGeom>
            <a:avLst/>
            <a:gdLst>
              <a:gd name="connsiteX0" fmla="*/ 0 w 3008714"/>
              <a:gd name="connsiteY0" fmla="*/ 0 h 4120050"/>
              <a:gd name="connsiteX1" fmla="*/ 3008714 w 3008714"/>
              <a:gd name="connsiteY1" fmla="*/ 0 h 4120050"/>
              <a:gd name="connsiteX2" fmla="*/ 3008714 w 3008714"/>
              <a:gd name="connsiteY2" fmla="*/ 4120050 h 4120050"/>
              <a:gd name="connsiteX3" fmla="*/ 0 w 3008714"/>
              <a:gd name="connsiteY3" fmla="*/ 4120050 h 4120050"/>
            </a:gdLst>
            <a:ahLst/>
            <a:cxnLst>
              <a:cxn ang="0">
                <a:pos x="connsiteX0" y="connsiteY0"/>
              </a:cxn>
              <a:cxn ang="0">
                <a:pos x="connsiteX1" y="connsiteY1"/>
              </a:cxn>
              <a:cxn ang="0">
                <a:pos x="connsiteX2" y="connsiteY2"/>
              </a:cxn>
              <a:cxn ang="0">
                <a:pos x="connsiteX3" y="connsiteY3"/>
              </a:cxn>
            </a:cxnLst>
            <a:rect l="l" t="t" r="r" b="b"/>
            <a:pathLst>
              <a:path w="3008714" h="4120050">
                <a:moveTo>
                  <a:pt x="0" y="0"/>
                </a:moveTo>
                <a:lnTo>
                  <a:pt x="3008714" y="0"/>
                </a:lnTo>
                <a:lnTo>
                  <a:pt x="3008714" y="4120050"/>
                </a:lnTo>
                <a:lnTo>
                  <a:pt x="0" y="4120050"/>
                </a:lnTo>
                <a:close/>
              </a:path>
            </a:pathLst>
          </a:custGeom>
        </p:spPr>
      </p:pic>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rcRect l="68792" t="41489" r="6530" b="14646"/>
          <a:stretch>
            <a:fillRect/>
          </a:stretch>
        </p:blipFill>
        <p:spPr>
          <a:xfrm>
            <a:off x="8387156" y="2845288"/>
            <a:ext cx="3008714" cy="3008313"/>
          </a:xfrm>
          <a:custGeom>
            <a:avLst/>
            <a:gdLst>
              <a:gd name="connsiteX0" fmla="*/ 0 w 3008714"/>
              <a:gd name="connsiteY0" fmla="*/ 0 h 3008313"/>
              <a:gd name="connsiteX1" fmla="*/ 3008714 w 3008714"/>
              <a:gd name="connsiteY1" fmla="*/ 0 h 3008313"/>
              <a:gd name="connsiteX2" fmla="*/ 3008714 w 3008714"/>
              <a:gd name="connsiteY2" fmla="*/ 3008313 h 3008313"/>
              <a:gd name="connsiteX3" fmla="*/ 0 w 3008714"/>
              <a:gd name="connsiteY3" fmla="*/ 3008313 h 3008313"/>
            </a:gdLst>
            <a:ahLst/>
            <a:cxnLst>
              <a:cxn ang="0">
                <a:pos x="connsiteX0" y="connsiteY0"/>
              </a:cxn>
              <a:cxn ang="0">
                <a:pos x="connsiteX1" y="connsiteY1"/>
              </a:cxn>
              <a:cxn ang="0">
                <a:pos x="connsiteX2" y="connsiteY2"/>
              </a:cxn>
              <a:cxn ang="0">
                <a:pos x="connsiteX3" y="connsiteY3"/>
              </a:cxn>
            </a:cxnLst>
            <a:rect l="l" t="t" r="r" b="b"/>
            <a:pathLst>
              <a:path w="3008714" h="3008313">
                <a:moveTo>
                  <a:pt x="0" y="0"/>
                </a:moveTo>
                <a:lnTo>
                  <a:pt x="3008714" y="0"/>
                </a:lnTo>
                <a:lnTo>
                  <a:pt x="3008714" y="3008313"/>
                </a:lnTo>
                <a:lnTo>
                  <a:pt x="0" y="3008313"/>
                </a:lnTo>
                <a:close/>
              </a:path>
            </a:pathLst>
          </a:custGeom>
        </p:spPr>
      </p:pic>
    </p:spTree>
    <p:extLst>
      <p:ext uri="{BB962C8B-B14F-4D97-AF65-F5344CB8AC3E}">
        <p14:creationId xmlns:p14="http://schemas.microsoft.com/office/powerpoint/2010/main" val="1271316886"/>
      </p:ext>
    </p:extLst>
  </p:cSld>
  <p:clrMapOvr>
    <a:masterClrMapping/>
  </p:clrMapOvr>
  <p:transition spd="slow">
    <p:wip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7_OUR PORTFOLIO">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2F6E054-980D-4F57-877D-1CD0C551667C}"/>
              </a:ext>
            </a:extLst>
          </p:cNvPr>
          <p:cNvSpPr/>
          <p:nvPr userDrawn="1"/>
        </p:nvSpPr>
        <p:spPr>
          <a:xfrm>
            <a:off x="377391" y="3318235"/>
            <a:ext cx="2210653" cy="2027517"/>
          </a:xfrm>
          <a:prstGeom prst="rect">
            <a:avLst/>
          </a:prstGeom>
          <a:gradFill>
            <a:gsLst>
              <a:gs pos="3000">
                <a:schemeClr val="accent1"/>
              </a:gs>
              <a:gs pos="100000">
                <a:schemeClr val="accent1">
                  <a:lumMod val="50000"/>
                </a:schemeClr>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0" name="Rectangle 9">
            <a:extLst>
              <a:ext uri="{FF2B5EF4-FFF2-40B4-BE49-F238E27FC236}">
                <a16:creationId xmlns:a16="http://schemas.microsoft.com/office/drawing/2014/main" id="{680EE094-48C7-486B-AC68-C82E91971637}"/>
              </a:ext>
            </a:extLst>
          </p:cNvPr>
          <p:cNvSpPr/>
          <p:nvPr userDrawn="1"/>
        </p:nvSpPr>
        <p:spPr>
          <a:xfrm>
            <a:off x="4958923" y="3318235"/>
            <a:ext cx="2210653" cy="2027517"/>
          </a:xfrm>
          <a:prstGeom prst="rect">
            <a:avLst/>
          </a:prstGeom>
          <a:gradFill>
            <a:gsLst>
              <a:gs pos="3000">
                <a:schemeClr val="accent1"/>
              </a:gs>
              <a:gs pos="100000">
                <a:schemeClr val="accent1">
                  <a:lumMod val="50000"/>
                </a:schemeClr>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rcRect l="79549" t="20370" r="5000" b="54444"/>
          <a:stretch>
            <a:fillRect/>
          </a:stretch>
        </p:blipFill>
        <p:spPr>
          <a:xfrm>
            <a:off x="9698569" y="1397000"/>
            <a:ext cx="1883833" cy="1727200"/>
          </a:xfrm>
          <a:custGeom>
            <a:avLst/>
            <a:gdLst>
              <a:gd name="connsiteX0" fmla="*/ 0 w 1883833"/>
              <a:gd name="connsiteY0" fmla="*/ 0 h 1727200"/>
              <a:gd name="connsiteX1" fmla="*/ 1883833 w 1883833"/>
              <a:gd name="connsiteY1" fmla="*/ 0 h 1727200"/>
              <a:gd name="connsiteX2" fmla="*/ 1883833 w 1883833"/>
              <a:gd name="connsiteY2" fmla="*/ 1727200 h 1727200"/>
              <a:gd name="connsiteX3" fmla="*/ 0 w 1883833"/>
              <a:gd name="connsiteY3" fmla="*/ 1727200 h 1727200"/>
            </a:gdLst>
            <a:ahLst/>
            <a:cxnLst>
              <a:cxn ang="0">
                <a:pos x="connsiteX0" y="connsiteY0"/>
              </a:cxn>
              <a:cxn ang="0">
                <a:pos x="connsiteX1" y="connsiteY1"/>
              </a:cxn>
              <a:cxn ang="0">
                <a:pos x="connsiteX2" y="connsiteY2"/>
              </a:cxn>
              <a:cxn ang="0">
                <a:pos x="connsiteX3" y="connsiteY3"/>
              </a:cxn>
            </a:cxnLst>
            <a:rect l="l" t="t" r="r" b="b"/>
            <a:pathLst>
              <a:path w="1883833" h="1727200">
                <a:moveTo>
                  <a:pt x="0" y="0"/>
                </a:moveTo>
                <a:lnTo>
                  <a:pt x="1883833" y="0"/>
                </a:lnTo>
                <a:lnTo>
                  <a:pt x="1883833" y="1727200"/>
                </a:lnTo>
                <a:lnTo>
                  <a:pt x="0" y="1727200"/>
                </a:lnTo>
                <a:close/>
              </a:path>
            </a:pathLst>
          </a:custGeom>
        </p:spPr>
      </p:pic>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rcRect l="60781" t="20370" r="23767" b="54444"/>
          <a:stretch>
            <a:fillRect/>
          </a:stretch>
        </p:blipFill>
        <p:spPr>
          <a:xfrm>
            <a:off x="7410453" y="1397000"/>
            <a:ext cx="1883833" cy="1727200"/>
          </a:xfrm>
          <a:custGeom>
            <a:avLst/>
            <a:gdLst>
              <a:gd name="connsiteX0" fmla="*/ 0 w 1883833"/>
              <a:gd name="connsiteY0" fmla="*/ 0 h 1727200"/>
              <a:gd name="connsiteX1" fmla="*/ 1883833 w 1883833"/>
              <a:gd name="connsiteY1" fmla="*/ 0 h 1727200"/>
              <a:gd name="connsiteX2" fmla="*/ 1883833 w 1883833"/>
              <a:gd name="connsiteY2" fmla="*/ 1727200 h 1727200"/>
              <a:gd name="connsiteX3" fmla="*/ 0 w 1883833"/>
              <a:gd name="connsiteY3" fmla="*/ 1727200 h 1727200"/>
            </a:gdLst>
            <a:ahLst/>
            <a:cxnLst>
              <a:cxn ang="0">
                <a:pos x="connsiteX0" y="connsiteY0"/>
              </a:cxn>
              <a:cxn ang="0">
                <a:pos x="connsiteX1" y="connsiteY1"/>
              </a:cxn>
              <a:cxn ang="0">
                <a:pos x="connsiteX2" y="connsiteY2"/>
              </a:cxn>
              <a:cxn ang="0">
                <a:pos x="connsiteX3" y="connsiteY3"/>
              </a:cxn>
            </a:cxnLst>
            <a:rect l="l" t="t" r="r" b="b"/>
            <a:pathLst>
              <a:path w="1883833" h="1727200">
                <a:moveTo>
                  <a:pt x="0" y="0"/>
                </a:moveTo>
                <a:lnTo>
                  <a:pt x="1883833" y="0"/>
                </a:lnTo>
                <a:lnTo>
                  <a:pt x="1883833" y="1727200"/>
                </a:lnTo>
                <a:lnTo>
                  <a:pt x="0" y="1727200"/>
                </a:lnTo>
                <a:close/>
              </a:path>
            </a:pathLst>
          </a:custGeom>
        </p:spPr>
      </p:pic>
      <p:pic>
        <p:nvPicPr>
          <p:cNvPr id="16" name="Picture 15"/>
          <p:cNvPicPr>
            <a:picLocks noChangeAspect="1"/>
          </p:cNvPicPr>
          <p:nvPr userDrawn="1"/>
        </p:nvPicPr>
        <p:blipFill>
          <a:blip r:embed="rId2">
            <a:extLst>
              <a:ext uri="{28A0092B-C50C-407E-A947-70E740481C1C}">
                <a14:useLocalDpi xmlns:a14="http://schemas.microsoft.com/office/drawing/2010/main" val="0"/>
              </a:ext>
            </a:extLst>
          </a:blip>
          <a:srcRect l="79549" t="50586" r="5000" b="24228"/>
          <a:stretch>
            <a:fillRect/>
          </a:stretch>
        </p:blipFill>
        <p:spPr>
          <a:xfrm>
            <a:off x="9698569" y="3469217"/>
            <a:ext cx="1883833" cy="1727200"/>
          </a:xfrm>
          <a:custGeom>
            <a:avLst/>
            <a:gdLst>
              <a:gd name="connsiteX0" fmla="*/ 0 w 1883833"/>
              <a:gd name="connsiteY0" fmla="*/ 0 h 1727200"/>
              <a:gd name="connsiteX1" fmla="*/ 1883833 w 1883833"/>
              <a:gd name="connsiteY1" fmla="*/ 0 h 1727200"/>
              <a:gd name="connsiteX2" fmla="*/ 1883833 w 1883833"/>
              <a:gd name="connsiteY2" fmla="*/ 1727200 h 1727200"/>
              <a:gd name="connsiteX3" fmla="*/ 0 w 1883833"/>
              <a:gd name="connsiteY3" fmla="*/ 1727200 h 1727200"/>
            </a:gdLst>
            <a:ahLst/>
            <a:cxnLst>
              <a:cxn ang="0">
                <a:pos x="connsiteX0" y="connsiteY0"/>
              </a:cxn>
              <a:cxn ang="0">
                <a:pos x="connsiteX1" y="connsiteY1"/>
              </a:cxn>
              <a:cxn ang="0">
                <a:pos x="connsiteX2" y="connsiteY2"/>
              </a:cxn>
              <a:cxn ang="0">
                <a:pos x="connsiteX3" y="connsiteY3"/>
              </a:cxn>
            </a:cxnLst>
            <a:rect l="l" t="t" r="r" b="b"/>
            <a:pathLst>
              <a:path w="1883833" h="1727200">
                <a:moveTo>
                  <a:pt x="0" y="0"/>
                </a:moveTo>
                <a:lnTo>
                  <a:pt x="1883833" y="0"/>
                </a:lnTo>
                <a:lnTo>
                  <a:pt x="1883833" y="1727200"/>
                </a:lnTo>
                <a:lnTo>
                  <a:pt x="0" y="1727200"/>
                </a:lnTo>
                <a:close/>
              </a:path>
            </a:pathLst>
          </a:custGeom>
        </p:spPr>
      </p:pic>
      <p:pic>
        <p:nvPicPr>
          <p:cNvPr id="18" name="Picture 17"/>
          <p:cNvPicPr>
            <a:picLocks noChangeAspect="1"/>
          </p:cNvPicPr>
          <p:nvPr userDrawn="1"/>
        </p:nvPicPr>
        <p:blipFill>
          <a:blip r:embed="rId2">
            <a:extLst>
              <a:ext uri="{28A0092B-C50C-407E-A947-70E740481C1C}">
                <a14:useLocalDpi xmlns:a14="http://schemas.microsoft.com/office/drawing/2010/main" val="0"/>
              </a:ext>
            </a:extLst>
          </a:blip>
          <a:srcRect l="60781" t="50586" r="23767" b="24228"/>
          <a:stretch>
            <a:fillRect/>
          </a:stretch>
        </p:blipFill>
        <p:spPr>
          <a:xfrm>
            <a:off x="7410453" y="3469217"/>
            <a:ext cx="1883833" cy="1727200"/>
          </a:xfrm>
          <a:custGeom>
            <a:avLst/>
            <a:gdLst>
              <a:gd name="connsiteX0" fmla="*/ 0 w 1883833"/>
              <a:gd name="connsiteY0" fmla="*/ 0 h 1727200"/>
              <a:gd name="connsiteX1" fmla="*/ 1883833 w 1883833"/>
              <a:gd name="connsiteY1" fmla="*/ 0 h 1727200"/>
              <a:gd name="connsiteX2" fmla="*/ 1883833 w 1883833"/>
              <a:gd name="connsiteY2" fmla="*/ 1727200 h 1727200"/>
              <a:gd name="connsiteX3" fmla="*/ 0 w 1883833"/>
              <a:gd name="connsiteY3" fmla="*/ 1727200 h 1727200"/>
            </a:gdLst>
            <a:ahLst/>
            <a:cxnLst>
              <a:cxn ang="0">
                <a:pos x="connsiteX0" y="connsiteY0"/>
              </a:cxn>
              <a:cxn ang="0">
                <a:pos x="connsiteX1" y="connsiteY1"/>
              </a:cxn>
              <a:cxn ang="0">
                <a:pos x="connsiteX2" y="connsiteY2"/>
              </a:cxn>
              <a:cxn ang="0">
                <a:pos x="connsiteX3" y="connsiteY3"/>
              </a:cxn>
            </a:cxnLst>
            <a:rect l="l" t="t" r="r" b="b"/>
            <a:pathLst>
              <a:path w="1883833" h="1727200">
                <a:moveTo>
                  <a:pt x="0" y="0"/>
                </a:moveTo>
                <a:lnTo>
                  <a:pt x="1883833" y="0"/>
                </a:lnTo>
                <a:lnTo>
                  <a:pt x="1883833" y="1727200"/>
                </a:lnTo>
                <a:lnTo>
                  <a:pt x="0" y="1727200"/>
                </a:lnTo>
                <a:close/>
              </a:path>
            </a:pathLst>
          </a:custGeom>
        </p:spPr>
      </p:pic>
      <p:pic>
        <p:nvPicPr>
          <p:cNvPr id="20" name="Picture 19"/>
          <p:cNvPicPr>
            <a:picLocks noChangeAspect="1"/>
          </p:cNvPicPr>
          <p:nvPr userDrawn="1"/>
        </p:nvPicPr>
        <p:blipFill>
          <a:blip r:embed="rId2">
            <a:extLst>
              <a:ext uri="{28A0092B-C50C-407E-A947-70E740481C1C}">
                <a14:useLocalDpi xmlns:a14="http://schemas.microsoft.com/office/drawing/2010/main" val="0"/>
              </a:ext>
            </a:extLst>
          </a:blip>
          <a:srcRect l="4462" t="50586" r="80087" b="24228"/>
          <a:stretch>
            <a:fillRect/>
          </a:stretch>
        </p:blipFill>
        <p:spPr>
          <a:xfrm>
            <a:off x="543986" y="3469217"/>
            <a:ext cx="1883833" cy="1727200"/>
          </a:xfrm>
          <a:custGeom>
            <a:avLst/>
            <a:gdLst>
              <a:gd name="connsiteX0" fmla="*/ 0 w 1883833"/>
              <a:gd name="connsiteY0" fmla="*/ 0 h 1727200"/>
              <a:gd name="connsiteX1" fmla="*/ 1883833 w 1883833"/>
              <a:gd name="connsiteY1" fmla="*/ 0 h 1727200"/>
              <a:gd name="connsiteX2" fmla="*/ 1883833 w 1883833"/>
              <a:gd name="connsiteY2" fmla="*/ 1727200 h 1727200"/>
              <a:gd name="connsiteX3" fmla="*/ 0 w 1883833"/>
              <a:gd name="connsiteY3" fmla="*/ 1727200 h 1727200"/>
            </a:gdLst>
            <a:ahLst/>
            <a:cxnLst>
              <a:cxn ang="0">
                <a:pos x="connsiteX0" y="connsiteY0"/>
              </a:cxn>
              <a:cxn ang="0">
                <a:pos x="connsiteX1" y="connsiteY1"/>
              </a:cxn>
              <a:cxn ang="0">
                <a:pos x="connsiteX2" y="connsiteY2"/>
              </a:cxn>
              <a:cxn ang="0">
                <a:pos x="connsiteX3" y="connsiteY3"/>
              </a:cxn>
            </a:cxnLst>
            <a:rect l="l" t="t" r="r" b="b"/>
            <a:pathLst>
              <a:path w="1883833" h="1727200">
                <a:moveTo>
                  <a:pt x="0" y="0"/>
                </a:moveTo>
                <a:lnTo>
                  <a:pt x="1883833" y="0"/>
                </a:lnTo>
                <a:lnTo>
                  <a:pt x="1883833" y="1727200"/>
                </a:lnTo>
                <a:lnTo>
                  <a:pt x="0" y="1727200"/>
                </a:lnTo>
                <a:close/>
              </a:path>
            </a:pathLst>
          </a:custGeom>
        </p:spPr>
      </p:pic>
      <p:pic>
        <p:nvPicPr>
          <p:cNvPr id="22" name="Picture 21"/>
          <p:cNvPicPr>
            <a:picLocks noChangeAspect="1"/>
          </p:cNvPicPr>
          <p:nvPr userDrawn="1"/>
        </p:nvPicPr>
        <p:blipFill>
          <a:blip r:embed="rId2">
            <a:extLst>
              <a:ext uri="{28A0092B-C50C-407E-A947-70E740481C1C}">
                <a14:useLocalDpi xmlns:a14="http://schemas.microsoft.com/office/drawing/2010/main" val="0"/>
              </a:ext>
            </a:extLst>
          </a:blip>
          <a:srcRect l="23247" t="50586" r="61319" b="24228"/>
          <a:stretch>
            <a:fillRect/>
          </a:stretch>
        </p:blipFill>
        <p:spPr>
          <a:xfrm>
            <a:off x="2834218" y="3469217"/>
            <a:ext cx="1881716" cy="1727200"/>
          </a:xfrm>
          <a:custGeom>
            <a:avLst/>
            <a:gdLst>
              <a:gd name="connsiteX0" fmla="*/ 0 w 1881716"/>
              <a:gd name="connsiteY0" fmla="*/ 0 h 1727200"/>
              <a:gd name="connsiteX1" fmla="*/ 1881716 w 1881716"/>
              <a:gd name="connsiteY1" fmla="*/ 0 h 1727200"/>
              <a:gd name="connsiteX2" fmla="*/ 1881716 w 1881716"/>
              <a:gd name="connsiteY2" fmla="*/ 1727200 h 1727200"/>
              <a:gd name="connsiteX3" fmla="*/ 0 w 1881716"/>
              <a:gd name="connsiteY3" fmla="*/ 1727200 h 1727200"/>
            </a:gdLst>
            <a:ahLst/>
            <a:cxnLst>
              <a:cxn ang="0">
                <a:pos x="connsiteX0" y="connsiteY0"/>
              </a:cxn>
              <a:cxn ang="0">
                <a:pos x="connsiteX1" y="connsiteY1"/>
              </a:cxn>
              <a:cxn ang="0">
                <a:pos x="connsiteX2" y="connsiteY2"/>
              </a:cxn>
              <a:cxn ang="0">
                <a:pos x="connsiteX3" y="connsiteY3"/>
              </a:cxn>
            </a:cxnLst>
            <a:rect l="l" t="t" r="r" b="b"/>
            <a:pathLst>
              <a:path w="1881716" h="1727200">
                <a:moveTo>
                  <a:pt x="0" y="0"/>
                </a:moveTo>
                <a:lnTo>
                  <a:pt x="1881716" y="0"/>
                </a:lnTo>
                <a:lnTo>
                  <a:pt x="1881716" y="1727200"/>
                </a:lnTo>
                <a:lnTo>
                  <a:pt x="0" y="1727200"/>
                </a:lnTo>
                <a:close/>
              </a:path>
            </a:pathLst>
          </a:custGeom>
        </p:spPr>
      </p:pic>
      <p:pic>
        <p:nvPicPr>
          <p:cNvPr id="24" name="Picture 23"/>
          <p:cNvPicPr>
            <a:picLocks noChangeAspect="1"/>
          </p:cNvPicPr>
          <p:nvPr userDrawn="1"/>
        </p:nvPicPr>
        <p:blipFill>
          <a:blip r:embed="rId2">
            <a:extLst>
              <a:ext uri="{28A0092B-C50C-407E-A947-70E740481C1C}">
                <a14:useLocalDpi xmlns:a14="http://schemas.microsoft.com/office/drawing/2010/main" val="0"/>
              </a:ext>
            </a:extLst>
          </a:blip>
          <a:srcRect l="42014" t="50586" r="42535" b="24228"/>
          <a:stretch>
            <a:fillRect/>
          </a:stretch>
        </p:blipFill>
        <p:spPr>
          <a:xfrm>
            <a:off x="5122335" y="3469217"/>
            <a:ext cx="1883833" cy="1727200"/>
          </a:xfrm>
          <a:custGeom>
            <a:avLst/>
            <a:gdLst>
              <a:gd name="connsiteX0" fmla="*/ 0 w 1883833"/>
              <a:gd name="connsiteY0" fmla="*/ 0 h 1727200"/>
              <a:gd name="connsiteX1" fmla="*/ 1883833 w 1883833"/>
              <a:gd name="connsiteY1" fmla="*/ 0 h 1727200"/>
              <a:gd name="connsiteX2" fmla="*/ 1883833 w 1883833"/>
              <a:gd name="connsiteY2" fmla="*/ 1727200 h 1727200"/>
              <a:gd name="connsiteX3" fmla="*/ 0 w 1883833"/>
              <a:gd name="connsiteY3" fmla="*/ 1727200 h 1727200"/>
            </a:gdLst>
            <a:ahLst/>
            <a:cxnLst>
              <a:cxn ang="0">
                <a:pos x="connsiteX0" y="connsiteY0"/>
              </a:cxn>
              <a:cxn ang="0">
                <a:pos x="connsiteX1" y="connsiteY1"/>
              </a:cxn>
              <a:cxn ang="0">
                <a:pos x="connsiteX2" y="connsiteY2"/>
              </a:cxn>
              <a:cxn ang="0">
                <a:pos x="connsiteX3" y="connsiteY3"/>
              </a:cxn>
            </a:cxnLst>
            <a:rect l="l" t="t" r="r" b="b"/>
            <a:pathLst>
              <a:path w="1883833" h="1727200">
                <a:moveTo>
                  <a:pt x="0" y="0"/>
                </a:moveTo>
                <a:lnTo>
                  <a:pt x="1883833" y="0"/>
                </a:lnTo>
                <a:lnTo>
                  <a:pt x="1883833" y="1727200"/>
                </a:lnTo>
                <a:lnTo>
                  <a:pt x="0" y="1727200"/>
                </a:lnTo>
                <a:close/>
              </a:path>
            </a:pathLst>
          </a:custGeom>
        </p:spPr>
      </p:pic>
    </p:spTree>
    <p:extLst>
      <p:ext uri="{BB962C8B-B14F-4D97-AF65-F5344CB8AC3E}">
        <p14:creationId xmlns:p14="http://schemas.microsoft.com/office/powerpoint/2010/main" val="26701462"/>
      </p:ext>
    </p:extLst>
  </p:cSld>
  <p:clrMapOvr>
    <a:masterClrMapping/>
  </p:clrMapOvr>
  <p:transition spd="slow">
    <p:wip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11_Custom Layout">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spTree>
    <p:extLst>
      <p:ext uri="{BB962C8B-B14F-4D97-AF65-F5344CB8AC3E}">
        <p14:creationId xmlns:p14="http://schemas.microsoft.com/office/powerpoint/2010/main" val="1461057144"/>
      </p:ext>
    </p:extLst>
  </p:cSld>
  <p:clrMapOvr>
    <a:masterClrMapping/>
  </p:clrMapOvr>
  <p:transition spd="slow">
    <p:wip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4998801-CDE2-4893-9AF4-806CE832B6E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613AEAA-D80D-4E60-B592-1887FBE0D15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9FBE6C8-31CB-4661-B1C6-5534348A955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9B1FE56-D312-4867-AAAF-3A624FCDFACA}" type="datetimeFigureOut">
              <a:rPr lang="en-US" smtClean="0"/>
              <a:t>9/29/2020</a:t>
            </a:fld>
            <a:endParaRPr lang="en-US"/>
          </a:p>
        </p:txBody>
      </p:sp>
      <p:sp>
        <p:nvSpPr>
          <p:cNvPr id="5" name="Footer Placeholder 4">
            <a:extLst>
              <a:ext uri="{FF2B5EF4-FFF2-40B4-BE49-F238E27FC236}">
                <a16:creationId xmlns:a16="http://schemas.microsoft.com/office/drawing/2014/main" id="{9ADF8B7A-8A37-4520-8820-4447EC65FDD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2E93038-E44E-4DC8-BBA4-F45192A7E84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C217CD2-750A-417D-8847-7E531BB3A063}" type="slidenum">
              <a:rPr lang="en-US" smtClean="0"/>
              <a:t>‹#›</a:t>
            </a:fld>
            <a:endParaRPr lang="en-US"/>
          </a:p>
        </p:txBody>
      </p:sp>
    </p:spTree>
    <p:extLst>
      <p:ext uri="{BB962C8B-B14F-4D97-AF65-F5344CB8AC3E}">
        <p14:creationId xmlns:p14="http://schemas.microsoft.com/office/powerpoint/2010/main" val="18156941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5" r:id="rId16"/>
    <p:sldLayoutId id="2147483667" r:id="rId17"/>
    <p:sldLayoutId id="2147483668" r:id="rId18"/>
    <p:sldLayoutId id="2147483669" r:id="rId19"/>
    <p:sldLayoutId id="2147483673" r:id="rId20"/>
    <p:sldLayoutId id="2147483674" r:id="rId21"/>
    <p:sldLayoutId id="2147483675" r:id="rId22"/>
    <p:sldLayoutId id="2147483676" r:id="rId23"/>
    <p:sldLayoutId id="2147483677" r:id="rId24"/>
    <p:sldLayoutId id="2147483678" r:id="rId25"/>
    <p:sldLayoutId id="2147483679" r:id="rId26"/>
    <p:sldLayoutId id="2147483680" r:id="rId27"/>
    <p:sldLayoutId id="2147483681" r:id="rId28"/>
    <p:sldLayoutId id="2147483682" r:id="rId2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www.bhayurhama.com/" TargetMode="External"/><Relationship Id="rId1" Type="http://schemas.openxmlformats.org/officeDocument/2006/relationships/slideLayout" Target="../slideLayouts/slideLayout29.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hyperlink" Target="http://www.bhayurhama.com/" TargetMode="External"/><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Freeform: Shape 18">
            <a:extLst>
              <a:ext uri="{FF2B5EF4-FFF2-40B4-BE49-F238E27FC236}">
                <a16:creationId xmlns:a16="http://schemas.microsoft.com/office/drawing/2014/main" id="{04DA6C9C-259E-4893-A15D-4DD5DB2FEF0B}"/>
              </a:ext>
            </a:extLst>
          </p:cNvPr>
          <p:cNvSpPr/>
          <p:nvPr/>
        </p:nvSpPr>
        <p:spPr>
          <a:xfrm flipH="1" flipV="1">
            <a:off x="0" y="0"/>
            <a:ext cx="12192000" cy="6858000"/>
          </a:xfrm>
          <a:custGeom>
            <a:avLst/>
            <a:gdLst>
              <a:gd name="connsiteX0" fmla="*/ 2527388 w 12192000"/>
              <a:gd name="connsiteY0" fmla="*/ 6858000 h 6858000"/>
              <a:gd name="connsiteX1" fmla="*/ 0 w 12192000"/>
              <a:gd name="connsiteY1" fmla="*/ 6858000 h 6858000"/>
              <a:gd name="connsiteX2" fmla="*/ 0 w 12192000"/>
              <a:gd name="connsiteY2" fmla="*/ 0 h 6858000"/>
              <a:gd name="connsiteX3" fmla="*/ 12192000 w 12192000"/>
              <a:gd name="connsiteY3" fmla="*/ 0 h 6858000"/>
              <a:gd name="connsiteX4" fmla="*/ 12192000 w 12192000"/>
              <a:gd name="connsiteY4" fmla="*/ 700259 h 6858000"/>
              <a:gd name="connsiteX5" fmla="*/ 12079114 w 12192000"/>
              <a:gd name="connsiteY5" fmla="*/ 772075 h 6858000"/>
              <a:gd name="connsiteX6" fmla="*/ 6755090 w 12192000"/>
              <a:gd name="connsiteY6" fmla="*/ 2554433 h 6858000"/>
              <a:gd name="connsiteX7" fmla="*/ 3843164 w 12192000"/>
              <a:gd name="connsiteY7" fmla="*/ 5829631 h 6858000"/>
              <a:gd name="connsiteX8" fmla="*/ 2672273 w 12192000"/>
              <a:gd name="connsiteY8" fmla="*/ 679904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858000">
                <a:moveTo>
                  <a:pt x="2527388" y="6858000"/>
                </a:moveTo>
                <a:lnTo>
                  <a:pt x="0" y="6858000"/>
                </a:lnTo>
                <a:lnTo>
                  <a:pt x="0" y="0"/>
                </a:lnTo>
                <a:lnTo>
                  <a:pt x="12192000" y="0"/>
                </a:lnTo>
                <a:lnTo>
                  <a:pt x="12192000" y="700259"/>
                </a:lnTo>
                <a:lnTo>
                  <a:pt x="12079114" y="772075"/>
                </a:lnTo>
                <a:cubicBezTo>
                  <a:pt x="10569381" y="1673581"/>
                  <a:pt x="7984610" y="1765004"/>
                  <a:pt x="6755090" y="2554433"/>
                </a:cubicBezTo>
                <a:cubicBezTo>
                  <a:pt x="5241835" y="3526038"/>
                  <a:pt x="4652755" y="4656402"/>
                  <a:pt x="3843164" y="5829631"/>
                </a:cubicBezTo>
                <a:cubicBezTo>
                  <a:pt x="3531227" y="6275893"/>
                  <a:pt x="3128609" y="6588977"/>
                  <a:pt x="2672273" y="6799043"/>
                </a:cubicBezTo>
                <a:close/>
              </a:path>
            </a:pathLst>
          </a:custGeom>
          <a:solidFill>
            <a:schemeClr val="tx2">
              <a:lumMod val="50000"/>
            </a:schemeClr>
          </a:solidFill>
          <a:ln>
            <a:noFill/>
          </a:ln>
          <a:effectLst>
            <a:outerShdw blurRad="4953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US" sz="900" dirty="0"/>
              <a:t>c</a:t>
            </a:r>
            <a:endParaRPr lang="vi-VN" sz="900" dirty="0"/>
          </a:p>
        </p:txBody>
      </p:sp>
      <p:grpSp>
        <p:nvGrpSpPr>
          <p:cNvPr id="35" name="Group 34">
            <a:extLst>
              <a:ext uri="{FF2B5EF4-FFF2-40B4-BE49-F238E27FC236}">
                <a16:creationId xmlns:a16="http://schemas.microsoft.com/office/drawing/2014/main" id="{0E6ACD32-ACE7-4663-B30A-B79C44F1A378}"/>
              </a:ext>
            </a:extLst>
          </p:cNvPr>
          <p:cNvGrpSpPr/>
          <p:nvPr/>
        </p:nvGrpSpPr>
        <p:grpSpPr>
          <a:xfrm>
            <a:off x="7131494" y="631426"/>
            <a:ext cx="2060330" cy="2060330"/>
            <a:chOff x="1220118" y="2343274"/>
            <a:chExt cx="2450851" cy="2450851"/>
          </a:xfrm>
          <a:gradFill>
            <a:gsLst>
              <a:gs pos="0">
                <a:schemeClr val="accent1">
                  <a:lumMod val="100000"/>
                  <a:alpha val="70000"/>
                </a:schemeClr>
              </a:gs>
              <a:gs pos="100000">
                <a:schemeClr val="accent1">
                  <a:lumMod val="50000"/>
                </a:schemeClr>
              </a:gs>
            </a:gsLst>
            <a:lin ang="2700000" scaled="0"/>
          </a:gradFill>
          <a:effectLst>
            <a:outerShdw blurRad="406400" sx="102000" sy="102000" algn="ctr" rotWithShape="0">
              <a:prstClr val="black">
                <a:alpha val="70000"/>
              </a:prstClr>
            </a:outerShdw>
          </a:effectLst>
        </p:grpSpPr>
        <p:sp>
          <p:nvSpPr>
            <p:cNvPr id="36" name="Oval 35">
              <a:extLst>
                <a:ext uri="{FF2B5EF4-FFF2-40B4-BE49-F238E27FC236}">
                  <a16:creationId xmlns:a16="http://schemas.microsoft.com/office/drawing/2014/main" id="{5EFE2CB0-B261-4FEE-B52F-C87AAADA41B8}"/>
                </a:ext>
              </a:extLst>
            </p:cNvPr>
            <p:cNvSpPr/>
            <p:nvPr/>
          </p:nvSpPr>
          <p:spPr>
            <a:xfrm>
              <a:off x="1220118" y="2343274"/>
              <a:ext cx="2450851" cy="2450851"/>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a:extLst>
                <a:ext uri="{FF2B5EF4-FFF2-40B4-BE49-F238E27FC236}">
                  <a16:creationId xmlns:a16="http://schemas.microsoft.com/office/drawing/2014/main" id="{0052C703-BC75-4264-B88A-B686C63C75DF}"/>
                </a:ext>
              </a:extLst>
            </p:cNvPr>
            <p:cNvSpPr/>
            <p:nvPr/>
          </p:nvSpPr>
          <p:spPr>
            <a:xfrm>
              <a:off x="1395764" y="2518920"/>
              <a:ext cx="2099561" cy="2099561"/>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a:extLst>
                <a:ext uri="{FF2B5EF4-FFF2-40B4-BE49-F238E27FC236}">
                  <a16:creationId xmlns:a16="http://schemas.microsoft.com/office/drawing/2014/main" id="{B51A1139-BA97-4BEC-946E-AA1D0081AA16}"/>
                </a:ext>
              </a:extLst>
            </p:cNvPr>
            <p:cNvSpPr/>
            <p:nvPr/>
          </p:nvSpPr>
          <p:spPr>
            <a:xfrm>
              <a:off x="1580469" y="2703625"/>
              <a:ext cx="1730150" cy="173015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dirty="0"/>
            </a:p>
          </p:txBody>
        </p:sp>
      </p:grpSp>
      <p:grpSp>
        <p:nvGrpSpPr>
          <p:cNvPr id="39" name="Group 38">
            <a:extLst>
              <a:ext uri="{FF2B5EF4-FFF2-40B4-BE49-F238E27FC236}">
                <a16:creationId xmlns:a16="http://schemas.microsoft.com/office/drawing/2014/main" id="{70D6CECF-75D0-4A8A-9063-36C9A0B0D7CA}"/>
              </a:ext>
            </a:extLst>
          </p:cNvPr>
          <p:cNvGrpSpPr/>
          <p:nvPr/>
        </p:nvGrpSpPr>
        <p:grpSpPr>
          <a:xfrm>
            <a:off x="7939285" y="1439217"/>
            <a:ext cx="444748" cy="444748"/>
            <a:chOff x="8204317" y="2115665"/>
            <a:chExt cx="464344" cy="464344"/>
          </a:xfrm>
          <a:solidFill>
            <a:schemeClr val="bg1"/>
          </a:solidFill>
        </p:grpSpPr>
        <p:sp>
          <p:nvSpPr>
            <p:cNvPr id="40" name="AutoShape 81">
              <a:extLst>
                <a:ext uri="{FF2B5EF4-FFF2-40B4-BE49-F238E27FC236}">
                  <a16:creationId xmlns:a16="http://schemas.microsoft.com/office/drawing/2014/main" id="{3F1C3B0F-DD92-4A53-8EF4-DEEE5FED8594}"/>
                </a:ext>
              </a:extLst>
            </p:cNvPr>
            <p:cNvSpPr>
              <a:spLocks/>
            </p:cNvSpPr>
            <p:nvPr/>
          </p:nvSpPr>
          <p:spPr bwMode="auto">
            <a:xfrm>
              <a:off x="8204317" y="2115665"/>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35" y="9811"/>
                  </a:moveTo>
                  <a:cubicBezTo>
                    <a:pt x="20220" y="10144"/>
                    <a:pt x="20081" y="10800"/>
                    <a:pt x="18899" y="10800"/>
                  </a:cubicBezTo>
                  <a:lnTo>
                    <a:pt x="17549" y="10800"/>
                  </a:lnTo>
                  <a:cubicBezTo>
                    <a:pt x="17363" y="10800"/>
                    <a:pt x="17212" y="10950"/>
                    <a:pt x="17212" y="11137"/>
                  </a:cubicBezTo>
                  <a:cubicBezTo>
                    <a:pt x="17212" y="11324"/>
                    <a:pt x="17363" y="11475"/>
                    <a:pt x="17549" y="11475"/>
                  </a:cubicBezTo>
                  <a:lnTo>
                    <a:pt x="18858" y="11475"/>
                  </a:lnTo>
                  <a:cubicBezTo>
                    <a:pt x="19870" y="11475"/>
                    <a:pt x="20003" y="12314"/>
                    <a:pt x="19938" y="12719"/>
                  </a:cubicBezTo>
                  <a:cubicBezTo>
                    <a:pt x="19855" y="13223"/>
                    <a:pt x="19618" y="14175"/>
                    <a:pt x="18478" y="14175"/>
                  </a:cubicBezTo>
                  <a:lnTo>
                    <a:pt x="16874" y="14175"/>
                  </a:lnTo>
                  <a:cubicBezTo>
                    <a:pt x="16688" y="14175"/>
                    <a:pt x="16537" y="14325"/>
                    <a:pt x="16537" y="14512"/>
                  </a:cubicBezTo>
                  <a:cubicBezTo>
                    <a:pt x="16537" y="14699"/>
                    <a:pt x="16688" y="14850"/>
                    <a:pt x="16874" y="14850"/>
                  </a:cubicBezTo>
                  <a:lnTo>
                    <a:pt x="18203" y="14850"/>
                  </a:lnTo>
                  <a:cubicBezTo>
                    <a:pt x="19343" y="14850"/>
                    <a:pt x="19243" y="15718"/>
                    <a:pt x="19079" y="16237"/>
                  </a:cubicBezTo>
                  <a:cubicBezTo>
                    <a:pt x="18864" y="16918"/>
                    <a:pt x="18732" y="17549"/>
                    <a:pt x="17297" y="17549"/>
                  </a:cubicBezTo>
                  <a:lnTo>
                    <a:pt x="16196" y="17549"/>
                  </a:lnTo>
                  <a:cubicBezTo>
                    <a:pt x="16009" y="17549"/>
                    <a:pt x="15859" y="17700"/>
                    <a:pt x="15859" y="17887"/>
                  </a:cubicBezTo>
                  <a:cubicBezTo>
                    <a:pt x="15859" y="18073"/>
                    <a:pt x="16009" y="18225"/>
                    <a:pt x="16196" y="18225"/>
                  </a:cubicBezTo>
                  <a:lnTo>
                    <a:pt x="17255" y="18225"/>
                  </a:lnTo>
                  <a:cubicBezTo>
                    <a:pt x="17993" y="18225"/>
                    <a:pt x="18027" y="18923"/>
                    <a:pt x="17950" y="19174"/>
                  </a:cubicBezTo>
                  <a:cubicBezTo>
                    <a:pt x="17866" y="19448"/>
                    <a:pt x="17767" y="19651"/>
                    <a:pt x="17762" y="19660"/>
                  </a:cubicBezTo>
                  <a:cubicBezTo>
                    <a:pt x="17558" y="20028"/>
                    <a:pt x="17229" y="20249"/>
                    <a:pt x="16534" y="20249"/>
                  </a:cubicBezTo>
                  <a:lnTo>
                    <a:pt x="12844" y="20249"/>
                  </a:lnTo>
                  <a:cubicBezTo>
                    <a:pt x="10990" y="20249"/>
                    <a:pt x="9151" y="19829"/>
                    <a:pt x="9104" y="19818"/>
                  </a:cubicBezTo>
                  <a:cubicBezTo>
                    <a:pt x="6299" y="19172"/>
                    <a:pt x="6152" y="19122"/>
                    <a:pt x="5976" y="19072"/>
                  </a:cubicBezTo>
                  <a:cubicBezTo>
                    <a:pt x="5976" y="19072"/>
                    <a:pt x="5405" y="18976"/>
                    <a:pt x="5405" y="18478"/>
                  </a:cubicBezTo>
                  <a:lnTo>
                    <a:pt x="5399" y="9155"/>
                  </a:lnTo>
                  <a:cubicBezTo>
                    <a:pt x="5399" y="8839"/>
                    <a:pt x="5601" y="8552"/>
                    <a:pt x="5935" y="8452"/>
                  </a:cubicBezTo>
                  <a:cubicBezTo>
                    <a:pt x="5977" y="8435"/>
                    <a:pt x="6034" y="8419"/>
                    <a:pt x="6074" y="8401"/>
                  </a:cubicBezTo>
                  <a:cubicBezTo>
                    <a:pt x="9158" y="7125"/>
                    <a:pt x="10097" y="4324"/>
                    <a:pt x="10124" y="2025"/>
                  </a:cubicBezTo>
                  <a:cubicBezTo>
                    <a:pt x="10128" y="1702"/>
                    <a:pt x="10378" y="1350"/>
                    <a:pt x="10800" y="1350"/>
                  </a:cubicBezTo>
                  <a:cubicBezTo>
                    <a:pt x="11514" y="1350"/>
                    <a:pt x="12774" y="2782"/>
                    <a:pt x="12774" y="4554"/>
                  </a:cubicBezTo>
                  <a:cubicBezTo>
                    <a:pt x="12774" y="6155"/>
                    <a:pt x="12711" y="6432"/>
                    <a:pt x="12149" y="8100"/>
                  </a:cubicBezTo>
                  <a:cubicBezTo>
                    <a:pt x="18899" y="8100"/>
                    <a:pt x="18852" y="8196"/>
                    <a:pt x="19448" y="8353"/>
                  </a:cubicBezTo>
                  <a:cubicBezTo>
                    <a:pt x="20187" y="8564"/>
                    <a:pt x="20249" y="9175"/>
                    <a:pt x="20249" y="9386"/>
                  </a:cubicBezTo>
                  <a:cubicBezTo>
                    <a:pt x="20249" y="9618"/>
                    <a:pt x="20243" y="9584"/>
                    <a:pt x="20235" y="9811"/>
                  </a:cubicBezTo>
                  <a:moveTo>
                    <a:pt x="4724" y="19575"/>
                  </a:moveTo>
                  <a:cubicBezTo>
                    <a:pt x="4724" y="19948"/>
                    <a:pt x="4423" y="20249"/>
                    <a:pt x="4049" y="20249"/>
                  </a:cubicBezTo>
                  <a:lnTo>
                    <a:pt x="2024" y="20249"/>
                  </a:lnTo>
                  <a:cubicBezTo>
                    <a:pt x="1652" y="20249"/>
                    <a:pt x="1349" y="19948"/>
                    <a:pt x="1349" y="19575"/>
                  </a:cubicBezTo>
                  <a:lnTo>
                    <a:pt x="1349" y="8774"/>
                  </a:lnTo>
                  <a:cubicBezTo>
                    <a:pt x="1349" y="8401"/>
                    <a:pt x="1652" y="8100"/>
                    <a:pt x="2024" y="8100"/>
                  </a:cubicBezTo>
                  <a:lnTo>
                    <a:pt x="4049" y="8100"/>
                  </a:lnTo>
                  <a:cubicBezTo>
                    <a:pt x="4423" y="8100"/>
                    <a:pt x="4724" y="8401"/>
                    <a:pt x="4724" y="8774"/>
                  </a:cubicBezTo>
                  <a:cubicBezTo>
                    <a:pt x="4724" y="8774"/>
                    <a:pt x="4724" y="19575"/>
                    <a:pt x="4724" y="19575"/>
                  </a:cubicBezTo>
                  <a:close/>
                  <a:moveTo>
                    <a:pt x="19686" y="7069"/>
                  </a:moveTo>
                  <a:cubicBezTo>
                    <a:pt x="18842" y="6846"/>
                    <a:pt x="16858" y="6849"/>
                    <a:pt x="13956" y="6773"/>
                  </a:cubicBezTo>
                  <a:cubicBezTo>
                    <a:pt x="14093" y="6139"/>
                    <a:pt x="14124" y="5568"/>
                    <a:pt x="14124" y="4554"/>
                  </a:cubicBezTo>
                  <a:cubicBezTo>
                    <a:pt x="14124" y="2133"/>
                    <a:pt x="12361" y="0"/>
                    <a:pt x="10800" y="0"/>
                  </a:cubicBezTo>
                  <a:cubicBezTo>
                    <a:pt x="9698" y="0"/>
                    <a:pt x="8789" y="901"/>
                    <a:pt x="8774" y="2009"/>
                  </a:cubicBezTo>
                  <a:cubicBezTo>
                    <a:pt x="8760" y="3368"/>
                    <a:pt x="8340" y="5716"/>
                    <a:pt x="6074" y="6906"/>
                  </a:cubicBezTo>
                  <a:cubicBezTo>
                    <a:pt x="5908" y="6994"/>
                    <a:pt x="5433" y="7228"/>
                    <a:pt x="5364" y="7259"/>
                  </a:cubicBezTo>
                  <a:lnTo>
                    <a:pt x="5399" y="7289"/>
                  </a:lnTo>
                  <a:cubicBezTo>
                    <a:pt x="5045" y="6984"/>
                    <a:pt x="4554" y="6750"/>
                    <a:pt x="4049" y="6750"/>
                  </a:cubicBezTo>
                  <a:lnTo>
                    <a:pt x="2024" y="6750"/>
                  </a:lnTo>
                  <a:cubicBezTo>
                    <a:pt x="908" y="6750"/>
                    <a:pt x="0" y="7658"/>
                    <a:pt x="0" y="8774"/>
                  </a:cubicBezTo>
                  <a:lnTo>
                    <a:pt x="0" y="19575"/>
                  </a:lnTo>
                  <a:cubicBezTo>
                    <a:pt x="0" y="20691"/>
                    <a:pt x="908" y="21599"/>
                    <a:pt x="2024" y="21599"/>
                  </a:cubicBezTo>
                  <a:lnTo>
                    <a:pt x="4049" y="21599"/>
                  </a:lnTo>
                  <a:cubicBezTo>
                    <a:pt x="4853" y="21599"/>
                    <a:pt x="5525" y="21114"/>
                    <a:pt x="5850" y="20434"/>
                  </a:cubicBezTo>
                  <a:cubicBezTo>
                    <a:pt x="5859" y="20437"/>
                    <a:pt x="5873" y="20441"/>
                    <a:pt x="5882" y="20442"/>
                  </a:cubicBezTo>
                  <a:cubicBezTo>
                    <a:pt x="5927" y="20454"/>
                    <a:pt x="5979" y="20467"/>
                    <a:pt x="6044" y="20485"/>
                  </a:cubicBezTo>
                  <a:cubicBezTo>
                    <a:pt x="6056" y="20487"/>
                    <a:pt x="6062" y="20488"/>
                    <a:pt x="6074" y="20492"/>
                  </a:cubicBezTo>
                  <a:cubicBezTo>
                    <a:pt x="6464" y="20588"/>
                    <a:pt x="7212" y="20768"/>
                    <a:pt x="8812" y="21135"/>
                  </a:cubicBezTo>
                  <a:cubicBezTo>
                    <a:pt x="9155" y="21213"/>
                    <a:pt x="10966" y="21599"/>
                    <a:pt x="12844" y="21599"/>
                  </a:cubicBezTo>
                  <a:lnTo>
                    <a:pt x="16534" y="21599"/>
                  </a:lnTo>
                  <a:cubicBezTo>
                    <a:pt x="17659" y="21599"/>
                    <a:pt x="18469" y="21167"/>
                    <a:pt x="18952" y="20298"/>
                  </a:cubicBezTo>
                  <a:cubicBezTo>
                    <a:pt x="18958" y="20285"/>
                    <a:pt x="19114" y="19982"/>
                    <a:pt x="19240" y="19572"/>
                  </a:cubicBezTo>
                  <a:cubicBezTo>
                    <a:pt x="19336" y="19263"/>
                    <a:pt x="19371" y="18827"/>
                    <a:pt x="19256" y="18384"/>
                  </a:cubicBezTo>
                  <a:cubicBezTo>
                    <a:pt x="19981" y="17886"/>
                    <a:pt x="20214" y="17133"/>
                    <a:pt x="20366" y="16643"/>
                  </a:cubicBezTo>
                  <a:cubicBezTo>
                    <a:pt x="20620" y="15838"/>
                    <a:pt x="20544" y="15235"/>
                    <a:pt x="20367" y="14803"/>
                  </a:cubicBezTo>
                  <a:cubicBezTo>
                    <a:pt x="20775" y="14418"/>
                    <a:pt x="21122" y="13831"/>
                    <a:pt x="21269" y="12935"/>
                  </a:cubicBezTo>
                  <a:cubicBezTo>
                    <a:pt x="21361" y="12380"/>
                    <a:pt x="21263" y="11809"/>
                    <a:pt x="21007" y="11334"/>
                  </a:cubicBezTo>
                  <a:cubicBezTo>
                    <a:pt x="21389" y="10905"/>
                    <a:pt x="21564" y="10365"/>
                    <a:pt x="21583" y="9865"/>
                  </a:cubicBezTo>
                  <a:lnTo>
                    <a:pt x="21591" y="9724"/>
                  </a:lnTo>
                  <a:cubicBezTo>
                    <a:pt x="21596" y="9635"/>
                    <a:pt x="21600" y="9581"/>
                    <a:pt x="21600" y="9386"/>
                  </a:cubicBezTo>
                  <a:cubicBezTo>
                    <a:pt x="21600" y="8533"/>
                    <a:pt x="21010" y="7446"/>
                    <a:pt x="19686" y="706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defTabSz="228600" fontAlgn="base" hangingPunct="0">
                <a:spcBef>
                  <a:spcPct val="0"/>
                </a:spcBef>
                <a:spcAft>
                  <a:spcPct val="0"/>
                </a:spcAft>
              </a:pPr>
              <a:endParaRPr lang="en-US" sz="1500" dirty="0">
                <a:solidFill>
                  <a:schemeClr val="bg1"/>
                </a:solidFill>
                <a:effectLst>
                  <a:outerShdw blurRad="38100" dist="38100" dir="2700000" algn="tl">
                    <a:srgbClr val="000000"/>
                  </a:outerShdw>
                </a:effectLst>
                <a:sym typeface="Gill Sans" charset="0"/>
              </a:endParaRPr>
            </a:p>
          </p:txBody>
        </p:sp>
        <p:sp>
          <p:nvSpPr>
            <p:cNvPr id="41" name="AutoShape 82">
              <a:extLst>
                <a:ext uri="{FF2B5EF4-FFF2-40B4-BE49-F238E27FC236}">
                  <a16:creationId xmlns:a16="http://schemas.microsoft.com/office/drawing/2014/main" id="{5A7C5141-D76A-43EA-A18F-14262B956C97}"/>
                </a:ext>
              </a:extLst>
            </p:cNvPr>
            <p:cNvSpPr>
              <a:spLocks/>
            </p:cNvSpPr>
            <p:nvPr/>
          </p:nvSpPr>
          <p:spPr bwMode="auto">
            <a:xfrm>
              <a:off x="8247973" y="2492697"/>
              <a:ext cx="43657" cy="436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4400"/>
                  </a:moveTo>
                  <a:cubicBezTo>
                    <a:pt x="8820" y="14400"/>
                    <a:pt x="7200" y="12782"/>
                    <a:pt x="7200" y="10800"/>
                  </a:cubicBezTo>
                  <a:cubicBezTo>
                    <a:pt x="7200" y="8817"/>
                    <a:pt x="8820" y="7200"/>
                    <a:pt x="10800" y="7200"/>
                  </a:cubicBezTo>
                  <a:cubicBezTo>
                    <a:pt x="12779" y="7200"/>
                    <a:pt x="14400" y="8817"/>
                    <a:pt x="14400" y="10800"/>
                  </a:cubicBezTo>
                  <a:cubicBezTo>
                    <a:pt x="14400" y="12782"/>
                    <a:pt x="12779" y="14400"/>
                    <a:pt x="10800" y="14400"/>
                  </a:cubicBezTo>
                  <a:moveTo>
                    <a:pt x="10800" y="0"/>
                  </a:moveTo>
                  <a:cubicBezTo>
                    <a:pt x="4837" y="0"/>
                    <a:pt x="0" y="4837"/>
                    <a:pt x="0" y="10800"/>
                  </a:cubicBezTo>
                  <a:cubicBezTo>
                    <a:pt x="0" y="16762"/>
                    <a:pt x="4837" y="21599"/>
                    <a:pt x="10800" y="21599"/>
                  </a:cubicBezTo>
                  <a:cubicBezTo>
                    <a:pt x="16762" y="21599"/>
                    <a:pt x="21600" y="16762"/>
                    <a:pt x="21600" y="10800"/>
                  </a:cubicBezTo>
                  <a:cubicBezTo>
                    <a:pt x="21600" y="4837"/>
                    <a:pt x="16762"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defTabSz="228600" fontAlgn="base" hangingPunct="0">
                <a:spcBef>
                  <a:spcPct val="0"/>
                </a:spcBef>
                <a:spcAft>
                  <a:spcPct val="0"/>
                </a:spcAft>
              </a:pPr>
              <a:endParaRPr lang="en-US" sz="1500" dirty="0">
                <a:solidFill>
                  <a:schemeClr val="bg1"/>
                </a:solidFill>
                <a:effectLst>
                  <a:outerShdw blurRad="38100" dist="38100" dir="2700000" algn="tl">
                    <a:srgbClr val="000000"/>
                  </a:outerShdw>
                </a:effectLst>
                <a:sym typeface="Gill Sans" charset="0"/>
              </a:endParaRPr>
            </a:p>
          </p:txBody>
        </p:sp>
      </p:grpSp>
      <p:sp>
        <p:nvSpPr>
          <p:cNvPr id="20" name="TextBox 19">
            <a:extLst>
              <a:ext uri="{FF2B5EF4-FFF2-40B4-BE49-F238E27FC236}">
                <a16:creationId xmlns:a16="http://schemas.microsoft.com/office/drawing/2014/main" id="{9C172FAE-3446-46CA-91AA-17CAAE30AE98}"/>
              </a:ext>
            </a:extLst>
          </p:cNvPr>
          <p:cNvSpPr txBox="1"/>
          <p:nvPr/>
        </p:nvSpPr>
        <p:spPr>
          <a:xfrm>
            <a:off x="6844814" y="3429000"/>
            <a:ext cx="5075128" cy="981807"/>
          </a:xfrm>
          <a:prstGeom prst="rect">
            <a:avLst/>
          </a:prstGeom>
          <a:noFill/>
        </p:spPr>
        <p:txBody>
          <a:bodyPr wrap="square" rtlCol="0">
            <a:spAutoFit/>
          </a:bodyPr>
          <a:lstStyle/>
          <a:p>
            <a:pPr algn="r">
              <a:lnSpc>
                <a:spcPct val="70000"/>
              </a:lnSpc>
            </a:pPr>
            <a:r>
              <a:rPr lang="en-US" sz="4000" b="1" dirty="0">
                <a:solidFill>
                  <a:schemeClr val="bg1"/>
                </a:solidFill>
              </a:rPr>
              <a:t>EKONOMI </a:t>
            </a:r>
            <a:r>
              <a:rPr lang="id-ID" sz="4000" b="1" dirty="0">
                <a:solidFill>
                  <a:schemeClr val="bg1"/>
                </a:solidFill>
              </a:rPr>
              <a:t> </a:t>
            </a:r>
            <a:r>
              <a:rPr lang="en-US" sz="4000" b="1" dirty="0">
                <a:solidFill>
                  <a:schemeClr val="bg1"/>
                </a:solidFill>
              </a:rPr>
              <a:t>POLITIK NEOKLASIK</a:t>
            </a:r>
            <a:endParaRPr lang="en-US" sz="4000" dirty="0">
              <a:solidFill>
                <a:schemeClr val="bg1"/>
              </a:solidFill>
            </a:endParaRPr>
          </a:p>
        </p:txBody>
      </p:sp>
      <p:sp>
        <p:nvSpPr>
          <p:cNvPr id="11" name="TextBox 1"/>
          <p:cNvSpPr txBox="1">
            <a:spLocks noChangeArrowheads="1"/>
          </p:cNvSpPr>
          <p:nvPr/>
        </p:nvSpPr>
        <p:spPr bwMode="auto">
          <a:xfrm>
            <a:off x="6027762" y="4432433"/>
            <a:ext cx="5867400"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en-GB"/>
            </a:defPPr>
            <a:lvl1pPr algn="l" defTabSz="457200" rtl="0" eaLnBrk="0" fontAlgn="base" hangingPunct="0">
              <a:spcBef>
                <a:spcPct val="0"/>
              </a:spcBef>
              <a:spcAft>
                <a:spcPct val="0"/>
              </a:spcAft>
              <a:defRPr sz="1600" kern="1200">
                <a:solidFill>
                  <a:schemeClr val="bg1"/>
                </a:solidFill>
                <a:latin typeface="Tahoma" pitchFamily="32" charset="0"/>
                <a:ea typeface="Lucida Sans Unicode" charset="0"/>
                <a:cs typeface="Lucida Sans Unicode" charset="0"/>
              </a:defRPr>
            </a:lvl1pPr>
            <a:lvl2pPr marL="742950" indent="-285750" algn="l" defTabSz="457200" rtl="0" eaLnBrk="0" fontAlgn="base" hangingPunct="0">
              <a:spcBef>
                <a:spcPct val="0"/>
              </a:spcBef>
              <a:spcAft>
                <a:spcPct val="0"/>
              </a:spcAft>
              <a:defRPr sz="1600" kern="1200">
                <a:solidFill>
                  <a:schemeClr val="bg1"/>
                </a:solidFill>
                <a:latin typeface="Tahoma" pitchFamily="32" charset="0"/>
                <a:ea typeface="Lucida Sans Unicode" charset="0"/>
                <a:cs typeface="Lucida Sans Unicode" charset="0"/>
              </a:defRPr>
            </a:lvl2pPr>
            <a:lvl3pPr marL="1143000" indent="-228600" algn="l" defTabSz="457200" rtl="0" eaLnBrk="0" fontAlgn="base" hangingPunct="0">
              <a:spcBef>
                <a:spcPct val="0"/>
              </a:spcBef>
              <a:spcAft>
                <a:spcPct val="0"/>
              </a:spcAft>
              <a:defRPr sz="1600" kern="1200">
                <a:solidFill>
                  <a:schemeClr val="bg1"/>
                </a:solidFill>
                <a:latin typeface="Tahoma" pitchFamily="32" charset="0"/>
                <a:ea typeface="Lucida Sans Unicode" charset="0"/>
                <a:cs typeface="Lucida Sans Unicode" charset="0"/>
              </a:defRPr>
            </a:lvl3pPr>
            <a:lvl4pPr marL="1600200" indent="-228600" algn="l" defTabSz="457200" rtl="0" eaLnBrk="0" fontAlgn="base" hangingPunct="0">
              <a:spcBef>
                <a:spcPct val="0"/>
              </a:spcBef>
              <a:spcAft>
                <a:spcPct val="0"/>
              </a:spcAft>
              <a:defRPr sz="1600" kern="1200">
                <a:solidFill>
                  <a:schemeClr val="bg1"/>
                </a:solidFill>
                <a:latin typeface="Tahoma" pitchFamily="32" charset="0"/>
                <a:ea typeface="Lucida Sans Unicode" charset="0"/>
                <a:cs typeface="Lucida Sans Unicode" charset="0"/>
              </a:defRPr>
            </a:lvl4pPr>
            <a:lvl5pPr marL="2057400" indent="-228600" algn="l" defTabSz="457200" rtl="0" eaLnBrk="0" fontAlgn="base" hangingPunct="0">
              <a:spcBef>
                <a:spcPct val="0"/>
              </a:spcBef>
              <a:spcAft>
                <a:spcPct val="0"/>
              </a:spcAft>
              <a:defRPr sz="1600" kern="1200">
                <a:solidFill>
                  <a:schemeClr val="bg1"/>
                </a:solidFill>
                <a:latin typeface="Tahoma" pitchFamily="32" charset="0"/>
                <a:ea typeface="Lucida Sans Unicode" charset="0"/>
                <a:cs typeface="Lucida Sans Unicode" charset="0"/>
              </a:defRPr>
            </a:lvl5pPr>
            <a:lvl6pPr marL="2286000" algn="l" defTabSz="914400" rtl="0" eaLnBrk="1" latinLnBrk="0" hangingPunct="1">
              <a:defRPr sz="1600" kern="1200">
                <a:solidFill>
                  <a:schemeClr val="bg1"/>
                </a:solidFill>
                <a:latin typeface="Tahoma" pitchFamily="32" charset="0"/>
                <a:ea typeface="Lucida Sans Unicode" charset="0"/>
                <a:cs typeface="Lucida Sans Unicode" charset="0"/>
              </a:defRPr>
            </a:lvl6pPr>
            <a:lvl7pPr marL="2743200" algn="l" defTabSz="914400" rtl="0" eaLnBrk="1" latinLnBrk="0" hangingPunct="1">
              <a:defRPr sz="1600" kern="1200">
                <a:solidFill>
                  <a:schemeClr val="bg1"/>
                </a:solidFill>
                <a:latin typeface="Tahoma" pitchFamily="32" charset="0"/>
                <a:ea typeface="Lucida Sans Unicode" charset="0"/>
                <a:cs typeface="Lucida Sans Unicode" charset="0"/>
              </a:defRPr>
            </a:lvl7pPr>
            <a:lvl8pPr marL="3200400" algn="l" defTabSz="914400" rtl="0" eaLnBrk="1" latinLnBrk="0" hangingPunct="1">
              <a:defRPr sz="1600" kern="1200">
                <a:solidFill>
                  <a:schemeClr val="bg1"/>
                </a:solidFill>
                <a:latin typeface="Tahoma" pitchFamily="32" charset="0"/>
                <a:ea typeface="Lucida Sans Unicode" charset="0"/>
                <a:cs typeface="Lucida Sans Unicode" charset="0"/>
              </a:defRPr>
            </a:lvl8pPr>
            <a:lvl9pPr marL="3657600" algn="l" defTabSz="914400" rtl="0" eaLnBrk="1" latinLnBrk="0" hangingPunct="1">
              <a:defRPr sz="1600" kern="1200">
                <a:solidFill>
                  <a:schemeClr val="bg1"/>
                </a:solidFill>
                <a:latin typeface="Tahoma" pitchFamily="32" charset="0"/>
                <a:ea typeface="Lucida Sans Unicode" charset="0"/>
                <a:cs typeface="Lucida Sans Unicode" charset="0"/>
              </a:defRPr>
            </a:lvl9pPr>
          </a:lstStyle>
          <a:p>
            <a:pPr algn="r" eaLnBrk="1" hangingPunct="1">
              <a:buClr>
                <a:srgbClr val="000000"/>
              </a:buClr>
              <a:buSzPct val="100000"/>
            </a:pPr>
            <a:r>
              <a:rPr lang="en-US" sz="2400" b="1" dirty="0" err="1">
                <a:latin typeface="+mn-lt"/>
                <a:ea typeface="Tahoma" pitchFamily="34" charset="0"/>
                <a:cs typeface="Tahoma" pitchFamily="34" charset="0"/>
              </a:rPr>
              <a:t>Bhayu</a:t>
            </a:r>
            <a:r>
              <a:rPr lang="en-US" sz="2400" b="1" dirty="0">
                <a:latin typeface="+mn-lt"/>
                <a:ea typeface="Tahoma" pitchFamily="34" charset="0"/>
                <a:cs typeface="Tahoma" pitchFamily="34" charset="0"/>
              </a:rPr>
              <a:t> </a:t>
            </a:r>
            <a:r>
              <a:rPr lang="en-US" sz="2400" b="1" dirty="0" err="1">
                <a:latin typeface="+mn-lt"/>
                <a:ea typeface="Tahoma" pitchFamily="34" charset="0"/>
                <a:cs typeface="Tahoma" pitchFamily="34" charset="0"/>
              </a:rPr>
              <a:t>Rhama</a:t>
            </a:r>
            <a:r>
              <a:rPr lang="en-US" sz="2400" b="1" dirty="0">
                <a:latin typeface="+mn-lt"/>
                <a:ea typeface="Tahoma" pitchFamily="34" charset="0"/>
                <a:cs typeface="Tahoma" pitchFamily="34" charset="0"/>
              </a:rPr>
              <a:t>, </a:t>
            </a:r>
            <a:r>
              <a:rPr lang="en-US" sz="2400" b="1" dirty="0" err="1">
                <a:latin typeface="+mn-lt"/>
                <a:ea typeface="Tahoma" pitchFamily="34" charset="0"/>
                <a:cs typeface="Tahoma" pitchFamily="34" charset="0"/>
              </a:rPr>
              <a:t>Ph.D</a:t>
            </a:r>
            <a:endParaRPr lang="en-US" sz="2400" b="1" dirty="0">
              <a:latin typeface="+mn-lt"/>
              <a:ea typeface="Tahoma" pitchFamily="34" charset="0"/>
              <a:cs typeface="Tahoma" pitchFamily="34" charset="0"/>
            </a:endParaRPr>
          </a:p>
          <a:p>
            <a:pPr algn="r" eaLnBrk="1" hangingPunct="1">
              <a:buClr>
                <a:srgbClr val="000000"/>
              </a:buClr>
              <a:buSzPct val="100000"/>
            </a:pPr>
            <a:r>
              <a:rPr lang="en-US" sz="2400" b="1" dirty="0">
                <a:latin typeface="+mn-lt"/>
                <a:ea typeface="Tahoma" pitchFamily="34" charset="0"/>
                <a:cs typeface="Tahoma" pitchFamily="34" charset="0"/>
              </a:rPr>
              <a:t>bhayurhama@fisip.upr.ac.id</a:t>
            </a:r>
          </a:p>
          <a:p>
            <a:pPr algn="r" eaLnBrk="1" hangingPunct="1">
              <a:buClr>
                <a:srgbClr val="000000"/>
              </a:buClr>
              <a:buSzPct val="100000"/>
            </a:pPr>
            <a:r>
              <a:rPr lang="en-US" sz="2400" b="1" dirty="0">
                <a:solidFill>
                  <a:schemeClr val="bg1">
                    <a:lumMod val="95000"/>
                  </a:schemeClr>
                </a:solidFill>
                <a:latin typeface="+mn-lt"/>
                <a:ea typeface="Tahoma" pitchFamily="34" charset="0"/>
                <a:cs typeface="Tahoma" pitchFamily="34" charset="0"/>
                <a:hlinkClick r:id="rId2"/>
              </a:rPr>
              <a:t>www.bhayurhama.com</a:t>
            </a:r>
            <a:endParaRPr lang="en-US" sz="2400" b="1" dirty="0">
              <a:solidFill>
                <a:schemeClr val="bg1">
                  <a:lumMod val="95000"/>
                </a:schemeClr>
              </a:solidFill>
              <a:latin typeface="+mn-lt"/>
              <a:ea typeface="Tahoma" pitchFamily="34" charset="0"/>
              <a:cs typeface="Tahoma" pitchFamily="34" charset="0"/>
            </a:endParaRPr>
          </a:p>
          <a:p>
            <a:pPr algn="r" eaLnBrk="1" hangingPunct="1">
              <a:buClr>
                <a:srgbClr val="000000"/>
              </a:buClr>
              <a:buSzPct val="100000"/>
            </a:pPr>
            <a:endParaRPr lang="en-US" sz="2400" b="1" dirty="0">
              <a:latin typeface="+mn-lt"/>
              <a:ea typeface="Tahoma" pitchFamily="34" charset="0"/>
              <a:cs typeface="Tahoma" pitchFamily="34" charset="0"/>
            </a:endParaRPr>
          </a:p>
          <a:p>
            <a:pPr algn="r" defTabSz="914400" eaLnBrk="1" hangingPunct="1"/>
            <a:r>
              <a:rPr lang="en-US" sz="2400" b="1" dirty="0" err="1">
                <a:latin typeface="+mn-lt"/>
                <a:ea typeface="Tahoma" pitchFamily="34" charset="0"/>
                <a:cs typeface="Tahoma" pitchFamily="34" charset="0"/>
              </a:rPr>
              <a:t>Universitas</a:t>
            </a:r>
            <a:r>
              <a:rPr lang="en-US" sz="2400" b="1" dirty="0">
                <a:latin typeface="+mn-lt"/>
                <a:ea typeface="Tahoma" pitchFamily="34" charset="0"/>
                <a:cs typeface="Tahoma" pitchFamily="34" charset="0"/>
              </a:rPr>
              <a:t> </a:t>
            </a:r>
            <a:r>
              <a:rPr lang="en-US" sz="2400" b="1" dirty="0" err="1">
                <a:latin typeface="+mn-lt"/>
                <a:ea typeface="Tahoma" pitchFamily="34" charset="0"/>
                <a:cs typeface="Tahoma" pitchFamily="34" charset="0"/>
              </a:rPr>
              <a:t>Palangka</a:t>
            </a:r>
            <a:r>
              <a:rPr lang="en-US" sz="2400" b="1" dirty="0">
                <a:latin typeface="+mn-lt"/>
                <a:ea typeface="Tahoma" pitchFamily="34" charset="0"/>
                <a:cs typeface="Tahoma" pitchFamily="34" charset="0"/>
              </a:rPr>
              <a:t> Raya</a:t>
            </a:r>
          </a:p>
          <a:p>
            <a:pPr algn="r" defTabSz="914400" eaLnBrk="1" hangingPunct="1"/>
            <a:r>
              <a:rPr lang="en-US" sz="2400" b="1" dirty="0" err="1">
                <a:latin typeface="+mn-lt"/>
                <a:ea typeface="Tahoma" pitchFamily="34" charset="0"/>
                <a:cs typeface="Tahoma" pitchFamily="34" charset="0"/>
              </a:rPr>
              <a:t>Fakultas</a:t>
            </a:r>
            <a:r>
              <a:rPr lang="en-US" sz="2400" b="1" dirty="0">
                <a:latin typeface="+mn-lt"/>
                <a:ea typeface="Tahoma" pitchFamily="34" charset="0"/>
                <a:cs typeface="Tahoma" pitchFamily="34" charset="0"/>
              </a:rPr>
              <a:t> </a:t>
            </a:r>
            <a:r>
              <a:rPr lang="en-US" sz="2400" b="1" dirty="0" err="1">
                <a:latin typeface="+mn-lt"/>
                <a:ea typeface="Tahoma" pitchFamily="34" charset="0"/>
                <a:cs typeface="Tahoma" pitchFamily="34" charset="0"/>
              </a:rPr>
              <a:t>Ilmu</a:t>
            </a:r>
            <a:r>
              <a:rPr lang="en-US" sz="2400" b="1" dirty="0">
                <a:latin typeface="+mn-lt"/>
                <a:ea typeface="Tahoma" pitchFamily="34" charset="0"/>
                <a:cs typeface="Tahoma" pitchFamily="34" charset="0"/>
              </a:rPr>
              <a:t> </a:t>
            </a:r>
            <a:r>
              <a:rPr lang="en-US" sz="2400" b="1" dirty="0" err="1">
                <a:latin typeface="+mn-lt"/>
                <a:ea typeface="Tahoma" pitchFamily="34" charset="0"/>
                <a:cs typeface="Tahoma" pitchFamily="34" charset="0"/>
              </a:rPr>
              <a:t>Sosial</a:t>
            </a:r>
            <a:r>
              <a:rPr lang="en-US" sz="2400" b="1" dirty="0">
                <a:latin typeface="+mn-lt"/>
                <a:ea typeface="Tahoma" pitchFamily="34" charset="0"/>
                <a:cs typeface="Tahoma" pitchFamily="34" charset="0"/>
              </a:rPr>
              <a:t> </a:t>
            </a:r>
            <a:r>
              <a:rPr lang="en-US" sz="2400" b="1" dirty="0" err="1">
                <a:latin typeface="+mn-lt"/>
                <a:ea typeface="Tahoma" pitchFamily="34" charset="0"/>
                <a:cs typeface="Tahoma" pitchFamily="34" charset="0"/>
              </a:rPr>
              <a:t>dan</a:t>
            </a:r>
            <a:r>
              <a:rPr lang="en-US" sz="2400" b="1" dirty="0">
                <a:latin typeface="+mn-lt"/>
                <a:ea typeface="Tahoma" pitchFamily="34" charset="0"/>
                <a:cs typeface="Tahoma" pitchFamily="34" charset="0"/>
              </a:rPr>
              <a:t> </a:t>
            </a:r>
            <a:r>
              <a:rPr lang="en-US" sz="2400" b="1" dirty="0" err="1">
                <a:latin typeface="+mn-lt"/>
                <a:ea typeface="Tahoma" pitchFamily="34" charset="0"/>
                <a:cs typeface="Tahoma" pitchFamily="34" charset="0"/>
              </a:rPr>
              <a:t>Ilmu</a:t>
            </a:r>
            <a:r>
              <a:rPr lang="en-US" sz="2400" b="1" dirty="0">
                <a:latin typeface="+mn-lt"/>
                <a:ea typeface="Tahoma" pitchFamily="34" charset="0"/>
                <a:cs typeface="Tahoma" pitchFamily="34" charset="0"/>
              </a:rPr>
              <a:t> </a:t>
            </a:r>
            <a:r>
              <a:rPr lang="en-US" sz="2400" b="1" dirty="0" err="1">
                <a:latin typeface="+mn-lt"/>
                <a:ea typeface="Tahoma" pitchFamily="34" charset="0"/>
                <a:cs typeface="Tahoma" pitchFamily="34" charset="0"/>
              </a:rPr>
              <a:t>Politik</a:t>
            </a:r>
            <a:endParaRPr lang="en-US" sz="2400" b="1" dirty="0">
              <a:latin typeface="+mn-lt"/>
              <a:ea typeface="Tahoma" pitchFamily="34" charset="0"/>
              <a:cs typeface="Tahoma" pitchFamily="34" charset="0"/>
            </a:endParaRPr>
          </a:p>
          <a:p>
            <a:pPr algn="r" eaLnBrk="1" hangingPunct="1">
              <a:buClr>
                <a:srgbClr val="000000"/>
              </a:buClr>
              <a:buSzPct val="100000"/>
            </a:pPr>
            <a:endParaRPr lang="en-US" sz="2400" b="1" dirty="0">
              <a:latin typeface="+mn-lt"/>
              <a:ea typeface="Tahoma" pitchFamily="34" charset="0"/>
              <a:cs typeface="Tahoma" pitchFamily="34" charset="0"/>
            </a:endParaRPr>
          </a:p>
        </p:txBody>
      </p:sp>
    </p:spTree>
    <p:extLst>
      <p:ext uri="{BB962C8B-B14F-4D97-AF65-F5344CB8AC3E}">
        <p14:creationId xmlns:p14="http://schemas.microsoft.com/office/powerpoint/2010/main" val="548556418"/>
      </p:ext>
    </p:extLst>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Content Placeholder 2"/>
          <p:cNvSpPr txBox="1">
            <a:spLocks/>
          </p:cNvSpPr>
          <p:nvPr/>
        </p:nvSpPr>
        <p:spPr>
          <a:xfrm>
            <a:off x="637071" y="1567543"/>
            <a:ext cx="10710704" cy="289322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buFont typeface="Arial" panose="020B0604020202020204" pitchFamily="34" charset="0"/>
              <a:buNone/>
            </a:pPr>
            <a:endParaRPr lang="id-ID" sz="3200" dirty="0"/>
          </a:p>
          <a:p>
            <a:pPr algn="ctr"/>
            <a:r>
              <a:rPr lang="en-US" sz="3200" b="1" dirty="0" err="1">
                <a:cs typeface="Aharoni" pitchFamily="2" charset="-79"/>
              </a:rPr>
              <a:t>Munculnya</a:t>
            </a:r>
            <a:r>
              <a:rPr lang="en-US" sz="3200" b="1" dirty="0">
                <a:cs typeface="Aharoni" pitchFamily="2" charset="-79"/>
              </a:rPr>
              <a:t> </a:t>
            </a:r>
            <a:r>
              <a:rPr lang="en-US" sz="3200" b="1" dirty="0" err="1">
                <a:cs typeface="Aharoni" pitchFamily="2" charset="-79"/>
              </a:rPr>
              <a:t>Aliran</a:t>
            </a:r>
            <a:r>
              <a:rPr lang="en-US" sz="3200" b="1" dirty="0">
                <a:cs typeface="Aharoni" pitchFamily="2" charset="-79"/>
              </a:rPr>
              <a:t> </a:t>
            </a:r>
            <a:r>
              <a:rPr lang="en-US" sz="3200" b="1" dirty="0" err="1">
                <a:cs typeface="Aharoni" pitchFamily="2" charset="-79"/>
              </a:rPr>
              <a:t>Neoklasik</a:t>
            </a:r>
            <a:endParaRPr lang="id-ID" sz="3200" b="1" dirty="0">
              <a:cs typeface="Aharoni" pitchFamily="2" charset="-79"/>
            </a:endParaRPr>
          </a:p>
          <a:p>
            <a:pPr algn="ctr">
              <a:buFont typeface="Arial" panose="020B0604020202020204" pitchFamily="34" charset="0"/>
              <a:buNone/>
            </a:pPr>
            <a:r>
              <a:rPr lang="id-ID" sz="3200" dirty="0"/>
              <a:t>	</a:t>
            </a:r>
            <a:r>
              <a:rPr lang="en-US" sz="3200" dirty="0" err="1">
                <a:cs typeface="Times New Roman" pitchFamily="18" charset="0"/>
              </a:rPr>
              <a:t>Aliran</a:t>
            </a:r>
            <a:r>
              <a:rPr lang="en-US" sz="3200" dirty="0">
                <a:cs typeface="Times New Roman" pitchFamily="18" charset="0"/>
              </a:rPr>
              <a:t> </a:t>
            </a:r>
            <a:r>
              <a:rPr lang="en-US" sz="3200" dirty="0" err="1">
                <a:cs typeface="Times New Roman" pitchFamily="18" charset="0"/>
              </a:rPr>
              <a:t>Neoklasik</a:t>
            </a:r>
            <a:r>
              <a:rPr lang="en-US" sz="3200" dirty="0">
                <a:cs typeface="Times New Roman" pitchFamily="18" charset="0"/>
              </a:rPr>
              <a:t> </a:t>
            </a:r>
            <a:r>
              <a:rPr lang="en-US" sz="3200" dirty="0" err="1">
                <a:cs typeface="Times New Roman" pitchFamily="18" charset="0"/>
              </a:rPr>
              <a:t>secara</a:t>
            </a:r>
            <a:r>
              <a:rPr lang="en-US" sz="3200" dirty="0">
                <a:cs typeface="Times New Roman" pitchFamily="18" charset="0"/>
              </a:rPr>
              <a:t> </a:t>
            </a:r>
            <a:r>
              <a:rPr lang="en-US" sz="3200" dirty="0" err="1">
                <a:cs typeface="Times New Roman" pitchFamily="18" charset="0"/>
              </a:rPr>
              <a:t>sederhana</a:t>
            </a:r>
            <a:r>
              <a:rPr lang="en-US" sz="3200" dirty="0">
                <a:cs typeface="Times New Roman" pitchFamily="18" charset="0"/>
              </a:rPr>
              <a:t> </a:t>
            </a:r>
            <a:r>
              <a:rPr lang="en-US" sz="3200" dirty="0" err="1">
                <a:cs typeface="Times New Roman" pitchFamily="18" charset="0"/>
              </a:rPr>
              <a:t>dibedakan</a:t>
            </a:r>
            <a:r>
              <a:rPr lang="id-ID" sz="3200" dirty="0">
                <a:cs typeface="Times New Roman" pitchFamily="18" charset="0"/>
              </a:rPr>
              <a:t> </a:t>
            </a:r>
            <a:r>
              <a:rPr lang="en-US" sz="3200" dirty="0" err="1">
                <a:cs typeface="Times New Roman" pitchFamily="18" charset="0"/>
              </a:rPr>
              <a:t>atas</a:t>
            </a:r>
            <a:r>
              <a:rPr lang="en-US" sz="3200" dirty="0">
                <a:cs typeface="Times New Roman" pitchFamily="18" charset="0"/>
              </a:rPr>
              <a:t> </a:t>
            </a:r>
            <a:r>
              <a:rPr lang="en-US" sz="3200" dirty="0" err="1">
                <a:cs typeface="Times New Roman" pitchFamily="18" charset="0"/>
              </a:rPr>
              <a:t>dua</a:t>
            </a:r>
            <a:r>
              <a:rPr lang="en-US" sz="3200" dirty="0">
                <a:cs typeface="Times New Roman" pitchFamily="18" charset="0"/>
              </a:rPr>
              <a:t> </a:t>
            </a:r>
            <a:r>
              <a:rPr lang="en-US" sz="3200" dirty="0" err="1">
                <a:cs typeface="Times New Roman" pitchFamily="18" charset="0"/>
              </a:rPr>
              <a:t>generasi</a:t>
            </a:r>
            <a:r>
              <a:rPr lang="id-ID" sz="3200" dirty="0">
                <a:cs typeface="Times New Roman" pitchFamily="18" charset="0"/>
              </a:rPr>
              <a:t>  </a:t>
            </a:r>
          </a:p>
          <a:p>
            <a:pPr algn="ctr">
              <a:buFont typeface="Arial" panose="020B0604020202020204" pitchFamily="34" charset="0"/>
              <a:buNone/>
            </a:pPr>
            <a:endParaRPr lang="id-ID" sz="3200" dirty="0"/>
          </a:p>
          <a:p>
            <a:pPr algn="ctr">
              <a:buFont typeface="Arial" panose="020B0604020202020204" pitchFamily="34" charset="0"/>
              <a:buNone/>
            </a:pPr>
            <a:endParaRPr lang="id-ID" sz="3200" dirty="0"/>
          </a:p>
          <a:p>
            <a:pPr algn="ctr">
              <a:buFont typeface="Arial" panose="020B0604020202020204" pitchFamily="34" charset="0"/>
              <a:buNone/>
            </a:pPr>
            <a:endParaRPr lang="id-ID" sz="3200" dirty="0"/>
          </a:p>
        </p:txBody>
      </p:sp>
    </p:spTree>
    <p:extLst>
      <p:ext uri="{BB962C8B-B14F-4D97-AF65-F5344CB8AC3E}">
        <p14:creationId xmlns:p14="http://schemas.microsoft.com/office/powerpoint/2010/main" val="1729763238"/>
      </p:ext>
    </p:extLst>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4"/>
          <p:cNvGraphicFramePr>
            <a:graphicFrameLocks/>
          </p:cNvGraphicFramePr>
          <p:nvPr>
            <p:extLst>
              <p:ext uri="{D42A27DB-BD31-4B8C-83A1-F6EECF244321}">
                <p14:modId xmlns:p14="http://schemas.microsoft.com/office/powerpoint/2010/main" val="3290423354"/>
              </p:ext>
            </p:extLst>
          </p:nvPr>
        </p:nvGraphicFramePr>
        <p:xfrm>
          <a:off x="211432" y="142852"/>
          <a:ext cx="11062993" cy="65722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43847944"/>
      </p:ext>
    </p:extLst>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
          <p:cNvSpPr txBox="1">
            <a:spLocks/>
          </p:cNvSpPr>
          <p:nvPr/>
        </p:nvSpPr>
        <p:spPr>
          <a:xfrm>
            <a:off x="1754671" y="532471"/>
            <a:ext cx="8962572" cy="837213"/>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b="1" dirty="0" err="1">
                <a:latin typeface="+mn-lt"/>
              </a:rPr>
              <a:t>Perburuan</a:t>
            </a:r>
            <a:r>
              <a:rPr lang="en-US" sz="3200" b="1" dirty="0">
                <a:latin typeface="+mn-lt"/>
              </a:rPr>
              <a:t> </a:t>
            </a:r>
            <a:r>
              <a:rPr lang="en-US" sz="3200" b="1" dirty="0" err="1">
                <a:latin typeface="+mn-lt"/>
              </a:rPr>
              <a:t>Rente</a:t>
            </a:r>
            <a:r>
              <a:rPr lang="en-US" sz="3200" b="1" dirty="0">
                <a:latin typeface="+mn-lt"/>
              </a:rPr>
              <a:t> </a:t>
            </a:r>
            <a:r>
              <a:rPr lang="en-US" sz="3200" b="1" dirty="0" err="1">
                <a:latin typeface="+mn-lt"/>
              </a:rPr>
              <a:t>oleh</a:t>
            </a:r>
            <a:r>
              <a:rPr lang="en-US" sz="3200" b="1" dirty="0">
                <a:latin typeface="+mn-lt"/>
              </a:rPr>
              <a:t> </a:t>
            </a:r>
            <a:r>
              <a:rPr lang="en-US" sz="3200" b="1" dirty="0" err="1">
                <a:latin typeface="+mn-lt"/>
              </a:rPr>
              <a:t>Pengusaha</a:t>
            </a:r>
            <a:r>
              <a:rPr lang="en-US" sz="3200" b="1" dirty="0">
                <a:latin typeface="+mn-lt"/>
              </a:rPr>
              <a:t> </a:t>
            </a:r>
            <a:r>
              <a:rPr lang="en-US" sz="3200" b="1" dirty="0" err="1">
                <a:latin typeface="+mn-lt"/>
              </a:rPr>
              <a:t>dan</a:t>
            </a:r>
            <a:r>
              <a:rPr lang="en-US" sz="3200" b="1" dirty="0">
                <a:latin typeface="+mn-lt"/>
              </a:rPr>
              <a:t> </a:t>
            </a:r>
            <a:r>
              <a:rPr lang="en-US" sz="3200" b="1" dirty="0" err="1">
                <a:latin typeface="+mn-lt"/>
              </a:rPr>
              <a:t>Penguasa</a:t>
            </a:r>
            <a:br>
              <a:rPr lang="id-ID" sz="3200" dirty="0">
                <a:latin typeface="+mn-lt"/>
              </a:rPr>
            </a:br>
            <a:endParaRPr lang="id-ID" sz="3200" dirty="0">
              <a:latin typeface="+mn-lt"/>
            </a:endParaRPr>
          </a:p>
        </p:txBody>
      </p:sp>
      <p:sp>
        <p:nvSpPr>
          <p:cNvPr id="17" name="Oval 16"/>
          <p:cNvSpPr/>
          <p:nvPr/>
        </p:nvSpPr>
        <p:spPr>
          <a:xfrm>
            <a:off x="1282957" y="1369684"/>
            <a:ext cx="9434286" cy="4604673"/>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buNone/>
            </a:pPr>
            <a:r>
              <a:rPr lang="en-US" sz="2400" dirty="0" err="1"/>
              <a:t>Laba</a:t>
            </a:r>
            <a:r>
              <a:rPr lang="en-US" sz="2400" dirty="0"/>
              <a:t> </a:t>
            </a:r>
            <a:r>
              <a:rPr lang="en-US" sz="2400" dirty="0" err="1"/>
              <a:t>adalah</a:t>
            </a:r>
            <a:r>
              <a:rPr lang="en-US" sz="2400" dirty="0"/>
              <a:t> salah </a:t>
            </a:r>
            <a:r>
              <a:rPr lang="en-US" sz="2400" dirty="0" err="1"/>
              <a:t>satu</a:t>
            </a:r>
            <a:r>
              <a:rPr lang="en-US" sz="2400" dirty="0"/>
              <a:t> </a:t>
            </a:r>
            <a:r>
              <a:rPr lang="en-US" sz="2400" dirty="0" err="1"/>
              <a:t>bentuk</a:t>
            </a:r>
            <a:r>
              <a:rPr lang="en-US" sz="2400" dirty="0"/>
              <a:t> </a:t>
            </a:r>
            <a:r>
              <a:rPr lang="en-US" sz="2400" dirty="0" err="1"/>
              <a:t>dari</a:t>
            </a:r>
            <a:r>
              <a:rPr lang="en-US" sz="2400" dirty="0"/>
              <a:t> </a:t>
            </a:r>
            <a:r>
              <a:rPr lang="en-US" sz="2400" dirty="0" err="1"/>
              <a:t>kekuasaan</a:t>
            </a:r>
            <a:r>
              <a:rPr lang="en-US" sz="2400" dirty="0"/>
              <a:t>. </a:t>
            </a:r>
            <a:r>
              <a:rPr lang="en-US" sz="2400" dirty="0" err="1"/>
              <a:t>Untuk</a:t>
            </a:r>
            <a:r>
              <a:rPr lang="en-US" sz="2400" dirty="0"/>
              <a:t> </a:t>
            </a:r>
            <a:r>
              <a:rPr lang="en-US" sz="2400" dirty="0" err="1"/>
              <a:t>memperoleh</a:t>
            </a:r>
            <a:r>
              <a:rPr lang="en-US" sz="2400" dirty="0"/>
              <a:t> </a:t>
            </a:r>
            <a:r>
              <a:rPr lang="en-US" sz="2400" dirty="0" err="1"/>
              <a:t>laba</a:t>
            </a:r>
            <a:r>
              <a:rPr lang="en-US" sz="2400" dirty="0"/>
              <a:t> </a:t>
            </a:r>
            <a:r>
              <a:rPr lang="en-US" sz="2400" dirty="0" err="1"/>
              <a:t>sekaligus</a:t>
            </a:r>
            <a:r>
              <a:rPr lang="en-US" sz="2400" dirty="0"/>
              <a:t> </a:t>
            </a:r>
            <a:r>
              <a:rPr lang="en-US" sz="2400" dirty="0" err="1"/>
              <a:t>kekuasaan</a:t>
            </a:r>
            <a:r>
              <a:rPr lang="en-US" sz="2400" dirty="0"/>
              <a:t> yang </a:t>
            </a:r>
            <a:r>
              <a:rPr lang="en-US" sz="2400" dirty="0" err="1"/>
              <a:t>tinggi</a:t>
            </a:r>
            <a:r>
              <a:rPr lang="en-US" sz="2400" dirty="0"/>
              <a:t>, </a:t>
            </a:r>
            <a:r>
              <a:rPr lang="en-US" sz="2400" dirty="0" err="1"/>
              <a:t>perusahaan</a:t>
            </a:r>
            <a:r>
              <a:rPr lang="en-US" sz="2400" dirty="0"/>
              <a:t> </a:t>
            </a:r>
            <a:r>
              <a:rPr lang="en-US" sz="2400" dirty="0" err="1"/>
              <a:t>berusaha</a:t>
            </a:r>
            <a:r>
              <a:rPr lang="en-US" sz="2400" dirty="0"/>
              <a:t> </a:t>
            </a:r>
            <a:r>
              <a:rPr lang="en-US" sz="2400" dirty="0" err="1"/>
              <a:t>mempengaruhi</a:t>
            </a:r>
            <a:r>
              <a:rPr lang="en-US" sz="2400" dirty="0"/>
              <a:t> </a:t>
            </a:r>
            <a:r>
              <a:rPr lang="en-US" sz="2400" dirty="0" err="1"/>
              <a:t>para</a:t>
            </a:r>
            <a:r>
              <a:rPr lang="en-US" sz="2400" dirty="0"/>
              <a:t> </a:t>
            </a:r>
            <a:r>
              <a:rPr lang="en-US" sz="2400" dirty="0" err="1">
                <a:cs typeface="Times New Roman" pitchFamily="18" charset="0"/>
              </a:rPr>
              <a:t>pengambil</a:t>
            </a:r>
            <a:r>
              <a:rPr lang="en-US" sz="2400" dirty="0"/>
              <a:t> </a:t>
            </a:r>
            <a:r>
              <a:rPr lang="en-US" sz="2400" dirty="0" err="1"/>
              <a:t>keputusan</a:t>
            </a:r>
            <a:r>
              <a:rPr lang="en-US" sz="2400" dirty="0"/>
              <a:t> </a:t>
            </a:r>
            <a:r>
              <a:rPr lang="en-US" sz="2400" dirty="0" err="1"/>
              <a:t>demi</a:t>
            </a:r>
            <a:r>
              <a:rPr lang="en-US" sz="2400" dirty="0"/>
              <a:t> </a:t>
            </a:r>
            <a:r>
              <a:rPr lang="en-US" sz="2400" dirty="0" err="1"/>
              <a:t>menciptakan</a:t>
            </a:r>
            <a:r>
              <a:rPr lang="en-US" sz="2400" dirty="0"/>
              <a:t> </a:t>
            </a:r>
            <a:r>
              <a:rPr lang="en-US" sz="2400" dirty="0" err="1"/>
              <a:t>halangan</a:t>
            </a:r>
            <a:r>
              <a:rPr lang="en-US" sz="2400" dirty="0"/>
              <a:t> </a:t>
            </a:r>
            <a:r>
              <a:rPr lang="en-US" sz="2400" dirty="0" err="1"/>
              <a:t>masuk</a:t>
            </a:r>
            <a:r>
              <a:rPr lang="en-US" sz="2400" dirty="0"/>
              <a:t> </a:t>
            </a:r>
            <a:r>
              <a:rPr lang="en-US" sz="2400" dirty="0" err="1"/>
              <a:t>pasar</a:t>
            </a:r>
            <a:r>
              <a:rPr lang="en-US" sz="2400" dirty="0"/>
              <a:t>, </a:t>
            </a:r>
            <a:r>
              <a:rPr lang="en-US" sz="2400" dirty="0" err="1"/>
              <a:t>halangan</a:t>
            </a:r>
            <a:r>
              <a:rPr lang="en-US" sz="2400" dirty="0"/>
              <a:t> </a:t>
            </a:r>
            <a:r>
              <a:rPr lang="en-US" sz="2400" dirty="0" err="1"/>
              <a:t>masuk</a:t>
            </a:r>
            <a:r>
              <a:rPr lang="en-US" sz="2400" dirty="0"/>
              <a:t> </a:t>
            </a:r>
            <a:r>
              <a:rPr lang="en-US" sz="2400" dirty="0" err="1"/>
              <a:t>pasar</a:t>
            </a:r>
            <a:r>
              <a:rPr lang="en-US" sz="2400" dirty="0"/>
              <a:t> </a:t>
            </a:r>
            <a:r>
              <a:rPr lang="en-US" sz="2400" dirty="0" err="1"/>
              <a:t>tercipta</a:t>
            </a:r>
            <a:r>
              <a:rPr lang="en-US" sz="2400" dirty="0"/>
              <a:t> </a:t>
            </a:r>
            <a:r>
              <a:rPr lang="en-US" sz="2400" dirty="0" err="1"/>
              <a:t>karena</a:t>
            </a:r>
            <a:r>
              <a:rPr lang="en-US" sz="2400" dirty="0"/>
              <a:t> </a:t>
            </a:r>
            <a:r>
              <a:rPr lang="en-US" sz="2400" dirty="0" err="1"/>
              <a:t>alasan</a:t>
            </a:r>
            <a:r>
              <a:rPr lang="en-US" sz="2400" dirty="0"/>
              <a:t> </a:t>
            </a:r>
            <a:r>
              <a:rPr lang="en-US" sz="2400" dirty="0" err="1"/>
              <a:t>skala</a:t>
            </a:r>
            <a:r>
              <a:rPr lang="en-US" sz="2400" dirty="0"/>
              <a:t> </a:t>
            </a:r>
            <a:r>
              <a:rPr lang="en-US" sz="2400" dirty="0" err="1"/>
              <a:t>ekonomi</a:t>
            </a:r>
            <a:r>
              <a:rPr lang="en-US" sz="2400" dirty="0"/>
              <a:t> </a:t>
            </a:r>
            <a:r>
              <a:rPr lang="en-US" sz="2400" dirty="0" err="1"/>
              <a:t>atau</a:t>
            </a:r>
            <a:r>
              <a:rPr lang="en-US" sz="2400" dirty="0"/>
              <a:t> </a:t>
            </a:r>
            <a:r>
              <a:rPr lang="en-US" sz="2400" dirty="0" err="1"/>
              <a:t>para</a:t>
            </a:r>
            <a:r>
              <a:rPr lang="en-US" sz="2400" dirty="0"/>
              <a:t> </a:t>
            </a:r>
            <a:r>
              <a:rPr lang="en-US" sz="2400" dirty="0" err="1"/>
              <a:t>pengusaha</a:t>
            </a:r>
            <a:r>
              <a:rPr lang="en-US" sz="2400" dirty="0"/>
              <a:t> </a:t>
            </a:r>
            <a:r>
              <a:rPr lang="en-US" sz="2400" dirty="0" err="1"/>
              <a:t>mendekati</a:t>
            </a:r>
            <a:r>
              <a:rPr lang="en-US" sz="2400" dirty="0"/>
              <a:t> </a:t>
            </a:r>
            <a:r>
              <a:rPr lang="en-US" sz="2400" dirty="0" err="1"/>
              <a:t>para</a:t>
            </a:r>
            <a:r>
              <a:rPr lang="en-US" sz="2400" dirty="0"/>
              <a:t> </a:t>
            </a:r>
            <a:r>
              <a:rPr lang="en-US" sz="2400" dirty="0" err="1"/>
              <a:t>pengambil</a:t>
            </a:r>
            <a:r>
              <a:rPr lang="en-US" sz="2400" dirty="0"/>
              <a:t> </a:t>
            </a:r>
            <a:r>
              <a:rPr lang="en-US" sz="2400" dirty="0" err="1"/>
              <a:t>keputusan</a:t>
            </a:r>
            <a:r>
              <a:rPr lang="en-US" sz="2400" dirty="0"/>
              <a:t> </a:t>
            </a:r>
            <a:r>
              <a:rPr lang="en-US" sz="2400" dirty="0" err="1"/>
              <a:t>untuk</a:t>
            </a:r>
            <a:r>
              <a:rPr lang="en-US" sz="2400" dirty="0"/>
              <a:t> </a:t>
            </a:r>
            <a:r>
              <a:rPr lang="en-US" sz="2400" dirty="0" err="1"/>
              <a:t>memberikan</a:t>
            </a:r>
            <a:r>
              <a:rPr lang="en-US" sz="2400" dirty="0"/>
              <a:t> </a:t>
            </a:r>
            <a:r>
              <a:rPr lang="en-US" sz="2400" dirty="0" err="1"/>
              <a:t>subsidi</a:t>
            </a:r>
            <a:r>
              <a:rPr lang="en-US" sz="2400" dirty="0"/>
              <a:t>, </a:t>
            </a:r>
            <a:r>
              <a:rPr lang="en-US" sz="2400" dirty="0" err="1"/>
              <a:t>lisensi</a:t>
            </a:r>
            <a:r>
              <a:rPr lang="en-US" sz="2400" dirty="0"/>
              <a:t> </a:t>
            </a:r>
            <a:r>
              <a:rPr lang="en-US" sz="2400" dirty="0" err="1"/>
              <a:t>atau</a:t>
            </a:r>
            <a:r>
              <a:rPr lang="en-US" sz="2400" dirty="0"/>
              <a:t> </a:t>
            </a:r>
            <a:r>
              <a:rPr lang="en-US" sz="2400" dirty="0" err="1"/>
              <a:t>menetapkan</a:t>
            </a:r>
            <a:r>
              <a:rPr lang="en-US" sz="2400" dirty="0"/>
              <a:t> </a:t>
            </a:r>
            <a:r>
              <a:rPr lang="en-US" sz="2400" dirty="0" err="1"/>
              <a:t>biaya</a:t>
            </a:r>
            <a:r>
              <a:rPr lang="en-US" sz="2400" dirty="0"/>
              <a:t> yang </a:t>
            </a:r>
            <a:r>
              <a:rPr lang="en-US" sz="2400" dirty="0" err="1"/>
              <a:t>tinggi</a:t>
            </a:r>
            <a:r>
              <a:rPr lang="en-US" sz="2400" dirty="0"/>
              <a:t> </a:t>
            </a:r>
            <a:r>
              <a:rPr lang="en-US" sz="2400" dirty="0" err="1"/>
              <a:t>bagi</a:t>
            </a:r>
            <a:r>
              <a:rPr lang="en-US" sz="2400" dirty="0"/>
              <a:t> </a:t>
            </a:r>
            <a:r>
              <a:rPr lang="en-US" sz="2400" dirty="0" err="1"/>
              <a:t>barang</a:t>
            </a:r>
            <a:r>
              <a:rPr lang="en-US" sz="2400" dirty="0"/>
              <a:t> </a:t>
            </a:r>
            <a:r>
              <a:rPr lang="en-US" sz="2400" dirty="0" err="1"/>
              <a:t>luar</a:t>
            </a:r>
            <a:r>
              <a:rPr lang="en-US" sz="2400" dirty="0"/>
              <a:t> </a:t>
            </a:r>
            <a:r>
              <a:rPr lang="en-US" sz="2400" dirty="0" err="1"/>
              <a:t>negeri</a:t>
            </a:r>
            <a:r>
              <a:rPr lang="en-US" sz="2400" dirty="0"/>
              <a:t>.</a:t>
            </a:r>
            <a:endParaRPr lang="id-ID" sz="2400" dirty="0"/>
          </a:p>
          <a:p>
            <a:pPr>
              <a:buNone/>
            </a:pPr>
            <a:endParaRPr lang="id-ID" sz="2400" dirty="0"/>
          </a:p>
        </p:txBody>
      </p:sp>
    </p:spTree>
    <p:extLst>
      <p:ext uri="{BB962C8B-B14F-4D97-AF65-F5344CB8AC3E}">
        <p14:creationId xmlns:p14="http://schemas.microsoft.com/office/powerpoint/2010/main" val="632597224"/>
      </p:ext>
    </p:extLst>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itle 1"/>
          <p:cNvSpPr txBox="1">
            <a:spLocks/>
          </p:cNvSpPr>
          <p:nvPr/>
        </p:nvSpPr>
        <p:spPr>
          <a:xfrm>
            <a:off x="375814" y="457200"/>
            <a:ext cx="10710704" cy="838200"/>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b="1" dirty="0" err="1">
                <a:latin typeface="+mn-lt"/>
              </a:rPr>
              <a:t>Tekana</a:t>
            </a:r>
            <a:r>
              <a:rPr lang="id-ID" sz="3200" b="1" dirty="0">
                <a:latin typeface="+mn-lt"/>
              </a:rPr>
              <a:t>n</a:t>
            </a:r>
            <a:r>
              <a:rPr lang="en-US" sz="3200" b="1" dirty="0">
                <a:latin typeface="+mn-lt"/>
              </a:rPr>
              <a:t> </a:t>
            </a:r>
            <a:r>
              <a:rPr lang="en-US" sz="3200" b="1" dirty="0" err="1">
                <a:latin typeface="+mn-lt"/>
              </a:rPr>
              <a:t>Kelompok</a:t>
            </a:r>
            <a:r>
              <a:rPr lang="en-US" sz="3200" b="1" dirty="0">
                <a:latin typeface="+mn-lt"/>
              </a:rPr>
              <a:t> </a:t>
            </a:r>
            <a:r>
              <a:rPr lang="en-US" sz="3200" b="1" dirty="0" err="1">
                <a:latin typeface="+mn-lt"/>
              </a:rPr>
              <a:t>Kepentingan</a:t>
            </a:r>
            <a:br>
              <a:rPr lang="id-ID" sz="3200" dirty="0">
                <a:latin typeface="+mn-lt"/>
              </a:rPr>
            </a:br>
            <a:endParaRPr lang="id-ID" sz="3200" dirty="0">
              <a:latin typeface="+mn-lt"/>
            </a:endParaRPr>
          </a:p>
        </p:txBody>
      </p:sp>
      <p:sp>
        <p:nvSpPr>
          <p:cNvPr id="40" name="Snip Diagonal Corner Rectangle 39"/>
          <p:cNvSpPr/>
          <p:nvPr/>
        </p:nvSpPr>
        <p:spPr>
          <a:xfrm>
            <a:off x="264207" y="1357298"/>
            <a:ext cx="10746012" cy="5143536"/>
          </a:xfrm>
          <a:prstGeom prst="snip2DiagRect">
            <a:avLst/>
          </a:prstGeom>
        </p:spPr>
        <p:style>
          <a:lnRef idx="2">
            <a:schemeClr val="accent1"/>
          </a:lnRef>
          <a:fillRef idx="1">
            <a:schemeClr val="lt1"/>
          </a:fillRef>
          <a:effectRef idx="0">
            <a:schemeClr val="accent1"/>
          </a:effectRef>
          <a:fontRef idx="minor">
            <a:schemeClr val="dk1"/>
          </a:fontRef>
        </p:style>
        <p:txBody>
          <a:bodyPr rtlCol="0" anchor="ctr"/>
          <a:lstStyle/>
          <a:p>
            <a:r>
              <a:rPr lang="en-US" sz="2400" dirty="0" err="1">
                <a:cs typeface="Times New Roman" pitchFamily="18" charset="0"/>
              </a:rPr>
              <a:t>Kelompok</a:t>
            </a:r>
            <a:r>
              <a:rPr lang="en-US" sz="2400" dirty="0">
                <a:cs typeface="Times New Roman" pitchFamily="18" charset="0"/>
              </a:rPr>
              <a:t> </a:t>
            </a:r>
            <a:r>
              <a:rPr lang="en-US" sz="2400" dirty="0" err="1">
                <a:cs typeface="Times New Roman" pitchFamily="18" charset="0"/>
              </a:rPr>
              <a:t>kepentingan</a:t>
            </a:r>
            <a:r>
              <a:rPr lang="en-US" sz="2400" dirty="0">
                <a:cs typeface="Times New Roman" pitchFamily="18" charset="0"/>
              </a:rPr>
              <a:t> </a:t>
            </a:r>
            <a:r>
              <a:rPr lang="en-US" sz="2400" dirty="0" err="1">
                <a:cs typeface="Times New Roman" pitchFamily="18" charset="0"/>
              </a:rPr>
              <a:t>sering</a:t>
            </a:r>
            <a:r>
              <a:rPr lang="en-US" sz="2400" dirty="0">
                <a:cs typeface="Times New Roman" pitchFamily="18" charset="0"/>
              </a:rPr>
              <a:t> </a:t>
            </a:r>
            <a:r>
              <a:rPr lang="en-US" sz="2400" dirty="0" err="1">
                <a:cs typeface="Times New Roman" pitchFamily="18" charset="0"/>
              </a:rPr>
              <a:t>menimbulkan</a:t>
            </a:r>
            <a:r>
              <a:rPr lang="en-US" sz="2400" dirty="0">
                <a:cs typeface="Times New Roman" pitchFamily="18" charset="0"/>
              </a:rPr>
              <a:t> </a:t>
            </a:r>
            <a:r>
              <a:rPr lang="en-US" sz="2400" dirty="0" err="1">
                <a:cs typeface="Times New Roman" pitchFamily="18" charset="0"/>
              </a:rPr>
              <a:t>regulasi</a:t>
            </a:r>
            <a:r>
              <a:rPr lang="id-ID" sz="2400" dirty="0">
                <a:cs typeface="Times New Roman" pitchFamily="18" charset="0"/>
              </a:rPr>
              <a:t>, </a:t>
            </a:r>
            <a:r>
              <a:rPr lang="en-US" sz="2400" dirty="0">
                <a:cs typeface="Times New Roman" pitchFamily="18" charset="0"/>
              </a:rPr>
              <a:t>lama </a:t>
            </a:r>
            <a:r>
              <a:rPr lang="en-US" sz="2400" dirty="0" err="1">
                <a:cs typeface="Times New Roman" pitchFamily="18" charset="0"/>
              </a:rPr>
              <a:t>kelamaan</a:t>
            </a:r>
            <a:r>
              <a:rPr lang="en-US" sz="2400" dirty="0">
                <a:cs typeface="Times New Roman" pitchFamily="18" charset="0"/>
              </a:rPr>
              <a:t>, </a:t>
            </a:r>
            <a:r>
              <a:rPr lang="en-US" sz="2400" dirty="0" err="1">
                <a:cs typeface="Times New Roman" pitchFamily="18" charset="0"/>
              </a:rPr>
              <a:t>berbagai</a:t>
            </a:r>
            <a:r>
              <a:rPr lang="en-US" sz="2400" dirty="0">
                <a:cs typeface="Times New Roman" pitchFamily="18" charset="0"/>
              </a:rPr>
              <a:t> </a:t>
            </a:r>
            <a:r>
              <a:rPr lang="en-US" sz="2400" dirty="0" err="1">
                <a:cs typeface="Times New Roman" pitchFamily="18" charset="0"/>
              </a:rPr>
              <a:t>kelom</a:t>
            </a:r>
            <a:r>
              <a:rPr lang="id-ID" sz="2400" dirty="0">
                <a:cs typeface="Times New Roman" pitchFamily="18" charset="0"/>
              </a:rPr>
              <a:t>p</a:t>
            </a:r>
            <a:r>
              <a:rPr lang="en-US" sz="2400" dirty="0">
                <a:cs typeface="Times New Roman" pitchFamily="18" charset="0"/>
              </a:rPr>
              <a:t>ok </a:t>
            </a:r>
            <a:r>
              <a:rPr lang="en-US" sz="2400" dirty="0" err="1">
                <a:cs typeface="Times New Roman" pitchFamily="18" charset="0"/>
              </a:rPr>
              <a:t>kepentingan</a:t>
            </a:r>
            <a:r>
              <a:rPr lang="en-US" sz="2400" dirty="0">
                <a:cs typeface="Times New Roman" pitchFamily="18" charset="0"/>
              </a:rPr>
              <a:t> yang </a:t>
            </a:r>
            <a:r>
              <a:rPr lang="en-US" sz="2400" dirty="0" err="1">
                <a:cs typeface="Times New Roman" pitchFamily="18" charset="0"/>
              </a:rPr>
              <a:t>memiliki</a:t>
            </a:r>
            <a:r>
              <a:rPr lang="en-US" sz="2400" dirty="0">
                <a:cs typeface="Times New Roman" pitchFamily="18" charset="0"/>
              </a:rPr>
              <a:t> </a:t>
            </a:r>
            <a:r>
              <a:rPr lang="en-US" sz="2400" dirty="0" err="1">
                <a:cs typeface="Times New Roman" pitchFamily="18" charset="0"/>
              </a:rPr>
              <a:t>kekuasaan</a:t>
            </a:r>
            <a:r>
              <a:rPr lang="en-US" sz="2400" dirty="0">
                <a:cs typeface="Times New Roman" pitchFamily="18" charset="0"/>
              </a:rPr>
              <a:t> </a:t>
            </a:r>
            <a:r>
              <a:rPr lang="en-US" sz="2400" dirty="0" err="1">
                <a:cs typeface="Times New Roman" pitchFamily="18" charset="0"/>
              </a:rPr>
              <a:t>makin</a:t>
            </a:r>
            <a:r>
              <a:rPr lang="en-US" sz="2400" dirty="0">
                <a:cs typeface="Times New Roman" pitchFamily="18" charset="0"/>
              </a:rPr>
              <a:t> </a:t>
            </a:r>
            <a:r>
              <a:rPr lang="en-US" sz="2400" dirty="0" err="1">
                <a:cs typeface="Times New Roman" pitchFamily="18" charset="0"/>
              </a:rPr>
              <a:t>berhasil</a:t>
            </a:r>
            <a:r>
              <a:rPr lang="en-US" sz="2400" dirty="0">
                <a:cs typeface="Times New Roman" pitchFamily="18" charset="0"/>
              </a:rPr>
              <a:t> </a:t>
            </a:r>
            <a:r>
              <a:rPr lang="en-US" sz="2400" dirty="0" err="1">
                <a:cs typeface="Times New Roman" pitchFamily="18" charset="0"/>
              </a:rPr>
              <a:t>memaksakan</a:t>
            </a:r>
            <a:r>
              <a:rPr lang="en-US" sz="2400" dirty="0">
                <a:cs typeface="Times New Roman" pitchFamily="18" charset="0"/>
              </a:rPr>
              <a:t> </a:t>
            </a:r>
            <a:r>
              <a:rPr lang="en-US" sz="2400" dirty="0" err="1">
                <a:cs typeface="Times New Roman" pitchFamily="18" charset="0"/>
              </a:rPr>
              <a:t>kehendak</a:t>
            </a:r>
            <a:r>
              <a:rPr lang="en-US" sz="2400" dirty="0">
                <a:cs typeface="Times New Roman" pitchFamily="18" charset="0"/>
              </a:rPr>
              <a:t> </a:t>
            </a:r>
            <a:r>
              <a:rPr lang="en-US" sz="2400" dirty="0" err="1">
                <a:cs typeface="Times New Roman" pitchFamily="18" charset="0"/>
              </a:rPr>
              <a:t>mereka</a:t>
            </a:r>
            <a:r>
              <a:rPr lang="en-US" sz="2400" dirty="0">
                <a:cs typeface="Times New Roman" pitchFamily="18" charset="0"/>
              </a:rPr>
              <a:t> </a:t>
            </a:r>
            <a:r>
              <a:rPr lang="en-US" sz="2400" dirty="0" err="1">
                <a:cs typeface="Times New Roman" pitchFamily="18" charset="0"/>
              </a:rPr>
              <a:t>dengan</a:t>
            </a:r>
            <a:r>
              <a:rPr lang="en-US" sz="2400" dirty="0">
                <a:cs typeface="Times New Roman" pitchFamily="18" charset="0"/>
              </a:rPr>
              <a:t> </a:t>
            </a:r>
            <a:r>
              <a:rPr lang="en-US" sz="2400" dirty="0" err="1">
                <a:cs typeface="Times New Roman" pitchFamily="18" charset="0"/>
              </a:rPr>
              <a:t>bermain</a:t>
            </a:r>
            <a:r>
              <a:rPr lang="en-US" sz="2400" dirty="0">
                <a:cs typeface="Times New Roman" pitchFamily="18" charset="0"/>
              </a:rPr>
              <a:t> </a:t>
            </a:r>
            <a:r>
              <a:rPr lang="en-US" sz="2400" dirty="0" err="1">
                <a:cs typeface="Times New Roman" pitchFamily="18" charset="0"/>
              </a:rPr>
              <a:t>kongkalikong</a:t>
            </a:r>
            <a:r>
              <a:rPr lang="en-US" sz="2400" dirty="0">
                <a:cs typeface="Times New Roman" pitchFamily="18" charset="0"/>
              </a:rPr>
              <a:t> </a:t>
            </a:r>
            <a:r>
              <a:rPr lang="en-US" sz="2400" dirty="0" err="1">
                <a:cs typeface="Times New Roman" pitchFamily="18" charset="0"/>
              </a:rPr>
              <a:t>dengan</a:t>
            </a:r>
            <a:r>
              <a:rPr lang="en-US" sz="2400" dirty="0">
                <a:cs typeface="Times New Roman" pitchFamily="18" charset="0"/>
              </a:rPr>
              <a:t> </a:t>
            </a:r>
            <a:r>
              <a:rPr lang="en-US" sz="2400" dirty="0" err="1">
                <a:cs typeface="Times New Roman" pitchFamily="18" charset="0"/>
              </a:rPr>
              <a:t>pengusaha</a:t>
            </a:r>
            <a:r>
              <a:rPr lang="en-US" sz="2400" dirty="0">
                <a:cs typeface="Times New Roman" pitchFamily="18" charset="0"/>
              </a:rPr>
              <a:t> dan </a:t>
            </a:r>
            <a:r>
              <a:rPr lang="en-US" sz="2400" dirty="0" err="1">
                <a:cs typeface="Times New Roman" pitchFamily="18" charset="0"/>
              </a:rPr>
              <a:t>pengambil</a:t>
            </a:r>
            <a:r>
              <a:rPr lang="en-US" sz="2400" dirty="0">
                <a:cs typeface="Times New Roman" pitchFamily="18" charset="0"/>
              </a:rPr>
              <a:t> </a:t>
            </a:r>
            <a:r>
              <a:rPr lang="en-US" sz="2400" dirty="0" err="1">
                <a:cs typeface="Times New Roman" pitchFamily="18" charset="0"/>
              </a:rPr>
              <a:t>keputusan</a:t>
            </a:r>
            <a:r>
              <a:rPr lang="en-US" sz="2400" dirty="0">
                <a:cs typeface="Times New Roman" pitchFamily="18" charset="0"/>
              </a:rPr>
              <a:t> </a:t>
            </a:r>
            <a:endParaRPr lang="id-ID" sz="2400" dirty="0">
              <a:cs typeface="Times New Roman" pitchFamily="18" charset="0"/>
            </a:endParaRPr>
          </a:p>
          <a:p>
            <a:endParaRPr lang="id-ID" sz="2400" dirty="0"/>
          </a:p>
        </p:txBody>
      </p:sp>
    </p:spTree>
    <p:extLst>
      <p:ext uri="{BB962C8B-B14F-4D97-AF65-F5344CB8AC3E}">
        <p14:creationId xmlns:p14="http://schemas.microsoft.com/office/powerpoint/2010/main" val="740007620"/>
      </p:ext>
    </p:extLst>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Isosceles Triangle 4">
            <a:extLst>
              <a:ext uri="{FF2B5EF4-FFF2-40B4-BE49-F238E27FC236}">
                <a16:creationId xmlns:a16="http://schemas.microsoft.com/office/drawing/2014/main" id="{9E2D5629-2254-452A-9D19-639D568E19ED}"/>
              </a:ext>
            </a:extLst>
          </p:cNvPr>
          <p:cNvSpPr/>
          <p:nvPr/>
        </p:nvSpPr>
        <p:spPr>
          <a:xfrm>
            <a:off x="4029291" y="3573037"/>
            <a:ext cx="4307585" cy="3284963"/>
          </a:xfrm>
          <a:prstGeom prst="triangle">
            <a:avLst/>
          </a:prstGeom>
          <a:gradFill>
            <a:gsLst>
              <a:gs pos="0">
                <a:schemeClr val="accent2"/>
              </a:gs>
              <a:gs pos="100000">
                <a:schemeClr val="accent3"/>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8" name="Title 1"/>
          <p:cNvSpPr txBox="1">
            <a:spLocks/>
          </p:cNvSpPr>
          <p:nvPr/>
        </p:nvSpPr>
        <p:spPr>
          <a:xfrm>
            <a:off x="375814" y="457200"/>
            <a:ext cx="10710704" cy="838200"/>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id-ID" sz="3200" b="1" dirty="0">
                <a:latin typeface="+mn-lt"/>
              </a:rPr>
              <a:t>Makin Luasnya Campur Tangan Pemerintah</a:t>
            </a:r>
            <a:br>
              <a:rPr lang="id-ID" sz="3200" dirty="0">
                <a:latin typeface="+mn-lt"/>
              </a:rPr>
            </a:br>
            <a:endParaRPr lang="id-ID" sz="3200" dirty="0">
              <a:latin typeface="+mn-lt"/>
            </a:endParaRPr>
          </a:p>
        </p:txBody>
      </p:sp>
      <p:sp>
        <p:nvSpPr>
          <p:cNvPr id="9" name="Rounded Rectangle 8"/>
          <p:cNvSpPr/>
          <p:nvPr/>
        </p:nvSpPr>
        <p:spPr>
          <a:xfrm>
            <a:off x="528453" y="1428736"/>
            <a:ext cx="10305601" cy="2000264"/>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r>
              <a:rPr lang="id-ID" sz="2400" dirty="0">
                <a:cs typeface="Times New Roman" pitchFamily="18" charset="0"/>
              </a:rPr>
              <a:t>Keynes menganjurkan salah satu cara yang dinilai paling ampuh adalah lewat kebijakan fiskal yang lebih ekspansif, di pasar tenaga kerja pemerintah perlu menetapkan kebijakan upah minimum. </a:t>
            </a:r>
          </a:p>
        </p:txBody>
      </p:sp>
      <p:sp>
        <p:nvSpPr>
          <p:cNvPr id="10" name="Snip Single Corner Rectangle 9"/>
          <p:cNvSpPr/>
          <p:nvPr/>
        </p:nvSpPr>
        <p:spPr>
          <a:xfrm>
            <a:off x="704617" y="3571876"/>
            <a:ext cx="9953273" cy="3071834"/>
          </a:xfrm>
          <a:prstGeom prst="snip1Rect">
            <a:avLst/>
          </a:prstGeom>
        </p:spPr>
        <p:style>
          <a:lnRef idx="2">
            <a:schemeClr val="dk1"/>
          </a:lnRef>
          <a:fillRef idx="1">
            <a:schemeClr val="lt1"/>
          </a:fillRef>
          <a:effectRef idx="0">
            <a:schemeClr val="dk1"/>
          </a:effectRef>
          <a:fontRef idx="minor">
            <a:schemeClr val="dk1"/>
          </a:fontRef>
        </p:style>
        <p:txBody>
          <a:bodyPr rtlCol="0" anchor="ctr"/>
          <a:lstStyle/>
          <a:p>
            <a:r>
              <a:rPr lang="en-US" sz="2400" dirty="0" err="1">
                <a:cs typeface="Times New Roman" pitchFamily="18" charset="0"/>
              </a:rPr>
              <a:t>Perubahan</a:t>
            </a:r>
            <a:r>
              <a:rPr lang="en-US" sz="2400" dirty="0">
                <a:cs typeface="Times New Roman" pitchFamily="18" charset="0"/>
              </a:rPr>
              <a:t> </a:t>
            </a:r>
            <a:r>
              <a:rPr lang="en-US" sz="2400" dirty="0" err="1">
                <a:cs typeface="Times New Roman" pitchFamily="18" charset="0"/>
              </a:rPr>
              <a:t>peran</a:t>
            </a:r>
            <a:r>
              <a:rPr lang="en-US" sz="2400" dirty="0">
                <a:cs typeface="Times New Roman" pitchFamily="18" charset="0"/>
              </a:rPr>
              <a:t> </a:t>
            </a:r>
            <a:r>
              <a:rPr lang="en-US" sz="2400" dirty="0" err="1">
                <a:cs typeface="Times New Roman" pitchFamily="18" charset="0"/>
              </a:rPr>
              <a:t>pemerintah</a:t>
            </a:r>
            <a:r>
              <a:rPr lang="en-US" sz="2400" dirty="0">
                <a:cs typeface="Times New Roman" pitchFamily="18" charset="0"/>
              </a:rPr>
              <a:t> </a:t>
            </a:r>
            <a:r>
              <a:rPr lang="en-US" sz="2400" dirty="0" err="1">
                <a:cs typeface="Times New Roman" pitchFamily="18" charset="0"/>
              </a:rPr>
              <a:t>sejak</a:t>
            </a:r>
            <a:r>
              <a:rPr lang="en-US" sz="2400" dirty="0">
                <a:cs typeface="Times New Roman" pitchFamily="18" charset="0"/>
              </a:rPr>
              <a:t> era Keynes </a:t>
            </a:r>
            <a:r>
              <a:rPr lang="en-US" sz="2400" dirty="0" err="1">
                <a:cs typeface="Times New Roman" pitchFamily="18" charset="0"/>
              </a:rPr>
              <a:t>membawa</a:t>
            </a:r>
            <a:r>
              <a:rPr lang="en-US" sz="2400" dirty="0">
                <a:cs typeface="Times New Roman" pitchFamily="18" charset="0"/>
              </a:rPr>
              <a:t> </a:t>
            </a:r>
            <a:r>
              <a:rPr lang="en-US" sz="2400" dirty="0" err="1">
                <a:cs typeface="Times New Roman" pitchFamily="18" charset="0"/>
              </a:rPr>
              <a:t>implikasi</a:t>
            </a:r>
            <a:r>
              <a:rPr lang="en-US" sz="2400" dirty="0">
                <a:cs typeface="Times New Roman" pitchFamily="18" charset="0"/>
              </a:rPr>
              <a:t> </a:t>
            </a:r>
            <a:r>
              <a:rPr lang="en-US" sz="2400" dirty="0" err="1">
                <a:cs typeface="Times New Roman" pitchFamily="18" charset="0"/>
              </a:rPr>
              <a:t>bagi</a:t>
            </a:r>
            <a:r>
              <a:rPr lang="en-US" sz="2400" dirty="0">
                <a:cs typeface="Times New Roman" pitchFamily="18" charset="0"/>
              </a:rPr>
              <a:t> </a:t>
            </a:r>
            <a:r>
              <a:rPr lang="en-US" sz="2400" dirty="0" err="1">
                <a:cs typeface="Times New Roman" pitchFamily="18" charset="0"/>
              </a:rPr>
              <a:t>hubungan</a:t>
            </a:r>
            <a:r>
              <a:rPr lang="en-US" sz="2400" dirty="0">
                <a:cs typeface="Times New Roman" pitchFamily="18" charset="0"/>
              </a:rPr>
              <a:t> </a:t>
            </a:r>
            <a:r>
              <a:rPr lang="en-US" sz="2400" dirty="0" err="1">
                <a:cs typeface="Times New Roman" pitchFamily="18" charset="0"/>
              </a:rPr>
              <a:t>antara</a:t>
            </a:r>
            <a:r>
              <a:rPr lang="en-US" sz="2400" dirty="0">
                <a:cs typeface="Times New Roman" pitchFamily="18" charset="0"/>
              </a:rPr>
              <a:t> </a:t>
            </a:r>
            <a:r>
              <a:rPr lang="en-US" sz="2400" dirty="0" err="1">
                <a:cs typeface="Times New Roman" pitchFamily="18" charset="0"/>
              </a:rPr>
              <a:t>politik</a:t>
            </a:r>
            <a:r>
              <a:rPr lang="en-US" sz="2400" dirty="0">
                <a:cs typeface="Times New Roman" pitchFamily="18" charset="0"/>
              </a:rPr>
              <a:t> </a:t>
            </a:r>
            <a:r>
              <a:rPr lang="en-US" sz="2400" dirty="0" err="1">
                <a:cs typeface="Times New Roman" pitchFamily="18" charset="0"/>
              </a:rPr>
              <a:t>dan</a:t>
            </a:r>
            <a:r>
              <a:rPr lang="en-US" sz="2400" dirty="0">
                <a:cs typeface="Times New Roman" pitchFamily="18" charset="0"/>
              </a:rPr>
              <a:t> </a:t>
            </a:r>
            <a:r>
              <a:rPr lang="en-US" sz="2400" dirty="0" err="1">
                <a:cs typeface="Times New Roman" pitchFamily="18" charset="0"/>
              </a:rPr>
              <a:t>ekonomi</a:t>
            </a:r>
            <a:r>
              <a:rPr lang="en-US" sz="2400" dirty="0">
                <a:cs typeface="Times New Roman" pitchFamily="18" charset="0"/>
              </a:rPr>
              <a:t>. </a:t>
            </a:r>
            <a:r>
              <a:rPr lang="en-US" sz="2400" dirty="0" err="1">
                <a:cs typeface="Times New Roman" pitchFamily="18" charset="0"/>
              </a:rPr>
              <a:t>Argumentasinya</a:t>
            </a:r>
            <a:r>
              <a:rPr lang="en-US" sz="2400" dirty="0">
                <a:cs typeface="Times New Roman" pitchFamily="18" charset="0"/>
              </a:rPr>
              <a:t> </a:t>
            </a:r>
            <a:r>
              <a:rPr lang="en-US" sz="2400" dirty="0" err="1">
                <a:cs typeface="Times New Roman" pitchFamily="18" charset="0"/>
              </a:rPr>
              <a:t>sederhana</a:t>
            </a:r>
            <a:r>
              <a:rPr lang="en-US" sz="2400" dirty="0">
                <a:cs typeface="Times New Roman" pitchFamily="18" charset="0"/>
              </a:rPr>
              <a:t>, </a:t>
            </a:r>
            <a:r>
              <a:rPr lang="en-US" sz="2400" dirty="0" err="1">
                <a:cs typeface="Times New Roman" pitchFamily="18" charset="0"/>
              </a:rPr>
              <a:t>ketika</a:t>
            </a:r>
            <a:r>
              <a:rPr lang="en-US" sz="2400" dirty="0">
                <a:cs typeface="Times New Roman" pitchFamily="18" charset="0"/>
              </a:rPr>
              <a:t> </a:t>
            </a:r>
            <a:r>
              <a:rPr lang="en-US" sz="2400" dirty="0" err="1">
                <a:cs typeface="Times New Roman" pitchFamily="18" charset="0"/>
              </a:rPr>
              <a:t>otoritas</a:t>
            </a:r>
            <a:r>
              <a:rPr lang="en-US" sz="2400" dirty="0">
                <a:cs typeface="Times New Roman" pitchFamily="18" charset="0"/>
              </a:rPr>
              <a:t> </a:t>
            </a:r>
            <a:r>
              <a:rPr lang="en-US" sz="2400" dirty="0" err="1">
                <a:cs typeface="Times New Roman" pitchFamily="18" charset="0"/>
              </a:rPr>
              <a:t>publik</a:t>
            </a:r>
            <a:r>
              <a:rPr lang="en-US" sz="2400" dirty="0">
                <a:cs typeface="Times New Roman" pitchFamily="18" charset="0"/>
              </a:rPr>
              <a:t> </a:t>
            </a:r>
            <a:r>
              <a:rPr lang="en-US" sz="2400" dirty="0" err="1">
                <a:cs typeface="Times New Roman" pitchFamily="18" charset="0"/>
              </a:rPr>
              <a:t>semakin</a:t>
            </a:r>
            <a:r>
              <a:rPr lang="en-US" sz="2400" dirty="0">
                <a:cs typeface="Times New Roman" pitchFamily="18" charset="0"/>
              </a:rPr>
              <a:t> </a:t>
            </a:r>
            <a:r>
              <a:rPr lang="en-US" sz="2400" dirty="0" err="1">
                <a:cs typeface="Times New Roman" pitchFamily="18" charset="0"/>
              </a:rPr>
              <a:t>banyak</a:t>
            </a:r>
            <a:r>
              <a:rPr lang="en-US" sz="2400" dirty="0">
                <a:cs typeface="Times New Roman" pitchFamily="18" charset="0"/>
              </a:rPr>
              <a:t> </a:t>
            </a:r>
            <a:r>
              <a:rPr lang="en-US" sz="2400" dirty="0" err="1">
                <a:cs typeface="Times New Roman" pitchFamily="18" charset="0"/>
              </a:rPr>
              <a:t>mengambil</a:t>
            </a:r>
            <a:r>
              <a:rPr lang="id-ID" sz="2400" dirty="0">
                <a:cs typeface="Times New Roman" pitchFamily="18" charset="0"/>
              </a:rPr>
              <a:t> </a:t>
            </a:r>
            <a:r>
              <a:rPr lang="en-US" sz="2400" dirty="0" err="1">
                <a:cs typeface="Times New Roman" pitchFamily="18" charset="0"/>
              </a:rPr>
              <a:t>alih</a:t>
            </a:r>
            <a:r>
              <a:rPr lang="en-US" sz="2400" dirty="0">
                <a:cs typeface="Times New Roman" pitchFamily="18" charset="0"/>
              </a:rPr>
              <a:t> </a:t>
            </a:r>
            <a:r>
              <a:rPr lang="en-US" sz="2400" dirty="0" err="1">
                <a:cs typeface="Times New Roman" pitchFamily="18" charset="0"/>
              </a:rPr>
              <a:t>fungsi</a:t>
            </a:r>
            <a:r>
              <a:rPr lang="en-US" sz="2400" dirty="0">
                <a:cs typeface="Times New Roman" pitchFamily="18" charset="0"/>
              </a:rPr>
              <a:t> yang </a:t>
            </a:r>
            <a:r>
              <a:rPr lang="en-US" sz="2400" dirty="0" err="1">
                <a:cs typeface="Times New Roman" pitchFamily="18" charset="0"/>
              </a:rPr>
              <a:t>dilaksanakan</a:t>
            </a:r>
            <a:r>
              <a:rPr lang="en-US" sz="2400" dirty="0">
                <a:cs typeface="Times New Roman" pitchFamily="18" charset="0"/>
              </a:rPr>
              <a:t> oleh pasar, </a:t>
            </a:r>
            <a:r>
              <a:rPr lang="en-US" sz="2400" dirty="0" err="1">
                <a:cs typeface="Times New Roman" pitchFamily="18" charset="0"/>
              </a:rPr>
              <a:t>perdagangan</a:t>
            </a:r>
            <a:r>
              <a:rPr lang="en-US" sz="2400" dirty="0">
                <a:cs typeface="Times New Roman" pitchFamily="18" charset="0"/>
              </a:rPr>
              <a:t> </a:t>
            </a:r>
            <a:r>
              <a:rPr lang="en-US" sz="2400" dirty="0" err="1">
                <a:cs typeface="Times New Roman" pitchFamily="18" charset="0"/>
              </a:rPr>
              <a:t>kita</a:t>
            </a:r>
            <a:r>
              <a:rPr lang="en-US" sz="2400" dirty="0">
                <a:cs typeface="Times New Roman" pitchFamily="18" charset="0"/>
              </a:rPr>
              <a:t> </a:t>
            </a:r>
            <a:r>
              <a:rPr lang="en-US" sz="2400" dirty="0" err="1">
                <a:cs typeface="Times New Roman" pitchFamily="18" charset="0"/>
              </a:rPr>
              <a:t>tentang</a:t>
            </a:r>
            <a:r>
              <a:rPr lang="en-US" sz="2400" dirty="0">
                <a:cs typeface="Times New Roman" pitchFamily="18" charset="0"/>
              </a:rPr>
              <a:t> </a:t>
            </a:r>
            <a:r>
              <a:rPr lang="en-US" sz="2400" dirty="0" err="1">
                <a:cs typeface="Times New Roman" pitchFamily="18" charset="0"/>
              </a:rPr>
              <a:t>ekonomi</a:t>
            </a:r>
            <a:r>
              <a:rPr lang="en-US" sz="2400" dirty="0">
                <a:cs typeface="Times New Roman" pitchFamily="18" charset="0"/>
              </a:rPr>
              <a:t> </a:t>
            </a:r>
            <a:r>
              <a:rPr lang="en-US" sz="2400" dirty="0" err="1">
                <a:cs typeface="Times New Roman" pitchFamily="18" charset="0"/>
              </a:rPr>
              <a:t>dengan</a:t>
            </a:r>
            <a:r>
              <a:rPr lang="en-US" sz="2400" dirty="0">
                <a:cs typeface="Times New Roman" pitchFamily="18" charset="0"/>
              </a:rPr>
              <a:t> </a:t>
            </a:r>
            <a:r>
              <a:rPr lang="en-US" sz="2400" dirty="0" err="1">
                <a:cs typeface="Times New Roman" pitchFamily="18" charset="0"/>
              </a:rPr>
              <a:t>sendirinya</a:t>
            </a:r>
            <a:r>
              <a:rPr lang="en-US" sz="2400" dirty="0">
                <a:cs typeface="Times New Roman" pitchFamily="18" charset="0"/>
              </a:rPr>
              <a:t> juga </a:t>
            </a:r>
            <a:r>
              <a:rPr lang="en-US" sz="2400" dirty="0" err="1">
                <a:cs typeface="Times New Roman" pitchFamily="18" charset="0"/>
              </a:rPr>
              <a:t>ikut</a:t>
            </a:r>
            <a:r>
              <a:rPr lang="en-US" sz="2400" dirty="0">
                <a:cs typeface="Times New Roman" pitchFamily="18" charset="0"/>
              </a:rPr>
              <a:t> </a:t>
            </a:r>
            <a:r>
              <a:rPr lang="en-US" sz="2400" dirty="0" err="1">
                <a:cs typeface="Times New Roman" pitchFamily="18" charset="0"/>
              </a:rPr>
              <a:t>berubah</a:t>
            </a:r>
            <a:r>
              <a:rPr lang="en-US" sz="2400" dirty="0">
                <a:cs typeface="Times New Roman" pitchFamily="18" charset="0"/>
              </a:rPr>
              <a:t>.</a:t>
            </a:r>
            <a:endParaRPr lang="id-ID" sz="2400" dirty="0">
              <a:cs typeface="Times New Roman" pitchFamily="18" charset="0"/>
            </a:endParaRPr>
          </a:p>
        </p:txBody>
      </p:sp>
    </p:spTree>
    <p:extLst>
      <p:ext uri="{BB962C8B-B14F-4D97-AF65-F5344CB8AC3E}">
        <p14:creationId xmlns:p14="http://schemas.microsoft.com/office/powerpoint/2010/main" val="2630036324"/>
      </p:ext>
    </p:extLst>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Freeform: Shape 35">
            <a:extLst>
              <a:ext uri="{FF2B5EF4-FFF2-40B4-BE49-F238E27FC236}">
                <a16:creationId xmlns:a16="http://schemas.microsoft.com/office/drawing/2014/main" id="{A8D7943B-1209-4B81-A959-B9856B371838}"/>
              </a:ext>
            </a:extLst>
          </p:cNvPr>
          <p:cNvSpPr/>
          <p:nvPr/>
        </p:nvSpPr>
        <p:spPr>
          <a:xfrm>
            <a:off x="7201144" y="0"/>
            <a:ext cx="4990856" cy="5106212"/>
          </a:xfrm>
          <a:custGeom>
            <a:avLst/>
            <a:gdLst>
              <a:gd name="connsiteX0" fmla="*/ 530781 w 4990856"/>
              <a:gd name="connsiteY0" fmla="*/ 0 h 5106212"/>
              <a:gd name="connsiteX1" fmla="*/ 1093053 w 4990856"/>
              <a:gd name="connsiteY1" fmla="*/ 0 h 5106212"/>
              <a:gd name="connsiteX2" fmla="*/ 944760 w 4990856"/>
              <a:gd name="connsiteY2" fmla="*/ 198309 h 5106212"/>
              <a:gd name="connsiteX3" fmla="*/ 457235 w 4990856"/>
              <a:gd name="connsiteY3" fmla="*/ 1794355 h 5106212"/>
              <a:gd name="connsiteX4" fmla="*/ 3311857 w 4990856"/>
              <a:gd name="connsiteY4" fmla="*/ 4648977 h 5106212"/>
              <a:gd name="connsiteX5" fmla="*/ 4907903 w 4990856"/>
              <a:gd name="connsiteY5" fmla="*/ 4161452 h 5106212"/>
              <a:gd name="connsiteX6" fmla="*/ 4990856 w 4990856"/>
              <a:gd name="connsiteY6" fmla="*/ 4099422 h 5106212"/>
              <a:gd name="connsiteX7" fmla="*/ 4990856 w 4990856"/>
              <a:gd name="connsiteY7" fmla="*/ 4645512 h 5106212"/>
              <a:gd name="connsiteX8" fmla="*/ 4890485 w 4990856"/>
              <a:gd name="connsiteY8" fmla="*/ 4706489 h 5106212"/>
              <a:gd name="connsiteX9" fmla="*/ 3311857 w 4990856"/>
              <a:gd name="connsiteY9" fmla="*/ 5106212 h 5106212"/>
              <a:gd name="connsiteX10" fmla="*/ 0 w 4990856"/>
              <a:gd name="connsiteY10" fmla="*/ 1794355 h 5106212"/>
              <a:gd name="connsiteX11" fmla="*/ 399724 w 4990856"/>
              <a:gd name="connsiteY11" fmla="*/ 215727 h 5106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990856" h="5106212">
                <a:moveTo>
                  <a:pt x="530781" y="0"/>
                </a:moveTo>
                <a:lnTo>
                  <a:pt x="1093053" y="0"/>
                </a:lnTo>
                <a:lnTo>
                  <a:pt x="944760" y="198309"/>
                </a:lnTo>
                <a:cubicBezTo>
                  <a:pt x="636962" y="653910"/>
                  <a:pt x="457235" y="1203144"/>
                  <a:pt x="457235" y="1794355"/>
                </a:cubicBezTo>
                <a:cubicBezTo>
                  <a:pt x="457235" y="3370919"/>
                  <a:pt x="1735293" y="4648977"/>
                  <a:pt x="3311857" y="4648977"/>
                </a:cubicBezTo>
                <a:cubicBezTo>
                  <a:pt x="3903069" y="4648977"/>
                  <a:pt x="4452303" y="4469250"/>
                  <a:pt x="4907903" y="4161452"/>
                </a:cubicBezTo>
                <a:lnTo>
                  <a:pt x="4990856" y="4099422"/>
                </a:lnTo>
                <a:lnTo>
                  <a:pt x="4990856" y="4645512"/>
                </a:lnTo>
                <a:lnTo>
                  <a:pt x="4890485" y="4706489"/>
                </a:lnTo>
                <a:cubicBezTo>
                  <a:pt x="4421217" y="4961411"/>
                  <a:pt x="3883447" y="5106212"/>
                  <a:pt x="3311857" y="5106212"/>
                </a:cubicBezTo>
                <a:cubicBezTo>
                  <a:pt x="1482769" y="5106212"/>
                  <a:pt x="0" y="3623443"/>
                  <a:pt x="0" y="1794355"/>
                </a:cubicBezTo>
                <a:cubicBezTo>
                  <a:pt x="0" y="1222765"/>
                  <a:pt x="144802" y="684995"/>
                  <a:pt x="399724" y="215727"/>
                </a:cubicBezTo>
                <a:close/>
              </a:path>
            </a:pathLst>
          </a:custGeom>
          <a:gradFill>
            <a:gsLst>
              <a:gs pos="0">
                <a:srgbClr val="00B050"/>
              </a:gs>
              <a:gs pos="100000">
                <a:srgbClr val="92D050"/>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sp>
        <p:nvSpPr>
          <p:cNvPr id="21" name="Title 1"/>
          <p:cNvSpPr txBox="1">
            <a:spLocks/>
          </p:cNvSpPr>
          <p:nvPr/>
        </p:nvSpPr>
        <p:spPr>
          <a:xfrm>
            <a:off x="375814" y="457200"/>
            <a:ext cx="10710704" cy="838200"/>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b="1" dirty="0" err="1">
                <a:latin typeface="+mn-lt"/>
              </a:rPr>
              <a:t>Perburuan</a:t>
            </a:r>
            <a:r>
              <a:rPr lang="en-US" sz="3200" b="1" dirty="0">
                <a:latin typeface="+mn-lt"/>
              </a:rPr>
              <a:t> </a:t>
            </a:r>
            <a:r>
              <a:rPr lang="en-US" sz="3200" b="1" dirty="0" err="1">
                <a:latin typeface="+mn-lt"/>
              </a:rPr>
              <a:t>Rente</a:t>
            </a:r>
            <a:r>
              <a:rPr lang="en-US" sz="3200" b="1" dirty="0">
                <a:latin typeface="+mn-lt"/>
              </a:rPr>
              <a:t> </a:t>
            </a:r>
            <a:r>
              <a:rPr lang="en-US" sz="3200" b="1" dirty="0" err="1">
                <a:latin typeface="+mn-lt"/>
              </a:rPr>
              <a:t>oleh</a:t>
            </a:r>
            <a:r>
              <a:rPr lang="en-US" sz="3200" b="1" dirty="0">
                <a:latin typeface="+mn-lt"/>
              </a:rPr>
              <a:t> </a:t>
            </a:r>
            <a:r>
              <a:rPr lang="en-US" sz="3200" b="1" dirty="0" err="1">
                <a:latin typeface="+mn-lt"/>
              </a:rPr>
              <a:t>Penyelenggara</a:t>
            </a:r>
            <a:r>
              <a:rPr lang="en-US" sz="3200" b="1" dirty="0">
                <a:latin typeface="+mn-lt"/>
              </a:rPr>
              <a:t> Negara</a:t>
            </a:r>
            <a:br>
              <a:rPr lang="id-ID" sz="3200" dirty="0">
                <a:latin typeface="+mn-lt"/>
              </a:rPr>
            </a:br>
            <a:endParaRPr lang="id-ID" sz="3200" dirty="0">
              <a:latin typeface="+mn-lt"/>
            </a:endParaRPr>
          </a:p>
        </p:txBody>
      </p:sp>
      <p:sp>
        <p:nvSpPr>
          <p:cNvPr id="22" name="Content Placeholder 2"/>
          <p:cNvSpPr txBox="1">
            <a:spLocks/>
          </p:cNvSpPr>
          <p:nvPr/>
        </p:nvSpPr>
        <p:spPr>
          <a:xfrm>
            <a:off x="375814" y="1295400"/>
            <a:ext cx="8991600" cy="3124216"/>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en-US" sz="2400" dirty="0" err="1">
                <a:cs typeface="Times New Roman" pitchFamily="18" charset="0"/>
              </a:rPr>
              <a:t>Konsep</a:t>
            </a:r>
            <a:r>
              <a:rPr lang="en-US" sz="2400" dirty="0">
                <a:cs typeface="Times New Roman" pitchFamily="18" charset="0"/>
              </a:rPr>
              <a:t> </a:t>
            </a:r>
            <a:r>
              <a:rPr lang="en-US" sz="2400" dirty="0" err="1">
                <a:cs typeface="Times New Roman" pitchFamily="18" charset="0"/>
              </a:rPr>
              <a:t>rente</a:t>
            </a:r>
            <a:r>
              <a:rPr lang="en-US" sz="2400" dirty="0">
                <a:cs typeface="Times New Roman" pitchFamily="18" charset="0"/>
              </a:rPr>
              <a:t> (rent) </a:t>
            </a:r>
            <a:r>
              <a:rPr lang="en-US" sz="2400" dirty="0" err="1">
                <a:cs typeface="Times New Roman" pitchFamily="18" charset="0"/>
              </a:rPr>
              <a:t>pertama</a:t>
            </a:r>
            <a:r>
              <a:rPr lang="en-US" sz="2400" dirty="0">
                <a:cs typeface="Times New Roman" pitchFamily="18" charset="0"/>
              </a:rPr>
              <a:t> kali </a:t>
            </a:r>
            <a:r>
              <a:rPr lang="en-US" sz="2400" dirty="0" err="1">
                <a:cs typeface="Times New Roman" pitchFamily="18" charset="0"/>
              </a:rPr>
              <a:t>dikembangkan</a:t>
            </a:r>
            <a:r>
              <a:rPr lang="en-US" sz="2400" dirty="0">
                <a:cs typeface="Times New Roman" pitchFamily="18" charset="0"/>
              </a:rPr>
              <a:t> </a:t>
            </a:r>
            <a:r>
              <a:rPr lang="en-US" sz="2400" dirty="0" err="1">
                <a:cs typeface="Times New Roman" pitchFamily="18" charset="0"/>
              </a:rPr>
              <a:t>oleh</a:t>
            </a:r>
            <a:r>
              <a:rPr lang="en-US" sz="2400" dirty="0">
                <a:cs typeface="Times New Roman" pitchFamily="18" charset="0"/>
              </a:rPr>
              <a:t> </a:t>
            </a:r>
            <a:r>
              <a:rPr lang="en-US" sz="2400" dirty="0" err="1">
                <a:cs typeface="Times New Roman" pitchFamily="18" charset="0"/>
              </a:rPr>
              <a:t>pakar</a:t>
            </a:r>
            <a:r>
              <a:rPr lang="en-US" sz="2400" dirty="0">
                <a:cs typeface="Times New Roman" pitchFamily="18" charset="0"/>
              </a:rPr>
              <a:t> </a:t>
            </a:r>
            <a:r>
              <a:rPr lang="en-US" sz="2400" dirty="0" err="1">
                <a:cs typeface="Times New Roman" pitchFamily="18" charset="0"/>
              </a:rPr>
              <a:t>ekonomi</a:t>
            </a:r>
            <a:r>
              <a:rPr lang="en-US" sz="2400" dirty="0">
                <a:cs typeface="Times New Roman" pitchFamily="18" charset="0"/>
              </a:rPr>
              <a:t> </a:t>
            </a:r>
            <a:r>
              <a:rPr lang="en-US" sz="2400" dirty="0" err="1">
                <a:cs typeface="Times New Roman" pitchFamily="18" charset="0"/>
              </a:rPr>
              <a:t>Klasik</a:t>
            </a:r>
            <a:r>
              <a:rPr lang="en-US" sz="2400" dirty="0">
                <a:cs typeface="Times New Roman" pitchFamily="18" charset="0"/>
              </a:rPr>
              <a:t> David Ricardo. </a:t>
            </a:r>
            <a:r>
              <a:rPr lang="en-US" sz="2400" dirty="0" err="1">
                <a:cs typeface="Times New Roman" pitchFamily="18" charset="0"/>
              </a:rPr>
              <a:t>Ia</a:t>
            </a:r>
            <a:r>
              <a:rPr lang="en-US" sz="2400" dirty="0">
                <a:cs typeface="Times New Roman" pitchFamily="18" charset="0"/>
              </a:rPr>
              <a:t> </a:t>
            </a:r>
            <a:r>
              <a:rPr lang="en-US" sz="2400" dirty="0" err="1">
                <a:cs typeface="Times New Roman" pitchFamily="18" charset="0"/>
              </a:rPr>
              <a:t>mengamati</a:t>
            </a:r>
            <a:r>
              <a:rPr lang="en-US" sz="2400" dirty="0">
                <a:cs typeface="Times New Roman" pitchFamily="18" charset="0"/>
              </a:rPr>
              <a:t> </a:t>
            </a:r>
            <a:r>
              <a:rPr lang="en-US" sz="2400" dirty="0" err="1">
                <a:cs typeface="Times New Roman" pitchFamily="18" charset="0"/>
              </a:rPr>
              <a:t>bahwa</a:t>
            </a:r>
            <a:r>
              <a:rPr lang="en-US" sz="2400" dirty="0">
                <a:cs typeface="Times New Roman" pitchFamily="18" charset="0"/>
              </a:rPr>
              <a:t> </a:t>
            </a:r>
            <a:r>
              <a:rPr lang="en-US" sz="2400" dirty="0" err="1">
                <a:cs typeface="Times New Roman" pitchFamily="18" charset="0"/>
              </a:rPr>
              <a:t>tingkat</a:t>
            </a:r>
            <a:r>
              <a:rPr lang="en-US" sz="2400" dirty="0">
                <a:cs typeface="Times New Roman" pitchFamily="18" charset="0"/>
              </a:rPr>
              <a:t> </a:t>
            </a:r>
            <a:r>
              <a:rPr lang="en-US" sz="2400" dirty="0" err="1">
                <a:cs typeface="Times New Roman" pitchFamily="18" charset="0"/>
              </a:rPr>
              <a:t>kesuburan</a:t>
            </a:r>
            <a:r>
              <a:rPr lang="en-US" sz="2400" dirty="0">
                <a:cs typeface="Times New Roman" pitchFamily="18" charset="0"/>
              </a:rPr>
              <a:t> </a:t>
            </a:r>
            <a:r>
              <a:rPr lang="en-US" sz="2400" dirty="0" err="1">
                <a:cs typeface="Times New Roman" pitchFamily="18" charset="0"/>
              </a:rPr>
              <a:t>tanah</a:t>
            </a:r>
            <a:r>
              <a:rPr lang="en-US" sz="2400" dirty="0">
                <a:cs typeface="Times New Roman" pitchFamily="18" charset="0"/>
              </a:rPr>
              <a:t> </a:t>
            </a:r>
            <a:r>
              <a:rPr lang="en-US" sz="2400" dirty="0" err="1">
                <a:cs typeface="Times New Roman" pitchFamily="18" charset="0"/>
              </a:rPr>
              <a:t>berbeda-beda</a:t>
            </a:r>
            <a:r>
              <a:rPr lang="en-US" sz="2400" dirty="0">
                <a:cs typeface="Times New Roman" pitchFamily="18" charset="0"/>
              </a:rPr>
              <a:t>. </a:t>
            </a:r>
            <a:r>
              <a:rPr lang="en-US" sz="2400" dirty="0" err="1">
                <a:cs typeface="Times New Roman" pitchFamily="18" charset="0"/>
              </a:rPr>
              <a:t>Petani</a:t>
            </a:r>
            <a:r>
              <a:rPr lang="en-US" sz="2400" dirty="0">
                <a:cs typeface="Times New Roman" pitchFamily="18" charset="0"/>
              </a:rPr>
              <a:t> yang </a:t>
            </a:r>
            <a:r>
              <a:rPr lang="en-US" sz="2400" dirty="0" err="1">
                <a:cs typeface="Times New Roman" pitchFamily="18" charset="0"/>
              </a:rPr>
              <a:t>memiliki</a:t>
            </a:r>
            <a:r>
              <a:rPr lang="en-US" sz="2400" dirty="0">
                <a:cs typeface="Times New Roman" pitchFamily="18" charset="0"/>
              </a:rPr>
              <a:t> </a:t>
            </a:r>
            <a:r>
              <a:rPr lang="en-US" sz="2400" dirty="0" err="1">
                <a:cs typeface="Times New Roman" pitchFamily="18" charset="0"/>
              </a:rPr>
              <a:t>tanah</a:t>
            </a:r>
            <a:r>
              <a:rPr lang="en-US" sz="2400" dirty="0">
                <a:cs typeface="Times New Roman" pitchFamily="18" charset="0"/>
              </a:rPr>
              <a:t> yang </a:t>
            </a:r>
            <a:r>
              <a:rPr lang="en-US" sz="2400" dirty="0" err="1">
                <a:cs typeface="Times New Roman" pitchFamily="18" charset="0"/>
              </a:rPr>
              <a:t>lebih</a:t>
            </a:r>
            <a:r>
              <a:rPr lang="en-US" sz="2400" dirty="0">
                <a:cs typeface="Times New Roman" pitchFamily="18" charset="0"/>
              </a:rPr>
              <a:t> </a:t>
            </a:r>
            <a:r>
              <a:rPr lang="en-US" sz="2400" dirty="0" err="1">
                <a:cs typeface="Times New Roman" pitchFamily="18" charset="0"/>
              </a:rPr>
              <a:t>subur</a:t>
            </a:r>
            <a:r>
              <a:rPr lang="en-US" sz="2400" dirty="0">
                <a:cs typeface="Times New Roman" pitchFamily="18" charset="0"/>
              </a:rPr>
              <a:t> </a:t>
            </a:r>
            <a:r>
              <a:rPr lang="en-US" sz="2400" dirty="0" err="1">
                <a:cs typeface="Times New Roman" pitchFamily="18" charset="0"/>
              </a:rPr>
              <a:t>bisa</a:t>
            </a:r>
            <a:r>
              <a:rPr lang="en-US" sz="2400" dirty="0">
                <a:cs typeface="Times New Roman" pitchFamily="18" charset="0"/>
              </a:rPr>
              <a:t> </a:t>
            </a:r>
            <a:r>
              <a:rPr lang="en-US" sz="2400" dirty="0" err="1">
                <a:cs typeface="Times New Roman" pitchFamily="18" charset="0"/>
              </a:rPr>
              <a:t>beroperasi</a:t>
            </a:r>
            <a:r>
              <a:rPr lang="en-US" sz="2400" dirty="0">
                <a:cs typeface="Times New Roman" pitchFamily="18" charset="0"/>
              </a:rPr>
              <a:t> </a:t>
            </a:r>
            <a:r>
              <a:rPr lang="en-US" sz="2400" dirty="0" err="1">
                <a:cs typeface="Times New Roman" pitchFamily="18" charset="0"/>
              </a:rPr>
              <a:t>dengan</a:t>
            </a:r>
            <a:r>
              <a:rPr lang="en-US" sz="2400" dirty="0">
                <a:cs typeface="Times New Roman" pitchFamily="18" charset="0"/>
              </a:rPr>
              <a:t> </a:t>
            </a:r>
            <a:r>
              <a:rPr lang="en-US" sz="2400" dirty="0" err="1">
                <a:cs typeface="Times New Roman" pitchFamily="18" charset="0"/>
              </a:rPr>
              <a:t>biaya</a:t>
            </a:r>
            <a:r>
              <a:rPr lang="en-US" sz="2400" dirty="0">
                <a:cs typeface="Times New Roman" pitchFamily="18" charset="0"/>
              </a:rPr>
              <a:t> rata-rata </a:t>
            </a:r>
            <a:r>
              <a:rPr lang="en-US" sz="2400" dirty="0" err="1">
                <a:cs typeface="Times New Roman" pitchFamily="18" charset="0"/>
              </a:rPr>
              <a:t>lebih</a:t>
            </a:r>
            <a:r>
              <a:rPr lang="en-US" sz="2400" dirty="0">
                <a:cs typeface="Times New Roman" pitchFamily="18" charset="0"/>
              </a:rPr>
              <a:t> </a:t>
            </a:r>
            <a:r>
              <a:rPr lang="en-US" sz="2400" dirty="0" err="1">
                <a:cs typeface="Times New Roman" pitchFamily="18" charset="0"/>
              </a:rPr>
              <a:t>rendah</a:t>
            </a:r>
            <a:r>
              <a:rPr lang="en-US" sz="2400" dirty="0">
                <a:cs typeface="Times New Roman" pitchFamily="18" charset="0"/>
              </a:rPr>
              <a:t>. </a:t>
            </a:r>
            <a:r>
              <a:rPr lang="en-US" sz="2400" dirty="0" err="1">
                <a:cs typeface="Times New Roman" pitchFamily="18" charset="0"/>
              </a:rPr>
              <a:t>Sedangkan</a:t>
            </a:r>
            <a:r>
              <a:rPr lang="en-US" sz="2400" dirty="0">
                <a:cs typeface="Times New Roman" pitchFamily="18" charset="0"/>
              </a:rPr>
              <a:t> </a:t>
            </a:r>
            <a:r>
              <a:rPr lang="en-US" sz="2400" dirty="0" err="1">
                <a:cs typeface="Times New Roman" pitchFamily="18" charset="0"/>
              </a:rPr>
              <a:t>petani</a:t>
            </a:r>
            <a:r>
              <a:rPr lang="en-US" sz="2400" dirty="0">
                <a:cs typeface="Times New Roman" pitchFamily="18" charset="0"/>
              </a:rPr>
              <a:t> yang </a:t>
            </a:r>
            <a:r>
              <a:rPr lang="en-US" sz="2400" dirty="0" err="1">
                <a:cs typeface="Times New Roman" pitchFamily="18" charset="0"/>
              </a:rPr>
              <a:t>memiliki</a:t>
            </a:r>
            <a:r>
              <a:rPr lang="en-US" sz="2400" dirty="0">
                <a:cs typeface="Times New Roman" pitchFamily="18" charset="0"/>
              </a:rPr>
              <a:t> </a:t>
            </a:r>
            <a:r>
              <a:rPr lang="en-US" sz="2400" dirty="0" err="1">
                <a:cs typeface="Times New Roman" pitchFamily="18" charset="0"/>
              </a:rPr>
              <a:t>lahan</a:t>
            </a:r>
            <a:r>
              <a:rPr lang="en-US" sz="2400" dirty="0">
                <a:cs typeface="Times New Roman" pitchFamily="18" charset="0"/>
              </a:rPr>
              <a:t> </a:t>
            </a:r>
            <a:r>
              <a:rPr lang="en-US" sz="2400" dirty="0" err="1">
                <a:cs typeface="Times New Roman" pitchFamily="18" charset="0"/>
              </a:rPr>
              <a:t>kurang</a:t>
            </a:r>
            <a:r>
              <a:rPr lang="en-US" sz="2400" dirty="0">
                <a:cs typeface="Times New Roman" pitchFamily="18" charset="0"/>
              </a:rPr>
              <a:t> </a:t>
            </a:r>
            <a:r>
              <a:rPr lang="en-US" sz="2400" dirty="0" err="1">
                <a:cs typeface="Times New Roman" pitchFamily="18" charset="0"/>
              </a:rPr>
              <a:t>subur</a:t>
            </a:r>
            <a:r>
              <a:rPr lang="en-US" sz="2400" dirty="0">
                <a:cs typeface="Times New Roman" pitchFamily="18" charset="0"/>
              </a:rPr>
              <a:t> </a:t>
            </a:r>
            <a:r>
              <a:rPr lang="en-US" sz="2400" dirty="0" err="1">
                <a:cs typeface="Times New Roman" pitchFamily="18" charset="0"/>
              </a:rPr>
              <a:t>beroperasi</a:t>
            </a:r>
            <a:r>
              <a:rPr lang="en-US" sz="2400" dirty="0">
                <a:cs typeface="Times New Roman" pitchFamily="18" charset="0"/>
              </a:rPr>
              <a:t> </a:t>
            </a:r>
            <a:r>
              <a:rPr lang="en-US" sz="2400" dirty="0" err="1">
                <a:cs typeface="Times New Roman" pitchFamily="18" charset="0"/>
              </a:rPr>
              <a:t>dengan</a:t>
            </a:r>
            <a:r>
              <a:rPr lang="en-US" sz="2400" dirty="0">
                <a:cs typeface="Times New Roman" pitchFamily="18" charset="0"/>
              </a:rPr>
              <a:t> </a:t>
            </a:r>
            <a:r>
              <a:rPr lang="en-US" sz="2400" dirty="0" err="1">
                <a:cs typeface="Times New Roman" pitchFamily="18" charset="0"/>
              </a:rPr>
              <a:t>biaya</a:t>
            </a:r>
            <a:r>
              <a:rPr lang="en-US" sz="2400" dirty="0">
                <a:cs typeface="Times New Roman" pitchFamily="18" charset="0"/>
              </a:rPr>
              <a:t> rata-rata </a:t>
            </a:r>
            <a:r>
              <a:rPr lang="en-US" sz="2400" dirty="0" err="1">
                <a:cs typeface="Times New Roman" pitchFamily="18" charset="0"/>
              </a:rPr>
              <a:t>lebih</a:t>
            </a:r>
            <a:r>
              <a:rPr lang="en-US" sz="2400" dirty="0">
                <a:cs typeface="Times New Roman" pitchFamily="18" charset="0"/>
              </a:rPr>
              <a:t> </a:t>
            </a:r>
            <a:r>
              <a:rPr lang="en-US" sz="2400" dirty="0" err="1">
                <a:cs typeface="Times New Roman" pitchFamily="18" charset="0"/>
              </a:rPr>
              <a:t>tinggi</a:t>
            </a:r>
            <a:r>
              <a:rPr lang="en-US" sz="2400" dirty="0">
                <a:cs typeface="Times New Roman" pitchFamily="18" charset="0"/>
              </a:rPr>
              <a:t>. </a:t>
            </a:r>
            <a:r>
              <a:rPr lang="id-ID" sz="2400" dirty="0">
                <a:cs typeface="Times New Roman" pitchFamily="18" charset="0"/>
              </a:rPr>
              <a:t> Dalam literatur ekonomi masa sekarang, yang dimaksud dengan sewa ekonomi atau rente suatu faktor produksi tertentu adalah kelebihan pembayaran atas biaya minimum yang diperlukan untuk tetap mengonsumsi faktor produksi tersebut (Nicholson, 1999). </a:t>
            </a:r>
          </a:p>
          <a:p>
            <a:pPr algn="just"/>
            <a:r>
              <a:rPr lang="id-ID" sz="2400" dirty="0">
                <a:cs typeface="Times New Roman" pitchFamily="18" charset="0"/>
              </a:rPr>
              <a:t>Pada tahun</a:t>
            </a:r>
            <a:r>
              <a:rPr lang="en-GB" sz="2400" dirty="0">
                <a:cs typeface="Times New Roman" pitchFamily="18" charset="0"/>
              </a:rPr>
              <a:t> </a:t>
            </a:r>
            <a:r>
              <a:rPr lang="id-ID" sz="2400" dirty="0">
                <a:cs typeface="Times New Roman" pitchFamily="18" charset="0"/>
              </a:rPr>
              <a:t>70-an, di kebanyakan negara-negara sedang berkembang, dijumpai gejala umum di mana semua orang berbicara “demi bangsa’’, tetapi yang sebetulnya diburu adalah keuntungan pribadi dan/atau kepentingan kelompok. </a:t>
            </a:r>
          </a:p>
          <a:p>
            <a:pPr algn="just"/>
            <a:endParaRPr lang="id-ID" sz="2400" dirty="0"/>
          </a:p>
        </p:txBody>
      </p:sp>
    </p:spTree>
    <p:extLst>
      <p:ext uri="{BB962C8B-B14F-4D97-AF65-F5344CB8AC3E}">
        <p14:creationId xmlns:p14="http://schemas.microsoft.com/office/powerpoint/2010/main" val="1898568984"/>
      </p:ext>
    </p:extLst>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2"/>
          <p:cNvSpPr txBox="1">
            <a:spLocks/>
          </p:cNvSpPr>
          <p:nvPr/>
        </p:nvSpPr>
        <p:spPr>
          <a:xfrm>
            <a:off x="1600200" y="1524000"/>
            <a:ext cx="8991600" cy="381000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latin typeface="Times New Roman" pitchFamily="18" charset="0"/>
                <a:cs typeface="Times New Roman" pitchFamily="18" charset="0"/>
              </a:rPr>
              <a:t>Di Indonesia </a:t>
            </a:r>
            <a:r>
              <a:rPr lang="en-US" sz="2400" dirty="0" err="1">
                <a:latin typeface="Times New Roman" pitchFamily="18" charset="0"/>
                <a:cs typeface="Times New Roman" pitchFamily="18" charset="0"/>
              </a:rPr>
              <a:t>prilaku</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kalap</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rente</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berlangsung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sangat</a:t>
            </a:r>
            <a:r>
              <a:rPr lang="en-US" sz="2400" dirty="0">
                <a:latin typeface="Times New Roman" pitchFamily="18" charset="0"/>
                <a:cs typeface="Times New Roman" pitchFamily="18" charset="0"/>
              </a:rPr>
              <a:t> lama </a:t>
            </a:r>
            <a:r>
              <a:rPr lang="en-US" sz="2400" dirty="0" err="1">
                <a:latin typeface="Times New Roman" pitchFamily="18" charset="0"/>
                <a:cs typeface="Times New Roman" pitchFamily="18" charset="0"/>
              </a:rPr>
              <a:t>dan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mendarah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daging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Menurut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Rachbini</a:t>
            </a:r>
            <a:r>
              <a:rPr lang="en-US" sz="2400" dirty="0">
                <a:latin typeface="Times New Roman" pitchFamily="18" charset="0"/>
                <a:cs typeface="Times New Roman" pitchFamily="18" charset="0"/>
              </a:rPr>
              <a:t> (2001), </a:t>
            </a:r>
            <a:r>
              <a:rPr lang="en-US" sz="2400" dirty="0" err="1">
                <a:latin typeface="Times New Roman" pitchFamily="18" charset="0"/>
                <a:cs typeface="Times New Roman" pitchFamily="18" charset="0"/>
              </a:rPr>
              <a:t>bukti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konkrit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dari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prilaku</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kalep</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rente</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ini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ditandai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oleh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dua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ciri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yaitu</a:t>
            </a:r>
            <a:r>
              <a:rPr lang="en-US" sz="2400" dirty="0">
                <a:latin typeface="Times New Roman" pitchFamily="18" charset="0"/>
                <a:cs typeface="Times New Roman" pitchFamily="18" charset="0"/>
              </a:rPr>
              <a:t>: </a:t>
            </a:r>
            <a:endParaRPr lang="id-ID" sz="2400" dirty="0">
              <a:latin typeface="Times New Roman" pitchFamily="18" charset="0"/>
              <a:cs typeface="Times New Roman" pitchFamily="18" charset="0"/>
            </a:endParaRPr>
          </a:p>
          <a:p>
            <a:pPr marL="714375"/>
            <a:r>
              <a:rPr lang="en-US" sz="2400" dirty="0" err="1">
                <a:latin typeface="Times New Roman" pitchFamily="18" charset="0"/>
                <a:cs typeface="Times New Roman" pitchFamily="18" charset="0"/>
              </a:rPr>
              <a:t>pertama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maraknya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pertumbuhan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perusahaan-perusahaan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bermodal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dengkul</a:t>
            </a:r>
            <a:r>
              <a:rPr lang="en-US" sz="2400" dirty="0">
                <a:latin typeface="Times New Roman" pitchFamily="18" charset="0"/>
                <a:cs typeface="Times New Roman" pitchFamily="18" charset="0"/>
              </a:rPr>
              <a:t> highly leveraged firm) </a:t>
            </a:r>
            <a:r>
              <a:rPr lang="en-US" sz="2400" dirty="0" err="1">
                <a:latin typeface="Times New Roman" pitchFamily="18" charset="0"/>
                <a:cs typeface="Times New Roman" pitchFamily="18" charset="0"/>
              </a:rPr>
              <a:t>tetapi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mengerjakan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bidang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pekerjaan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spekulatif</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dalam</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skala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besar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dan</a:t>
            </a:r>
            <a:endParaRPr lang="id-ID" sz="2400" dirty="0">
              <a:latin typeface="Times New Roman" pitchFamily="18" charset="0"/>
              <a:cs typeface="Times New Roman" pitchFamily="18" charset="0"/>
            </a:endParaRPr>
          </a:p>
          <a:p>
            <a:pPr marL="714375"/>
            <a:r>
              <a:rPr lang="en-US" sz="2400" dirty="0" err="1">
                <a:latin typeface="Times New Roman" pitchFamily="18" charset="0"/>
                <a:cs typeface="Times New Roman" pitchFamily="18" charset="0"/>
              </a:rPr>
              <a:t>kedua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dalam</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skala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nasional</a:t>
            </a:r>
            <a:r>
              <a:rPr lang="en-US" sz="2400" dirty="0">
                <a:latin typeface="Times New Roman" pitchFamily="18" charset="0"/>
                <a:cs typeface="Times New Roman" pitchFamily="18" charset="0"/>
              </a:rPr>
              <a:t>, utang </a:t>
            </a:r>
            <a:r>
              <a:rPr lang="en-US" sz="2400" dirty="0" err="1">
                <a:latin typeface="Times New Roman" pitchFamily="18" charset="0"/>
                <a:cs typeface="Times New Roman" pitchFamily="18" charset="0"/>
              </a:rPr>
              <a:t>luar</a:t>
            </a:r>
            <a:r>
              <a:rPr lang="en-US" sz="2400" dirty="0">
                <a:latin typeface="Times New Roman" pitchFamily="18" charset="0"/>
                <a:cs typeface="Times New Roman" pitchFamily="18" charset="0"/>
              </a:rPr>
              <a:t> negeri </a:t>
            </a:r>
            <a:r>
              <a:rPr lang="en-US" sz="2400" dirty="0" err="1">
                <a:latin typeface="Times New Roman" pitchFamily="18" charset="0"/>
                <a:cs typeface="Times New Roman" pitchFamily="18" charset="0"/>
              </a:rPr>
              <a:t>swasta</a:t>
            </a:r>
            <a:r>
              <a:rPr lang="en-US" sz="2400" dirty="0">
                <a:latin typeface="Times New Roman" pitchFamily="18" charset="0"/>
                <a:cs typeface="Times New Roman" pitchFamily="18" charset="0"/>
              </a:rPr>
              <a:t> yang </a:t>
            </a:r>
            <a:r>
              <a:rPr lang="en-US" sz="2400" dirty="0" err="1">
                <a:latin typeface="Times New Roman" pitchFamily="18" charset="0"/>
                <a:cs typeface="Times New Roman" pitchFamily="18" charset="0"/>
              </a:rPr>
              <a:t>mulanya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kecil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tiba-tiba</a:t>
            </a:r>
            <a:r>
              <a:rPr lang="en-US" sz="2400" dirty="0">
                <a:latin typeface="Times New Roman" pitchFamily="18" charset="0"/>
                <a:cs typeface="Times New Roman" pitchFamily="18" charset="0"/>
              </a:rPr>
              <a:t> </a:t>
            </a:r>
            <a:r>
              <a:rPr lang="en-US" sz="2400" dirty="0" err="1">
                <a:cs typeface="Times New Roman" pitchFamily="18" charset="0"/>
              </a:rPr>
              <a:t>membengkak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sangat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besar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sejak</a:t>
            </a:r>
            <a:r>
              <a:rPr lang="en-US" sz="2400" dirty="0">
                <a:latin typeface="Times New Roman" pitchFamily="18" charset="0"/>
                <a:cs typeface="Times New Roman" pitchFamily="18" charset="0"/>
              </a:rPr>
              <a:t> 1990-an dan </a:t>
            </a:r>
            <a:r>
              <a:rPr lang="en-US" sz="2400" dirty="0" err="1">
                <a:latin typeface="Times New Roman" pitchFamily="18" charset="0"/>
                <a:cs typeface="Times New Roman" pitchFamily="18" charset="0"/>
              </a:rPr>
              <a:t>kemudian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bahkan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melebihi</a:t>
            </a:r>
            <a:r>
              <a:rPr lang="en-US" sz="2400" dirty="0">
                <a:latin typeface="Times New Roman" pitchFamily="18" charset="0"/>
                <a:cs typeface="Times New Roman" pitchFamily="18" charset="0"/>
              </a:rPr>
              <a:t> utang </a:t>
            </a:r>
            <a:r>
              <a:rPr lang="en-US" sz="2400" dirty="0" err="1">
                <a:latin typeface="Times New Roman" pitchFamily="18" charset="0"/>
                <a:cs typeface="Times New Roman" pitchFamily="18" charset="0"/>
              </a:rPr>
              <a:t>luar</a:t>
            </a:r>
            <a:r>
              <a:rPr lang="en-US" sz="2400" dirty="0">
                <a:latin typeface="Times New Roman" pitchFamily="18" charset="0"/>
                <a:cs typeface="Times New Roman" pitchFamily="18" charset="0"/>
              </a:rPr>
              <a:t> negeri </a:t>
            </a:r>
            <a:r>
              <a:rPr lang="en-US" sz="2400" dirty="0" err="1">
                <a:latin typeface="Times New Roman" pitchFamily="18" charset="0"/>
                <a:cs typeface="Times New Roman" pitchFamily="18" charset="0"/>
              </a:rPr>
              <a:t>pemerintah</a:t>
            </a:r>
            <a:r>
              <a:rPr lang="id-ID" sz="2400" dirty="0">
                <a:latin typeface="Times New Roman" pitchFamily="18" charset="0"/>
                <a:cs typeface="Times New Roman" pitchFamily="18" charset="0"/>
              </a:rPr>
              <a:t>.</a:t>
            </a:r>
          </a:p>
          <a:p>
            <a:endParaRPr lang="id-ID" sz="2400" dirty="0"/>
          </a:p>
        </p:txBody>
      </p:sp>
    </p:spTree>
    <p:extLst>
      <p:ext uri="{BB962C8B-B14F-4D97-AF65-F5344CB8AC3E}">
        <p14:creationId xmlns:p14="http://schemas.microsoft.com/office/powerpoint/2010/main" val="928608284"/>
      </p:ext>
    </p:extLst>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p:cNvSpPr txBox="1">
            <a:spLocks/>
          </p:cNvSpPr>
          <p:nvPr/>
        </p:nvSpPr>
        <p:spPr>
          <a:xfrm>
            <a:off x="304800" y="457200"/>
            <a:ext cx="8686800" cy="838200"/>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id-ID" sz="3200" b="1" dirty="0">
                <a:latin typeface="+mn-lt"/>
              </a:rPr>
              <a:t>Perspektif Ekonomi Politik Neoklasik</a:t>
            </a:r>
            <a:endParaRPr lang="id-ID" sz="3200" dirty="0">
              <a:latin typeface="+mn-lt"/>
            </a:endParaRPr>
          </a:p>
        </p:txBody>
      </p:sp>
      <p:sp>
        <p:nvSpPr>
          <p:cNvPr id="14" name="Rounded Rectangle 13"/>
          <p:cNvSpPr/>
          <p:nvPr/>
        </p:nvSpPr>
        <p:spPr>
          <a:xfrm>
            <a:off x="285720" y="1428736"/>
            <a:ext cx="8358246" cy="5072098"/>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r>
              <a:rPr lang="id-ID" sz="2400" dirty="0">
                <a:cs typeface="Times New Roman" pitchFamily="18" charset="0"/>
              </a:rPr>
              <a:t>Asumsi dasar ekonomi politik klasik bahwa semua penyelenggara termotivasi untuk menciptakan kesejahteraan negara yang berdasarkan konsep </a:t>
            </a:r>
            <a:r>
              <a:rPr lang="id-ID" sz="2400" i="1" dirty="0">
                <a:cs typeface="Times New Roman" pitchFamily="18" charset="0"/>
              </a:rPr>
              <a:t>ben</a:t>
            </a:r>
            <a:r>
              <a:rPr lang="en-GB" sz="2400" i="1" dirty="0" err="1">
                <a:cs typeface="Times New Roman" pitchFamily="18" charset="0"/>
              </a:rPr>
              <a:t>i</a:t>
            </a:r>
            <a:r>
              <a:rPr lang="id-ID" sz="2400" i="1" dirty="0">
                <a:cs typeface="Times New Roman" pitchFamily="18" charset="0"/>
              </a:rPr>
              <a:t>gn and welfare maximizing state </a:t>
            </a:r>
            <a:r>
              <a:rPr lang="id-ID" sz="2400" dirty="0">
                <a:cs typeface="Times New Roman" pitchFamily="18" charset="0"/>
              </a:rPr>
              <a:t>sudah ditinggalkan, Berarti diperlukan alternatif lain untuk menjelaskan fenomena yang terjadi. </a:t>
            </a:r>
          </a:p>
        </p:txBody>
      </p:sp>
    </p:spTree>
    <p:extLst>
      <p:ext uri="{BB962C8B-B14F-4D97-AF65-F5344CB8AC3E}">
        <p14:creationId xmlns:p14="http://schemas.microsoft.com/office/powerpoint/2010/main" val="418112043"/>
      </p:ext>
    </p:extLst>
  </p:cSld>
  <p:clrMapOvr>
    <a:masterClrMapping/>
  </p:clrMapOvr>
  <p:transition spd="slow">
    <p:push di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itle 1"/>
          <p:cNvSpPr txBox="1">
            <a:spLocks/>
          </p:cNvSpPr>
          <p:nvPr/>
        </p:nvSpPr>
        <p:spPr>
          <a:xfrm>
            <a:off x="1770752" y="864526"/>
            <a:ext cx="8686800" cy="838200"/>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
            <a:r>
              <a:rPr lang="en-US" sz="3200" b="1" dirty="0" err="1">
                <a:latin typeface="+mn-lt"/>
              </a:rPr>
              <a:t>Teori</a:t>
            </a:r>
            <a:r>
              <a:rPr lang="en-US" sz="3200" b="1" dirty="0">
                <a:latin typeface="+mn-lt"/>
              </a:rPr>
              <a:t> </a:t>
            </a:r>
            <a:r>
              <a:rPr lang="en-US" sz="3200" b="1" dirty="0" err="1">
                <a:latin typeface="+mn-lt"/>
              </a:rPr>
              <a:t>Pertukaran</a:t>
            </a:r>
            <a:r>
              <a:rPr lang="en-US" sz="3200" b="1" dirty="0">
                <a:latin typeface="+mn-lt"/>
              </a:rPr>
              <a:t> </a:t>
            </a:r>
            <a:r>
              <a:rPr lang="en-US" sz="3200" b="1" dirty="0" err="1">
                <a:latin typeface="+mn-lt"/>
              </a:rPr>
              <a:t>dan</a:t>
            </a:r>
            <a:r>
              <a:rPr lang="en-US" sz="3200" b="1" dirty="0">
                <a:latin typeface="+mn-lt"/>
              </a:rPr>
              <a:t> </a:t>
            </a:r>
            <a:r>
              <a:rPr lang="en-US" sz="3200" b="1" dirty="0" err="1">
                <a:latin typeface="+mn-lt"/>
              </a:rPr>
              <a:t>Teori</a:t>
            </a:r>
            <a:r>
              <a:rPr lang="en-US" sz="3200" b="1" dirty="0">
                <a:latin typeface="+mn-lt"/>
              </a:rPr>
              <a:t> </a:t>
            </a:r>
            <a:r>
              <a:rPr lang="en-US" sz="3200" b="1" dirty="0" err="1">
                <a:latin typeface="+mn-lt"/>
              </a:rPr>
              <a:t>Prilaku</a:t>
            </a:r>
            <a:r>
              <a:rPr lang="en-US" sz="3200" b="1" dirty="0">
                <a:latin typeface="+mn-lt"/>
              </a:rPr>
              <a:t> </a:t>
            </a:r>
            <a:r>
              <a:rPr lang="en-US" sz="3200" b="1" dirty="0" err="1">
                <a:latin typeface="+mn-lt"/>
              </a:rPr>
              <a:t>Birokratis</a:t>
            </a:r>
            <a:endParaRPr lang="id-ID" sz="3200" dirty="0">
              <a:latin typeface="+mn-lt"/>
            </a:endParaRPr>
          </a:p>
        </p:txBody>
      </p:sp>
      <p:sp>
        <p:nvSpPr>
          <p:cNvPr id="25" name="Content Placeholder 2"/>
          <p:cNvSpPr txBox="1">
            <a:spLocks/>
          </p:cNvSpPr>
          <p:nvPr/>
        </p:nvSpPr>
        <p:spPr>
          <a:xfrm>
            <a:off x="1465952" y="2325158"/>
            <a:ext cx="8991600" cy="3103169"/>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en-US" sz="2400" dirty="0" err="1"/>
              <a:t>Dalam</a:t>
            </a:r>
            <a:r>
              <a:rPr lang="en-US" sz="2400" dirty="0"/>
              <a:t> </a:t>
            </a:r>
            <a:r>
              <a:rPr lang="en-US" sz="2400" dirty="0" err="1"/>
              <a:t>hal</a:t>
            </a:r>
            <a:r>
              <a:rPr lang="en-US" sz="2400" dirty="0"/>
              <a:t> </a:t>
            </a:r>
            <a:r>
              <a:rPr lang="en-US" sz="2400" dirty="0" err="1"/>
              <a:t>ini</a:t>
            </a:r>
            <a:r>
              <a:rPr lang="en-US" sz="2400" dirty="0"/>
              <a:t> </a:t>
            </a:r>
            <a:r>
              <a:rPr lang="en-US" sz="2400" dirty="0" err="1"/>
              <a:t>terdapat</a:t>
            </a:r>
            <a:r>
              <a:rPr lang="en-US" sz="2400" dirty="0"/>
              <a:t> </a:t>
            </a:r>
            <a:r>
              <a:rPr lang="en-US" sz="2400" dirty="0" err="1"/>
              <a:t>perbedaan</a:t>
            </a:r>
            <a:r>
              <a:rPr lang="en-US" sz="2400" dirty="0"/>
              <a:t> </a:t>
            </a:r>
            <a:r>
              <a:rPr lang="en-US" sz="2400" dirty="0" err="1"/>
              <a:t>fokus</a:t>
            </a:r>
            <a:r>
              <a:rPr lang="en-US" sz="2400" dirty="0"/>
              <a:t> </a:t>
            </a:r>
            <a:r>
              <a:rPr lang="en-US" sz="2400" dirty="0" err="1"/>
              <a:t>kajian</a:t>
            </a:r>
            <a:r>
              <a:rPr lang="en-US" sz="2400" dirty="0"/>
              <a:t> </a:t>
            </a:r>
            <a:r>
              <a:rPr lang="en-US" sz="2400" dirty="0" err="1"/>
              <a:t>antara</a:t>
            </a:r>
            <a:r>
              <a:rPr lang="en-US" sz="2400" dirty="0"/>
              <a:t> </a:t>
            </a:r>
            <a:r>
              <a:rPr lang="en-US" sz="2400" b="1" i="1" dirty="0" err="1"/>
              <a:t>teori</a:t>
            </a:r>
            <a:r>
              <a:rPr lang="en-US" sz="2400" b="1" i="1" dirty="0"/>
              <a:t> </a:t>
            </a:r>
            <a:r>
              <a:rPr lang="en-US" sz="2400" b="1" i="1" dirty="0" err="1"/>
              <a:t>perilaku</a:t>
            </a:r>
            <a:r>
              <a:rPr lang="en-US" sz="2400" b="1" i="1" dirty="0"/>
              <a:t> </a:t>
            </a:r>
            <a:r>
              <a:rPr lang="en-US" sz="2400" b="1" i="1" dirty="0" err="1"/>
              <a:t>birokratis</a:t>
            </a:r>
            <a:r>
              <a:rPr lang="en-US" sz="2400" b="1" i="1" dirty="0"/>
              <a:t> Neo </a:t>
            </a:r>
            <a:r>
              <a:rPr lang="en-US" sz="2400" b="1" i="1" dirty="0" err="1"/>
              <a:t>klasik</a:t>
            </a:r>
            <a:r>
              <a:rPr lang="en-US" sz="2400" i="1" dirty="0"/>
              <a:t> </a:t>
            </a:r>
            <a:r>
              <a:rPr lang="en-US" sz="2400" dirty="0" err="1"/>
              <a:t>dengan</a:t>
            </a:r>
            <a:r>
              <a:rPr lang="en-US" sz="2400" dirty="0"/>
              <a:t> </a:t>
            </a:r>
            <a:r>
              <a:rPr lang="en-US" sz="2400" b="1" i="1" dirty="0" err="1"/>
              <a:t>teori</a:t>
            </a:r>
            <a:r>
              <a:rPr lang="en-US" sz="2400" b="1" i="1" dirty="0"/>
              <a:t> </a:t>
            </a:r>
            <a:r>
              <a:rPr lang="en-US" sz="2400" b="1" i="1" dirty="0" err="1"/>
              <a:t>birokratis</a:t>
            </a:r>
            <a:r>
              <a:rPr lang="en-US" sz="2400" b="1" i="1" dirty="0"/>
              <a:t> </a:t>
            </a:r>
            <a:r>
              <a:rPr lang="en-US" sz="2400" b="1" i="1" dirty="0" err="1"/>
              <a:t>klasik</a:t>
            </a:r>
            <a:r>
              <a:rPr lang="en-US" sz="2400" dirty="0"/>
              <a:t>. </a:t>
            </a:r>
            <a:r>
              <a:rPr lang="en-US" sz="2400" dirty="0" err="1"/>
              <a:t>Teori</a:t>
            </a:r>
            <a:r>
              <a:rPr lang="en-US" sz="2400" dirty="0"/>
              <a:t> </a:t>
            </a:r>
            <a:r>
              <a:rPr lang="en-US" sz="2400" dirty="0" err="1"/>
              <a:t>birokratis</a:t>
            </a:r>
            <a:r>
              <a:rPr lang="en-US" sz="2400" dirty="0"/>
              <a:t> </a:t>
            </a:r>
            <a:r>
              <a:rPr lang="en-US" sz="2400" dirty="0" err="1"/>
              <a:t>klasik</a:t>
            </a:r>
            <a:r>
              <a:rPr lang="en-US" sz="2400" dirty="0"/>
              <a:t> </a:t>
            </a:r>
            <a:r>
              <a:rPr lang="en-US" sz="2400" dirty="0" err="1"/>
              <a:t>lebih</a:t>
            </a:r>
            <a:r>
              <a:rPr lang="en-US" sz="2400" dirty="0"/>
              <a:t> </a:t>
            </a:r>
            <a:r>
              <a:rPr lang="en-US" sz="2400" dirty="0" err="1"/>
              <a:t>fokus</a:t>
            </a:r>
            <a:r>
              <a:rPr lang="en-US" sz="2400" dirty="0"/>
              <a:t> </a:t>
            </a:r>
            <a:r>
              <a:rPr lang="en-US" sz="2400" dirty="0" err="1"/>
              <a:t>pada</a:t>
            </a:r>
            <a:r>
              <a:rPr lang="en-US" sz="2400" dirty="0"/>
              <a:t> </a:t>
            </a:r>
            <a:r>
              <a:rPr lang="en-US" sz="2400" dirty="0" err="1"/>
              <a:t>analisis</a:t>
            </a:r>
            <a:r>
              <a:rPr lang="en-US" sz="2400" dirty="0"/>
              <a:t> </a:t>
            </a:r>
            <a:r>
              <a:rPr lang="en-US" sz="2400" dirty="0" err="1"/>
              <a:t>dampak</a:t>
            </a:r>
            <a:r>
              <a:rPr lang="en-US" sz="2400" dirty="0"/>
              <a:t> </a:t>
            </a:r>
            <a:r>
              <a:rPr lang="en-US" sz="2400" dirty="0" err="1"/>
              <a:t>birokrasi</a:t>
            </a:r>
            <a:r>
              <a:rPr lang="en-US" sz="2400" dirty="0"/>
              <a:t> </a:t>
            </a:r>
            <a:r>
              <a:rPr lang="en-US" sz="2400" dirty="0" err="1"/>
              <a:t>sebagai</a:t>
            </a:r>
            <a:r>
              <a:rPr lang="en-US" sz="2400" dirty="0"/>
              <a:t> </a:t>
            </a:r>
            <a:r>
              <a:rPr lang="en-US" sz="2400" dirty="0" err="1"/>
              <a:t>suatu</a:t>
            </a:r>
            <a:r>
              <a:rPr lang="en-US" sz="2400" dirty="0"/>
              <a:t> </a:t>
            </a:r>
            <a:r>
              <a:rPr lang="en-US" sz="2400" dirty="0" err="1"/>
              <a:t>organisasi</a:t>
            </a:r>
            <a:r>
              <a:rPr lang="en-US" sz="2400" dirty="0"/>
              <a:t> </a:t>
            </a:r>
            <a:r>
              <a:rPr lang="en-US" sz="2400" dirty="0" err="1"/>
              <a:t>terhadap</a:t>
            </a:r>
            <a:r>
              <a:rPr lang="en-US" sz="2400" dirty="0"/>
              <a:t> </a:t>
            </a:r>
            <a:r>
              <a:rPr lang="en-US" sz="2400" dirty="0" err="1"/>
              <a:t>kehidupan</a:t>
            </a:r>
            <a:r>
              <a:rPr lang="en-US" sz="2400" dirty="0"/>
              <a:t> </a:t>
            </a:r>
            <a:r>
              <a:rPr lang="en-US" sz="2400" dirty="0" err="1"/>
              <a:t>sosial</a:t>
            </a:r>
            <a:r>
              <a:rPr lang="en-US" sz="2400" dirty="0"/>
              <a:t> </a:t>
            </a:r>
            <a:r>
              <a:rPr lang="en-US" sz="2400" dirty="0" err="1"/>
              <a:t>ekonomi</a:t>
            </a:r>
            <a:r>
              <a:rPr lang="en-US" sz="2400" dirty="0"/>
              <a:t> </a:t>
            </a:r>
            <a:r>
              <a:rPr lang="en-US" sz="2400" dirty="0" err="1"/>
              <a:t>dan</a:t>
            </a:r>
            <a:r>
              <a:rPr lang="en-US" sz="2400" dirty="0"/>
              <a:t> </a:t>
            </a:r>
            <a:r>
              <a:rPr lang="en-US" sz="2400" dirty="0" err="1"/>
              <a:t>politik</a:t>
            </a:r>
            <a:r>
              <a:rPr lang="en-US" sz="2400" dirty="0"/>
              <a:t> </a:t>
            </a:r>
            <a:r>
              <a:rPr lang="en-US" sz="2400" dirty="0" err="1"/>
              <a:t>masyarakat</a:t>
            </a:r>
            <a:r>
              <a:rPr lang="en-US" sz="2400" dirty="0"/>
              <a:t>. </a:t>
            </a:r>
            <a:r>
              <a:rPr lang="en-US" sz="2400" dirty="0" err="1"/>
              <a:t>Birokrasi</a:t>
            </a:r>
            <a:r>
              <a:rPr lang="en-US" sz="2400" dirty="0"/>
              <a:t> </a:t>
            </a:r>
            <a:r>
              <a:rPr lang="en-US" sz="2400" dirty="0" err="1"/>
              <a:t>sendiri</a:t>
            </a:r>
            <a:r>
              <a:rPr lang="en-US" sz="2400" dirty="0"/>
              <a:t> </a:t>
            </a:r>
            <a:r>
              <a:rPr lang="en-US" sz="2400" dirty="0" err="1"/>
              <a:t>cenderung</a:t>
            </a:r>
            <a:r>
              <a:rPr lang="en-US" sz="2400" dirty="0"/>
              <a:t> </a:t>
            </a:r>
            <a:r>
              <a:rPr lang="en-US" sz="2400" dirty="0" err="1"/>
              <a:t>dilihat</a:t>
            </a:r>
            <a:r>
              <a:rPr lang="en-US" sz="2400" dirty="0"/>
              <a:t> </a:t>
            </a:r>
            <a:r>
              <a:rPr lang="en-US" sz="2400" dirty="0" err="1"/>
              <a:t>berdasarkan</a:t>
            </a:r>
            <a:r>
              <a:rPr lang="en-US" sz="2400" dirty="0"/>
              <a:t> </a:t>
            </a:r>
            <a:r>
              <a:rPr lang="en-US" sz="2400" dirty="0" err="1"/>
              <a:t>fungsi</a:t>
            </a:r>
            <a:r>
              <a:rPr lang="en-US" sz="2400" dirty="0"/>
              <a:t> </a:t>
            </a:r>
            <a:r>
              <a:rPr lang="en-US" sz="2400" dirty="0" err="1"/>
              <a:t>sebagai</a:t>
            </a:r>
            <a:r>
              <a:rPr lang="en-US" sz="2400" dirty="0"/>
              <a:t> </a:t>
            </a:r>
            <a:r>
              <a:rPr lang="en-US" sz="2400" dirty="0" err="1"/>
              <a:t>Perangkat</a:t>
            </a:r>
            <a:r>
              <a:rPr lang="en-US" sz="2400" dirty="0"/>
              <a:t> </a:t>
            </a:r>
            <a:r>
              <a:rPr lang="en-US" sz="2400" dirty="0" err="1"/>
              <a:t>pelaksana</a:t>
            </a:r>
            <a:r>
              <a:rPr lang="en-US" sz="2400" dirty="0"/>
              <a:t> </a:t>
            </a:r>
            <a:r>
              <a:rPr lang="en-US" sz="2400" dirty="0" err="1"/>
              <a:t>administrasi</a:t>
            </a:r>
            <a:r>
              <a:rPr lang="en-US" sz="2400" dirty="0"/>
              <a:t> </a:t>
            </a:r>
            <a:r>
              <a:rPr lang="en-US" sz="2400" dirty="0" err="1"/>
              <a:t>negara</a:t>
            </a:r>
            <a:r>
              <a:rPr lang="en-US" sz="2400" dirty="0"/>
              <a:t>. Di </a:t>
            </a:r>
            <a:r>
              <a:rPr lang="en-US" sz="2400" dirty="0" err="1"/>
              <a:t>sisi</a:t>
            </a:r>
            <a:r>
              <a:rPr lang="en-US" sz="2400" dirty="0"/>
              <a:t> lain, </a:t>
            </a:r>
            <a:r>
              <a:rPr lang="en-US" sz="2400" dirty="0" err="1"/>
              <a:t>teori</a:t>
            </a:r>
            <a:r>
              <a:rPr lang="en-US" sz="2400" dirty="0"/>
              <a:t> </a:t>
            </a:r>
            <a:r>
              <a:rPr lang="en-US" sz="2400" dirty="0" err="1"/>
              <a:t>perilaku</a:t>
            </a:r>
            <a:r>
              <a:rPr lang="en-US" sz="2400" dirty="0"/>
              <a:t> </a:t>
            </a:r>
            <a:r>
              <a:rPr lang="en-US" sz="2400" dirty="0" err="1"/>
              <a:t>birokratis</a:t>
            </a:r>
            <a:r>
              <a:rPr lang="en-US" sz="2400" dirty="0"/>
              <a:t> </a:t>
            </a:r>
            <a:r>
              <a:rPr lang="en-US" sz="2400" dirty="0" err="1"/>
              <a:t>Neoklasik</a:t>
            </a:r>
            <a:r>
              <a:rPr lang="en-US" sz="2400" dirty="0"/>
              <a:t> </a:t>
            </a:r>
            <a:r>
              <a:rPr lang="en-US" sz="2400" dirty="0" err="1"/>
              <a:t>lebih</a:t>
            </a:r>
            <a:r>
              <a:rPr lang="en-US" sz="2400" dirty="0"/>
              <a:t> </a:t>
            </a:r>
            <a:r>
              <a:rPr lang="en-US" sz="2400" dirty="0" err="1"/>
              <a:t>memusatkan</a:t>
            </a:r>
            <a:r>
              <a:rPr lang="en-US" sz="2400" dirty="0"/>
              <a:t> </a:t>
            </a:r>
            <a:r>
              <a:rPr lang="en-US" sz="2400" dirty="0" err="1"/>
              <a:t>perhatian</a:t>
            </a:r>
            <a:r>
              <a:rPr lang="en-US" sz="2400" dirty="0"/>
              <a:t> </a:t>
            </a:r>
            <a:r>
              <a:rPr lang="en-US" sz="2400" dirty="0" err="1"/>
              <a:t>pada</a:t>
            </a:r>
            <a:r>
              <a:rPr lang="en-US" sz="2400" dirty="0"/>
              <a:t> </a:t>
            </a:r>
            <a:r>
              <a:rPr lang="en-US" sz="2400" dirty="0" err="1"/>
              <a:t>perilaku</a:t>
            </a:r>
            <a:r>
              <a:rPr lang="en-US" sz="2400" dirty="0"/>
              <a:t> </a:t>
            </a:r>
            <a:r>
              <a:rPr lang="en-US" sz="2400" dirty="0" err="1"/>
              <a:t>individu-individu</a:t>
            </a:r>
            <a:r>
              <a:rPr lang="en-US" sz="2400" dirty="0"/>
              <a:t> yang </a:t>
            </a:r>
            <a:r>
              <a:rPr lang="en-US" sz="2400" dirty="0" err="1"/>
              <a:t>berada</a:t>
            </a:r>
            <a:r>
              <a:rPr lang="en-US" sz="2400" dirty="0"/>
              <a:t> </a:t>
            </a:r>
            <a:r>
              <a:rPr lang="en-US" sz="2400" dirty="0" err="1"/>
              <a:t>dalam</a:t>
            </a:r>
            <a:r>
              <a:rPr lang="en-US" sz="2400" dirty="0"/>
              <a:t> </a:t>
            </a:r>
            <a:r>
              <a:rPr lang="en-US" sz="2400" dirty="0" err="1"/>
              <a:t>birokrasi</a:t>
            </a:r>
            <a:r>
              <a:rPr lang="en-US" sz="2400" dirty="0"/>
              <a:t> </a:t>
            </a:r>
            <a:r>
              <a:rPr lang="en-US" sz="2400" dirty="0" err="1"/>
              <a:t>itu</a:t>
            </a:r>
            <a:r>
              <a:rPr lang="en-US" sz="2400" dirty="0"/>
              <a:t> </a:t>
            </a:r>
            <a:r>
              <a:rPr lang="en-US" sz="2400" dirty="0" err="1"/>
              <a:t>sendiri</a:t>
            </a:r>
            <a:r>
              <a:rPr lang="en-US" sz="2400" dirty="0"/>
              <a:t>. </a:t>
            </a:r>
            <a:endParaRPr lang="id-ID" sz="2400" dirty="0"/>
          </a:p>
        </p:txBody>
      </p:sp>
    </p:spTree>
    <p:extLst>
      <p:ext uri="{BB962C8B-B14F-4D97-AF65-F5344CB8AC3E}">
        <p14:creationId xmlns:p14="http://schemas.microsoft.com/office/powerpoint/2010/main" val="1560396348"/>
      </p:ext>
    </p:extLst>
  </p:cSld>
  <p:clrMapOvr>
    <a:masterClrMapping/>
  </p:clrMapOvr>
  <p:transition spd="slow">
    <p:push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798286" y="285728"/>
            <a:ext cx="9209294" cy="743083"/>
          </a:xfrm>
          <a:prstGeom prst="rect">
            <a:avLst/>
          </a:prstGeom>
          <a:solidFill>
            <a:schemeClr val="bg1"/>
          </a:solidFill>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id-ID" sz="3200" b="1" dirty="0">
                <a:latin typeface="+mn-lt"/>
              </a:rPr>
              <a:t>Rujuknya Kembali Ekonomi dengan Politik</a:t>
            </a:r>
            <a:br>
              <a:rPr lang="id-ID" sz="3200" dirty="0">
                <a:latin typeface="+mn-lt"/>
              </a:rPr>
            </a:br>
            <a:endParaRPr lang="id-ID" sz="3200" dirty="0">
              <a:latin typeface="+mn-lt"/>
            </a:endParaRPr>
          </a:p>
        </p:txBody>
      </p:sp>
      <p:sp>
        <p:nvSpPr>
          <p:cNvPr id="8" name="Content Placeholder 2"/>
          <p:cNvSpPr txBox="1">
            <a:spLocks/>
          </p:cNvSpPr>
          <p:nvPr/>
        </p:nvSpPr>
        <p:spPr>
          <a:xfrm>
            <a:off x="798286" y="1125770"/>
            <a:ext cx="9921232" cy="5446502"/>
          </a:xfrm>
          <a:prstGeom prst="rect">
            <a:avLst/>
          </a:prstGeom>
          <a:solidFill>
            <a:schemeClr val="bg1"/>
          </a:solidFill>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id-ID" sz="2400" dirty="0">
                <a:cs typeface="Times New Roman" pitchFamily="18" charset="0"/>
              </a:rPr>
              <a:t>Dalam ekonomi politik Neoklasik, peran politik negara justru diperlukan untuk mengantisipasi penggunaan kekuasaan yang terlalu besar di tangan perusahaan, terutama dalam pasar monopoli, maupun penggunaan kekuasaan oleh aparat dan birokrat dalam menjalankan pemerintahan. Campur tangan pemerintah diharapkan dapat menyelesaikan beberapa masalah yang tidak bisa diatasi oleh pasar, akan tetapi kenyataan campur tangan pemerintah ini justru menimbulkan persoalan baru sebab dalam melakukan aktivitasnya para penyelenggara negara ternyata punya kepentingan masing-masing. </a:t>
            </a:r>
          </a:p>
          <a:p>
            <a:pPr algn="just"/>
            <a:r>
              <a:rPr lang="id-ID" sz="2400" dirty="0">
                <a:cs typeface="Times New Roman" pitchFamily="18" charset="0"/>
              </a:rPr>
              <a:t>Ternyata cerai dan </a:t>
            </a:r>
            <a:r>
              <a:rPr lang="en-GB" sz="2400" dirty="0">
                <a:cs typeface="Times New Roman" pitchFamily="18" charset="0"/>
              </a:rPr>
              <a:t>r</a:t>
            </a:r>
            <a:r>
              <a:rPr lang="id-ID" sz="2400" dirty="0">
                <a:cs typeface="Times New Roman" pitchFamily="18" charset="0"/>
              </a:rPr>
              <a:t>ujuknya ilmu ekonomi dengan ilmu politik ada kaitannya dengan kalkukus dalam literatur perkembangan pemikiran-pemikiran ekonomi (misalnya, Deliarnov, 2005), Kemajuan ilmu ekonomi berkat bantuan kalkulus dalam membuat ilmu ekonomi dan ilmu politik bercerai dan ilmu ekonomi muncul sebagai disiplin ilmu yang mandiri. </a:t>
            </a:r>
            <a:r>
              <a:rPr lang="en-US" sz="2400" dirty="0" err="1">
                <a:cs typeface="Times New Roman" pitchFamily="18" charset="0"/>
              </a:rPr>
              <a:t>Sebaliknya</a:t>
            </a:r>
            <a:r>
              <a:rPr lang="en-US" sz="2400" dirty="0">
                <a:cs typeface="Times New Roman" pitchFamily="18" charset="0"/>
              </a:rPr>
              <a:t>, </a:t>
            </a:r>
            <a:r>
              <a:rPr lang="en-US" sz="2400" dirty="0" err="1">
                <a:cs typeface="Times New Roman" pitchFamily="18" charset="0"/>
              </a:rPr>
              <a:t>dalam</a:t>
            </a:r>
            <a:r>
              <a:rPr lang="en-US" sz="2400" dirty="0">
                <a:cs typeface="Times New Roman" pitchFamily="18" charset="0"/>
              </a:rPr>
              <a:t> </a:t>
            </a:r>
            <a:r>
              <a:rPr lang="en-US" sz="2400" dirty="0" err="1">
                <a:cs typeface="Times New Roman" pitchFamily="18" charset="0"/>
              </a:rPr>
              <a:t>literatur</a:t>
            </a:r>
            <a:r>
              <a:rPr lang="en-US" sz="2400" dirty="0">
                <a:cs typeface="Times New Roman" pitchFamily="18" charset="0"/>
              </a:rPr>
              <a:t> </a:t>
            </a:r>
            <a:r>
              <a:rPr lang="en-US" sz="2400" dirty="0" err="1">
                <a:cs typeface="Times New Roman" pitchFamily="18" charset="0"/>
              </a:rPr>
              <a:t>ekonomi</a:t>
            </a:r>
            <a:r>
              <a:rPr lang="en-US" sz="2400" dirty="0">
                <a:cs typeface="Times New Roman" pitchFamily="18" charset="0"/>
              </a:rPr>
              <a:t> </a:t>
            </a:r>
            <a:r>
              <a:rPr lang="en-US" sz="2400" dirty="0" err="1">
                <a:cs typeface="Times New Roman" pitchFamily="18" charset="0"/>
              </a:rPr>
              <a:t>politik</a:t>
            </a:r>
            <a:r>
              <a:rPr lang="en-US" sz="2400" dirty="0">
                <a:cs typeface="Times New Roman" pitchFamily="18" charset="0"/>
              </a:rPr>
              <a:t> </a:t>
            </a:r>
            <a:r>
              <a:rPr lang="en-US" sz="2400" dirty="0" err="1">
                <a:cs typeface="Times New Roman" pitchFamily="18" charset="0"/>
              </a:rPr>
              <a:t>penerapan</a:t>
            </a:r>
            <a:r>
              <a:rPr lang="en-US" sz="2400" dirty="0">
                <a:cs typeface="Times New Roman" pitchFamily="18" charset="0"/>
              </a:rPr>
              <a:t> </a:t>
            </a:r>
            <a:r>
              <a:rPr lang="en-US" sz="2400" dirty="0" err="1">
                <a:cs typeface="Times New Roman" pitchFamily="18" charset="0"/>
              </a:rPr>
              <a:t>kalkulus</a:t>
            </a:r>
            <a:r>
              <a:rPr lang="en-US" sz="2400" dirty="0">
                <a:cs typeface="Times New Roman" pitchFamily="18" charset="0"/>
              </a:rPr>
              <a:t> </a:t>
            </a:r>
            <a:r>
              <a:rPr lang="en-US" sz="2400" dirty="0" err="1">
                <a:cs typeface="Times New Roman" pitchFamily="18" charset="0"/>
              </a:rPr>
              <a:t>dalam</a:t>
            </a:r>
            <a:r>
              <a:rPr lang="en-US" sz="2400" dirty="0">
                <a:cs typeface="Times New Roman" pitchFamily="18" charset="0"/>
              </a:rPr>
              <a:t> </a:t>
            </a:r>
            <a:r>
              <a:rPr lang="en-US" sz="2400" dirty="0" err="1">
                <a:cs typeface="Times New Roman" pitchFamily="18" charset="0"/>
              </a:rPr>
              <a:t>politik</a:t>
            </a:r>
            <a:r>
              <a:rPr lang="en-US" sz="2400" dirty="0">
                <a:cs typeface="Times New Roman" pitchFamily="18" charset="0"/>
              </a:rPr>
              <a:t> </a:t>
            </a:r>
            <a:r>
              <a:rPr lang="en-US" sz="2400" dirty="0" err="1">
                <a:cs typeface="Times New Roman" pitchFamily="18" charset="0"/>
              </a:rPr>
              <a:t>justru</a:t>
            </a:r>
            <a:r>
              <a:rPr lang="en-US" sz="2400" dirty="0">
                <a:cs typeface="Times New Roman" pitchFamily="18" charset="0"/>
              </a:rPr>
              <a:t> </a:t>
            </a:r>
            <a:r>
              <a:rPr lang="en-US" sz="2400" dirty="0" err="1">
                <a:cs typeface="Times New Roman" pitchFamily="18" charset="0"/>
              </a:rPr>
              <a:t>menunjukkan</a:t>
            </a:r>
            <a:r>
              <a:rPr lang="en-US" sz="2400" dirty="0">
                <a:cs typeface="Times New Roman" pitchFamily="18" charset="0"/>
              </a:rPr>
              <a:t> </a:t>
            </a:r>
            <a:r>
              <a:rPr lang="en-US" sz="2400" dirty="0" err="1">
                <a:cs typeface="Times New Roman" pitchFamily="18" charset="0"/>
              </a:rPr>
              <a:t>bahwa</a:t>
            </a:r>
            <a:r>
              <a:rPr lang="en-US" sz="2400" dirty="0">
                <a:cs typeface="Times New Roman" pitchFamily="18" charset="0"/>
              </a:rPr>
              <a:t> </a:t>
            </a:r>
            <a:r>
              <a:rPr lang="en-US" sz="2400" dirty="0" err="1">
                <a:cs typeface="Times New Roman" pitchFamily="18" charset="0"/>
              </a:rPr>
              <a:t>ilmu</a:t>
            </a:r>
            <a:r>
              <a:rPr lang="en-US" sz="2400" dirty="0">
                <a:cs typeface="Times New Roman" pitchFamily="18" charset="0"/>
              </a:rPr>
              <a:t> </a:t>
            </a:r>
            <a:r>
              <a:rPr lang="en-US" sz="2400" dirty="0" err="1">
                <a:cs typeface="Times New Roman" pitchFamily="18" charset="0"/>
              </a:rPr>
              <a:t>ekonomi</a:t>
            </a:r>
            <a:r>
              <a:rPr lang="en-US" sz="2400" dirty="0">
                <a:cs typeface="Times New Roman" pitchFamily="18" charset="0"/>
              </a:rPr>
              <a:t> </a:t>
            </a:r>
            <a:r>
              <a:rPr lang="en-US" sz="2400" dirty="0" err="1">
                <a:cs typeface="Times New Roman" pitchFamily="18" charset="0"/>
              </a:rPr>
              <a:t>dan</a:t>
            </a:r>
            <a:r>
              <a:rPr lang="en-US" sz="2400" dirty="0">
                <a:cs typeface="Times New Roman" pitchFamily="18" charset="0"/>
              </a:rPr>
              <a:t> </a:t>
            </a:r>
            <a:r>
              <a:rPr lang="en-US" sz="2400" dirty="0" err="1">
                <a:cs typeface="Times New Roman" pitchFamily="18" charset="0"/>
              </a:rPr>
              <a:t>Ilmu</a:t>
            </a:r>
            <a:r>
              <a:rPr lang="en-US" sz="2400" dirty="0">
                <a:cs typeface="Times New Roman" pitchFamily="18" charset="0"/>
              </a:rPr>
              <a:t> </a:t>
            </a:r>
            <a:r>
              <a:rPr lang="en-US" sz="2400" dirty="0" err="1">
                <a:cs typeface="Times New Roman" pitchFamily="18" charset="0"/>
              </a:rPr>
              <a:t>Politik</a:t>
            </a:r>
            <a:r>
              <a:rPr lang="en-US" sz="2400" dirty="0">
                <a:cs typeface="Times New Roman" pitchFamily="18" charset="0"/>
              </a:rPr>
              <a:t> </a:t>
            </a:r>
            <a:r>
              <a:rPr lang="en-US" sz="2400" dirty="0" err="1">
                <a:cs typeface="Times New Roman" pitchFamily="18" charset="0"/>
              </a:rPr>
              <a:t>kembali</a:t>
            </a:r>
            <a:r>
              <a:rPr lang="en-US" sz="2400" dirty="0">
                <a:cs typeface="Times New Roman" pitchFamily="18" charset="0"/>
              </a:rPr>
              <a:t> </a:t>
            </a:r>
            <a:r>
              <a:rPr lang="en-US" sz="2400" dirty="0" err="1">
                <a:cs typeface="Times New Roman" pitchFamily="18" charset="0"/>
              </a:rPr>
              <a:t>bersatu</a:t>
            </a:r>
            <a:r>
              <a:rPr lang="en-US" sz="2400" dirty="0">
                <a:cs typeface="Times New Roman" pitchFamily="18" charset="0"/>
              </a:rPr>
              <a:t>. </a:t>
            </a:r>
            <a:endParaRPr lang="id-ID" sz="2400" dirty="0">
              <a:cs typeface="Times New Roman" pitchFamily="18" charset="0"/>
            </a:endParaRPr>
          </a:p>
          <a:p>
            <a:pPr algn="just"/>
            <a:endParaRPr lang="id-ID" sz="2400" dirty="0"/>
          </a:p>
        </p:txBody>
      </p:sp>
    </p:spTree>
    <p:extLst>
      <p:ext uri="{BB962C8B-B14F-4D97-AF65-F5344CB8AC3E}">
        <p14:creationId xmlns:p14="http://schemas.microsoft.com/office/powerpoint/2010/main" val="587574972"/>
      </p:ext>
    </p:extLst>
  </p:cSld>
  <p:clrMapOvr>
    <a:masterClrMapping/>
  </p:clrMapOvr>
  <p:transition spd="slow">
    <p:push dir="u"/>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1"/>
          <p:cNvSpPr txBox="1">
            <a:spLocks/>
          </p:cNvSpPr>
          <p:nvPr/>
        </p:nvSpPr>
        <p:spPr>
          <a:xfrm>
            <a:off x="304800" y="457200"/>
            <a:ext cx="8686800" cy="838200"/>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b="1" dirty="0" err="1">
                <a:latin typeface="+mn-lt"/>
              </a:rPr>
              <a:t>Penerapan</a:t>
            </a:r>
            <a:r>
              <a:rPr lang="en-US" sz="3200" b="1" dirty="0">
                <a:latin typeface="+mn-lt"/>
              </a:rPr>
              <a:t> </a:t>
            </a:r>
            <a:r>
              <a:rPr lang="en-US" sz="3200" b="1" dirty="0" err="1">
                <a:latin typeface="+mn-lt"/>
              </a:rPr>
              <a:t>Ekonomi</a:t>
            </a:r>
            <a:r>
              <a:rPr lang="en-US" sz="3200" b="1" dirty="0">
                <a:latin typeface="+mn-lt"/>
              </a:rPr>
              <a:t> </a:t>
            </a:r>
            <a:r>
              <a:rPr lang="en-US" sz="3200" b="1" dirty="0" err="1">
                <a:latin typeface="+mn-lt"/>
              </a:rPr>
              <a:t>Mikro</a:t>
            </a:r>
            <a:r>
              <a:rPr lang="en-US" sz="3200" b="1" dirty="0">
                <a:latin typeface="+mn-lt"/>
              </a:rPr>
              <a:t> </a:t>
            </a:r>
            <a:r>
              <a:rPr lang="en-US" sz="3200" b="1" dirty="0" err="1">
                <a:latin typeface="+mn-lt"/>
              </a:rPr>
              <a:t>dalam</a:t>
            </a:r>
            <a:r>
              <a:rPr lang="en-US" sz="3200" b="1" dirty="0">
                <a:latin typeface="+mn-lt"/>
              </a:rPr>
              <a:t> </a:t>
            </a:r>
            <a:r>
              <a:rPr lang="en-US" sz="3200" b="1" dirty="0" err="1">
                <a:latin typeface="+mn-lt"/>
              </a:rPr>
              <a:t>Politik</a:t>
            </a:r>
            <a:br>
              <a:rPr lang="id-ID" sz="3200" dirty="0">
                <a:latin typeface="+mn-lt"/>
              </a:rPr>
            </a:br>
            <a:endParaRPr lang="id-ID" sz="3200" dirty="0">
              <a:latin typeface="+mn-lt"/>
            </a:endParaRPr>
          </a:p>
        </p:txBody>
      </p:sp>
      <p:sp>
        <p:nvSpPr>
          <p:cNvPr id="22" name="Snip and Round Single Corner Rectangle 21"/>
          <p:cNvSpPr/>
          <p:nvPr/>
        </p:nvSpPr>
        <p:spPr>
          <a:xfrm>
            <a:off x="285720" y="1214446"/>
            <a:ext cx="8643998" cy="5500702"/>
          </a:xfrm>
          <a:prstGeom prst="snipRoundRect">
            <a:avLst/>
          </a:prstGeom>
        </p:spPr>
        <p:style>
          <a:lnRef idx="2">
            <a:schemeClr val="dk1"/>
          </a:lnRef>
          <a:fillRef idx="1">
            <a:schemeClr val="lt1"/>
          </a:fillRef>
          <a:effectRef idx="0">
            <a:schemeClr val="dk1"/>
          </a:effectRef>
          <a:fontRef idx="minor">
            <a:schemeClr val="dk1"/>
          </a:fontRef>
        </p:style>
        <p:txBody>
          <a:bodyPr rtlCol="0" anchor="ctr"/>
          <a:lstStyle/>
          <a:p>
            <a:r>
              <a:rPr lang="en-US" sz="2400" dirty="0" err="1">
                <a:cs typeface="Times New Roman" pitchFamily="18" charset="0"/>
              </a:rPr>
              <a:t>Dalam</a:t>
            </a:r>
            <a:r>
              <a:rPr lang="en-US" sz="2400" dirty="0">
                <a:cs typeface="Times New Roman" pitchFamily="18" charset="0"/>
              </a:rPr>
              <a:t> </a:t>
            </a:r>
            <a:r>
              <a:rPr lang="en-US" sz="2400" dirty="0" err="1">
                <a:cs typeface="Times New Roman" pitchFamily="18" charset="0"/>
              </a:rPr>
              <a:t>pendekatan</a:t>
            </a:r>
            <a:r>
              <a:rPr lang="en-US" sz="2400" dirty="0">
                <a:cs typeface="Times New Roman" pitchFamily="18" charset="0"/>
              </a:rPr>
              <a:t> </a:t>
            </a:r>
            <a:r>
              <a:rPr lang="en-US" sz="2400" dirty="0" err="1">
                <a:cs typeface="Times New Roman" pitchFamily="18" charset="0"/>
              </a:rPr>
              <a:t>ekonomi</a:t>
            </a:r>
            <a:r>
              <a:rPr lang="en-US" sz="2400" dirty="0">
                <a:cs typeface="Times New Roman" pitchFamily="18" charset="0"/>
              </a:rPr>
              <a:t> </a:t>
            </a:r>
            <a:r>
              <a:rPr lang="en-US" sz="2400" dirty="0" err="1">
                <a:cs typeface="Times New Roman" pitchFamily="18" charset="0"/>
              </a:rPr>
              <a:t>politik</a:t>
            </a:r>
            <a:r>
              <a:rPr lang="en-US" sz="2400" dirty="0">
                <a:cs typeface="Times New Roman" pitchFamily="18" charset="0"/>
              </a:rPr>
              <a:t> </a:t>
            </a:r>
            <a:r>
              <a:rPr lang="en-US" sz="2400" dirty="0" err="1">
                <a:cs typeface="Times New Roman" pitchFamily="18" charset="0"/>
              </a:rPr>
              <a:t>neoklasik</a:t>
            </a:r>
            <a:r>
              <a:rPr lang="en-US" sz="2400" dirty="0">
                <a:cs typeface="Times New Roman" pitchFamily="18" charset="0"/>
              </a:rPr>
              <a:t>, </a:t>
            </a:r>
            <a:r>
              <a:rPr lang="en-US" sz="2400" dirty="0" err="1">
                <a:cs typeface="Times New Roman" pitchFamily="18" charset="0"/>
              </a:rPr>
              <a:t>ekonomi</a:t>
            </a:r>
            <a:r>
              <a:rPr lang="en-US" sz="2400" dirty="0">
                <a:cs typeface="Times New Roman" pitchFamily="18" charset="0"/>
              </a:rPr>
              <a:t> </a:t>
            </a:r>
            <a:r>
              <a:rPr lang="en-US" sz="2400" dirty="0" err="1">
                <a:cs typeface="Times New Roman" pitchFamily="18" charset="0"/>
              </a:rPr>
              <a:t>merupakan</a:t>
            </a:r>
            <a:r>
              <a:rPr lang="en-US" sz="2400" dirty="0">
                <a:cs typeface="Times New Roman" pitchFamily="18" charset="0"/>
              </a:rPr>
              <a:t> proses </a:t>
            </a:r>
            <a:r>
              <a:rPr lang="en-US" sz="2400" dirty="0" err="1">
                <a:cs typeface="Times New Roman" pitchFamily="18" charset="0"/>
              </a:rPr>
              <a:t>dimana</a:t>
            </a:r>
            <a:r>
              <a:rPr lang="en-US" sz="2400" dirty="0">
                <a:cs typeface="Times New Roman" pitchFamily="18" charset="0"/>
              </a:rPr>
              <a:t> para </a:t>
            </a:r>
            <a:r>
              <a:rPr lang="en-US" sz="2400" dirty="0" err="1">
                <a:cs typeface="Times New Roman" pitchFamily="18" charset="0"/>
              </a:rPr>
              <a:t>agen</a:t>
            </a:r>
            <a:r>
              <a:rPr lang="en-US" sz="2400" dirty="0">
                <a:cs typeface="Times New Roman" pitchFamily="18" charset="0"/>
              </a:rPr>
              <a:t> </a:t>
            </a:r>
            <a:r>
              <a:rPr lang="en-US" sz="2400" dirty="0" err="1">
                <a:cs typeface="Times New Roman" pitchFamily="18" charset="0"/>
              </a:rPr>
              <a:t>berupaya</a:t>
            </a:r>
            <a:r>
              <a:rPr lang="en-US" sz="2400" dirty="0">
                <a:cs typeface="Times New Roman" pitchFamily="18" charset="0"/>
              </a:rPr>
              <a:t> </a:t>
            </a:r>
            <a:r>
              <a:rPr lang="en-US" sz="2400" dirty="0" err="1">
                <a:cs typeface="Times New Roman" pitchFamily="18" charset="0"/>
              </a:rPr>
              <a:t>memaksimumkan</a:t>
            </a:r>
            <a:r>
              <a:rPr lang="en-US" sz="2400" dirty="0">
                <a:cs typeface="Times New Roman" pitchFamily="18" charset="0"/>
              </a:rPr>
              <a:t> “</a:t>
            </a:r>
            <a:r>
              <a:rPr lang="en-US" sz="2400" dirty="0" err="1">
                <a:cs typeface="Times New Roman" pitchFamily="18" charset="0"/>
              </a:rPr>
              <a:t>kesejahteraan</a:t>
            </a:r>
            <a:r>
              <a:rPr lang="en-US" sz="2400" dirty="0">
                <a:cs typeface="Times New Roman" pitchFamily="18" charset="0"/>
              </a:rPr>
              <a:t>” </a:t>
            </a:r>
            <a:r>
              <a:rPr lang="en-US" sz="2400" dirty="0" err="1">
                <a:cs typeface="Times New Roman" pitchFamily="18" charset="0"/>
              </a:rPr>
              <a:t>atau</a:t>
            </a:r>
            <a:r>
              <a:rPr lang="en-US" sz="2400" dirty="0">
                <a:cs typeface="Times New Roman" pitchFamily="18" charset="0"/>
              </a:rPr>
              <a:t> </a:t>
            </a:r>
            <a:r>
              <a:rPr lang="en-US" sz="2400" dirty="0" err="1">
                <a:cs typeface="Times New Roman" pitchFamily="18" charset="0"/>
              </a:rPr>
              <a:t>kepuasan</a:t>
            </a:r>
            <a:r>
              <a:rPr lang="en-US" sz="2400" dirty="0">
                <a:cs typeface="Times New Roman" pitchFamily="18" charset="0"/>
              </a:rPr>
              <a:t> </a:t>
            </a:r>
            <a:r>
              <a:rPr lang="en-US" sz="2400" dirty="0" err="1">
                <a:cs typeface="Times New Roman" pitchFamily="18" charset="0"/>
              </a:rPr>
              <a:t>sesuai</a:t>
            </a:r>
            <a:r>
              <a:rPr lang="en-US" sz="2400" dirty="0">
                <a:cs typeface="Times New Roman" pitchFamily="18" charset="0"/>
              </a:rPr>
              <a:t> </a:t>
            </a:r>
            <a:r>
              <a:rPr lang="en-US" sz="2400" dirty="0" err="1">
                <a:cs typeface="Times New Roman" pitchFamily="18" charset="0"/>
              </a:rPr>
              <a:t>kendala</a:t>
            </a:r>
            <a:r>
              <a:rPr lang="en-US" sz="2400" dirty="0">
                <a:cs typeface="Times New Roman" pitchFamily="18" charset="0"/>
              </a:rPr>
              <a:t> yang </a:t>
            </a:r>
            <a:r>
              <a:rPr lang="en-US" sz="2400" dirty="0" err="1">
                <a:cs typeface="Times New Roman" pitchFamily="18" charset="0"/>
              </a:rPr>
              <a:t>dihadapi</a:t>
            </a:r>
            <a:r>
              <a:rPr lang="en-US" sz="2400" dirty="0">
                <a:cs typeface="Times New Roman" pitchFamily="18" charset="0"/>
              </a:rPr>
              <a:t>. </a:t>
            </a:r>
            <a:r>
              <a:rPr lang="en-US" sz="2400" dirty="0" err="1">
                <a:cs typeface="Times New Roman" pitchFamily="18" charset="0"/>
              </a:rPr>
              <a:t>Proses</a:t>
            </a:r>
            <a:r>
              <a:rPr lang="en-US" sz="2400" dirty="0">
                <a:cs typeface="Times New Roman" pitchFamily="18" charset="0"/>
              </a:rPr>
              <a:t> </a:t>
            </a:r>
            <a:r>
              <a:rPr lang="en-US" sz="2400" dirty="0" err="1">
                <a:cs typeface="Times New Roman" pitchFamily="18" charset="0"/>
              </a:rPr>
              <a:t>ini</a:t>
            </a:r>
            <a:r>
              <a:rPr lang="en-US" sz="2400" dirty="0">
                <a:cs typeface="Times New Roman" pitchFamily="18" charset="0"/>
              </a:rPr>
              <a:t> </a:t>
            </a:r>
            <a:r>
              <a:rPr lang="en-US" sz="2400" dirty="0" err="1">
                <a:cs typeface="Times New Roman" pitchFamily="18" charset="0"/>
              </a:rPr>
              <a:t>menentukan</a:t>
            </a:r>
            <a:r>
              <a:rPr lang="en-US" sz="2400" dirty="0">
                <a:cs typeface="Times New Roman" pitchFamily="18" charset="0"/>
              </a:rPr>
              <a:t> </a:t>
            </a:r>
            <a:r>
              <a:rPr lang="en-US" sz="2400" dirty="0" err="1">
                <a:cs typeface="Times New Roman" pitchFamily="18" charset="0"/>
              </a:rPr>
              <a:t>efektivitas</a:t>
            </a:r>
            <a:r>
              <a:rPr lang="en-US" sz="2400" dirty="0">
                <a:cs typeface="Times New Roman" pitchFamily="18" charset="0"/>
              </a:rPr>
              <a:t> </a:t>
            </a:r>
            <a:r>
              <a:rPr lang="en-US" sz="2400" dirty="0" err="1">
                <a:cs typeface="Times New Roman" pitchFamily="18" charset="0"/>
              </a:rPr>
              <a:t>dari</a:t>
            </a:r>
            <a:r>
              <a:rPr lang="en-US" sz="2400" dirty="0">
                <a:cs typeface="Times New Roman" pitchFamily="18" charset="0"/>
              </a:rPr>
              <a:t> </a:t>
            </a:r>
            <a:r>
              <a:rPr lang="en-US" sz="2400" dirty="0" err="1">
                <a:cs typeface="Times New Roman" pitchFamily="18" charset="0"/>
              </a:rPr>
              <a:t>institusi-institusi</a:t>
            </a:r>
            <a:r>
              <a:rPr lang="en-US" sz="2400" dirty="0">
                <a:cs typeface="Times New Roman" pitchFamily="18" charset="0"/>
              </a:rPr>
              <a:t> </a:t>
            </a:r>
            <a:r>
              <a:rPr lang="en-US" sz="2400" dirty="0" err="1">
                <a:cs typeface="Times New Roman" pitchFamily="18" charset="0"/>
              </a:rPr>
              <a:t>pasar</a:t>
            </a:r>
            <a:r>
              <a:rPr lang="en-US" sz="2400" dirty="0">
                <a:cs typeface="Times New Roman" pitchFamily="18" charset="0"/>
              </a:rPr>
              <a:t> </a:t>
            </a:r>
            <a:r>
              <a:rPr lang="en-US" sz="2400" dirty="0" err="1">
                <a:cs typeface="Times New Roman" pitchFamily="18" charset="0"/>
              </a:rPr>
              <a:t>maupun</a:t>
            </a:r>
            <a:r>
              <a:rPr lang="en-US" sz="2400" dirty="0">
                <a:cs typeface="Times New Roman" pitchFamily="18" charset="0"/>
              </a:rPr>
              <a:t> </a:t>
            </a:r>
            <a:r>
              <a:rPr lang="en-US" sz="2400" dirty="0" err="1">
                <a:cs typeface="Times New Roman" pitchFamily="18" charset="0"/>
              </a:rPr>
              <a:t>politik</a:t>
            </a:r>
            <a:r>
              <a:rPr lang="en-US" sz="2400" dirty="0">
                <a:cs typeface="Times New Roman" pitchFamily="18" charset="0"/>
              </a:rPr>
              <a:t>. </a:t>
            </a:r>
            <a:r>
              <a:rPr lang="en-US" sz="2400" dirty="0" err="1">
                <a:cs typeface="Times New Roman" pitchFamily="18" charset="0"/>
              </a:rPr>
              <a:t>Dengan</a:t>
            </a:r>
            <a:r>
              <a:rPr lang="en-US" sz="2400" dirty="0">
                <a:cs typeface="Times New Roman" pitchFamily="18" charset="0"/>
              </a:rPr>
              <a:t> </a:t>
            </a:r>
            <a:r>
              <a:rPr lang="en-US" sz="2400" dirty="0" err="1">
                <a:cs typeface="Times New Roman" pitchFamily="18" charset="0"/>
              </a:rPr>
              <a:t>demikian</a:t>
            </a:r>
            <a:r>
              <a:rPr lang="en-US" sz="2400" dirty="0">
                <a:cs typeface="Times New Roman" pitchFamily="18" charset="0"/>
              </a:rPr>
              <a:t> </a:t>
            </a:r>
            <a:r>
              <a:rPr lang="en-US" sz="2400" dirty="0" err="1">
                <a:cs typeface="Times New Roman" pitchFamily="18" charset="0"/>
              </a:rPr>
              <a:t>ekonomi</a:t>
            </a:r>
            <a:r>
              <a:rPr lang="en-US" sz="2400" dirty="0">
                <a:cs typeface="Times New Roman" pitchFamily="18" charset="0"/>
              </a:rPr>
              <a:t> </a:t>
            </a:r>
            <a:r>
              <a:rPr lang="en-US" sz="2400" dirty="0" err="1">
                <a:cs typeface="Times New Roman" pitchFamily="18" charset="0"/>
              </a:rPr>
              <a:t>politik</a:t>
            </a:r>
            <a:r>
              <a:rPr lang="en-US" sz="2400" dirty="0">
                <a:cs typeface="Times New Roman" pitchFamily="18" charset="0"/>
              </a:rPr>
              <a:t> </a:t>
            </a:r>
            <a:r>
              <a:rPr lang="en-US" sz="2400" dirty="0" err="1">
                <a:cs typeface="Times New Roman" pitchFamily="18" charset="0"/>
              </a:rPr>
              <a:t>dalam</a:t>
            </a:r>
            <a:r>
              <a:rPr lang="en-US" sz="2400" dirty="0">
                <a:cs typeface="Times New Roman" pitchFamily="18" charset="0"/>
              </a:rPr>
              <a:t> </a:t>
            </a:r>
            <a:r>
              <a:rPr lang="en-US" sz="2400" dirty="0" err="1">
                <a:cs typeface="Times New Roman" pitchFamily="18" charset="0"/>
              </a:rPr>
              <a:t>perspektif</a:t>
            </a:r>
            <a:r>
              <a:rPr lang="en-US" sz="2400" dirty="0">
                <a:cs typeface="Times New Roman" pitchFamily="18" charset="0"/>
              </a:rPr>
              <a:t> </a:t>
            </a:r>
            <a:r>
              <a:rPr lang="en-US" sz="2400" dirty="0" err="1">
                <a:cs typeface="Times New Roman" pitchFamily="18" charset="0"/>
              </a:rPr>
              <a:t>Neoklasik</a:t>
            </a:r>
            <a:r>
              <a:rPr lang="en-US" sz="2400" dirty="0">
                <a:cs typeface="Times New Roman" pitchFamily="18" charset="0"/>
              </a:rPr>
              <a:t> </a:t>
            </a:r>
            <a:r>
              <a:rPr lang="en-US" sz="2400" dirty="0" err="1">
                <a:cs typeface="Times New Roman" pitchFamily="18" charset="0"/>
              </a:rPr>
              <a:t>kadang-kadang</a:t>
            </a:r>
            <a:r>
              <a:rPr lang="en-US" sz="2400" dirty="0">
                <a:cs typeface="Times New Roman" pitchFamily="18" charset="0"/>
              </a:rPr>
              <a:t> </a:t>
            </a:r>
            <a:r>
              <a:rPr lang="en-US" sz="2400" dirty="0" err="1">
                <a:cs typeface="Times New Roman" pitchFamily="18" charset="0"/>
              </a:rPr>
              <a:t>diartikan</a:t>
            </a:r>
            <a:r>
              <a:rPr lang="en-US" sz="2400" dirty="0">
                <a:cs typeface="Times New Roman" pitchFamily="18" charset="0"/>
              </a:rPr>
              <a:t> </a:t>
            </a:r>
            <a:r>
              <a:rPr lang="en-US" sz="2400" dirty="0" err="1">
                <a:cs typeface="Times New Roman" pitchFamily="18" charset="0"/>
              </a:rPr>
              <a:t>sebagai</a:t>
            </a:r>
            <a:r>
              <a:rPr lang="en-US" sz="2400" dirty="0">
                <a:cs typeface="Times New Roman" pitchFamily="18" charset="0"/>
              </a:rPr>
              <a:t> </a:t>
            </a:r>
            <a:r>
              <a:rPr lang="en-US" sz="2400" dirty="0" err="1">
                <a:cs typeface="Times New Roman" pitchFamily="18" charset="0"/>
              </a:rPr>
              <a:t>studi</a:t>
            </a:r>
            <a:r>
              <a:rPr lang="en-US" sz="2400" dirty="0">
                <a:cs typeface="Times New Roman" pitchFamily="18" charset="0"/>
              </a:rPr>
              <a:t> </a:t>
            </a:r>
            <a:r>
              <a:rPr lang="en-US" sz="2400" dirty="0" err="1">
                <a:cs typeface="Times New Roman" pitchFamily="18" charset="0"/>
              </a:rPr>
              <a:t>tentang</a:t>
            </a:r>
            <a:r>
              <a:rPr lang="en-US" sz="2400" dirty="0">
                <a:cs typeface="Times New Roman" pitchFamily="18" charset="0"/>
              </a:rPr>
              <a:t> </a:t>
            </a:r>
            <a:r>
              <a:rPr lang="en-US" sz="2400" dirty="0" err="1">
                <a:cs typeface="Times New Roman" pitchFamily="18" charset="0"/>
              </a:rPr>
              <a:t>batasan</a:t>
            </a:r>
            <a:r>
              <a:rPr lang="en-US" sz="2400" dirty="0">
                <a:cs typeface="Times New Roman" pitchFamily="18" charset="0"/>
              </a:rPr>
              <a:t> </a:t>
            </a:r>
            <a:r>
              <a:rPr lang="en-US" sz="2400" dirty="0" err="1">
                <a:cs typeface="Times New Roman" pitchFamily="18" charset="0"/>
              </a:rPr>
              <a:t>dari</a:t>
            </a:r>
            <a:r>
              <a:rPr lang="en-US" sz="2400" dirty="0">
                <a:cs typeface="Times New Roman" pitchFamily="18" charset="0"/>
              </a:rPr>
              <a:t> pasar </a:t>
            </a:r>
            <a:r>
              <a:rPr lang="en-US" sz="2400" dirty="0" err="1">
                <a:cs typeface="Times New Roman" pitchFamily="18" charset="0"/>
              </a:rPr>
              <a:t>sebagai</a:t>
            </a:r>
            <a:r>
              <a:rPr lang="en-US" sz="2400" dirty="0">
                <a:cs typeface="Times New Roman" pitchFamily="18" charset="0"/>
              </a:rPr>
              <a:t> </a:t>
            </a:r>
            <a:r>
              <a:rPr lang="en-US" sz="2400" dirty="0" err="1">
                <a:cs typeface="Times New Roman" pitchFamily="18" charset="0"/>
              </a:rPr>
              <a:t>suatu</a:t>
            </a:r>
            <a:r>
              <a:rPr lang="en-US" sz="2400" dirty="0">
                <a:cs typeface="Times New Roman" pitchFamily="18" charset="0"/>
              </a:rPr>
              <a:t> </a:t>
            </a:r>
            <a:r>
              <a:rPr lang="en-US" sz="2400" dirty="0" err="1">
                <a:cs typeface="Times New Roman" pitchFamily="18" charset="0"/>
              </a:rPr>
              <a:t>institusi</a:t>
            </a:r>
            <a:r>
              <a:rPr lang="en-US" sz="2400" dirty="0">
                <a:cs typeface="Times New Roman" pitchFamily="18" charset="0"/>
              </a:rPr>
              <a:t> </a:t>
            </a:r>
            <a:r>
              <a:rPr lang="en-US" sz="2400" dirty="0" err="1">
                <a:cs typeface="Times New Roman" pitchFamily="18" charset="0"/>
              </a:rPr>
              <a:t>untuk</a:t>
            </a:r>
            <a:r>
              <a:rPr lang="en-US" sz="2400" dirty="0">
                <a:cs typeface="Times New Roman" pitchFamily="18" charset="0"/>
              </a:rPr>
              <a:t> </a:t>
            </a:r>
            <a:r>
              <a:rPr lang="en-US" sz="2400" dirty="0" err="1">
                <a:cs typeface="Times New Roman" pitchFamily="18" charset="0"/>
              </a:rPr>
              <a:t>pemenuhan</a:t>
            </a:r>
            <a:r>
              <a:rPr lang="en-US" sz="2400" dirty="0">
                <a:cs typeface="Times New Roman" pitchFamily="18" charset="0"/>
              </a:rPr>
              <a:t> </a:t>
            </a:r>
            <a:r>
              <a:rPr lang="en-US" sz="2400" dirty="0" err="1">
                <a:cs typeface="Times New Roman" pitchFamily="18" charset="0"/>
              </a:rPr>
              <a:t>kebutuhan</a:t>
            </a:r>
            <a:r>
              <a:rPr lang="en-US" sz="2400" dirty="0">
                <a:cs typeface="Times New Roman" pitchFamily="18" charset="0"/>
              </a:rPr>
              <a:t> dan </a:t>
            </a:r>
            <a:r>
              <a:rPr lang="en-US" sz="2400" dirty="0" err="1">
                <a:cs typeface="Times New Roman" pitchFamily="18" charset="0"/>
              </a:rPr>
              <a:t>kadang-kadang</a:t>
            </a:r>
            <a:r>
              <a:rPr lang="en-US" sz="2400" dirty="0">
                <a:cs typeface="Times New Roman" pitchFamily="18" charset="0"/>
              </a:rPr>
              <a:t> </a:t>
            </a:r>
            <a:r>
              <a:rPr lang="en-US" sz="2400" dirty="0" err="1">
                <a:cs typeface="Times New Roman" pitchFamily="18" charset="0"/>
              </a:rPr>
              <a:t>dimaksud</a:t>
            </a:r>
            <a:r>
              <a:rPr lang="en-US" sz="2400" dirty="0">
                <a:cs typeface="Times New Roman" pitchFamily="18" charset="0"/>
              </a:rPr>
              <a:t> </a:t>
            </a:r>
            <a:r>
              <a:rPr lang="en-US" sz="2400" dirty="0" err="1">
                <a:cs typeface="Times New Roman" pitchFamily="18" charset="0"/>
              </a:rPr>
              <a:t>sebagai</a:t>
            </a:r>
            <a:r>
              <a:rPr lang="en-US" sz="2400" dirty="0">
                <a:cs typeface="Times New Roman" pitchFamily="18" charset="0"/>
              </a:rPr>
              <a:t> </a:t>
            </a:r>
            <a:r>
              <a:rPr lang="en-US" sz="2400" dirty="0" err="1">
                <a:cs typeface="Times New Roman" pitchFamily="18" charset="0"/>
              </a:rPr>
              <a:t>studi</a:t>
            </a:r>
            <a:r>
              <a:rPr lang="en-US" sz="2400" dirty="0">
                <a:cs typeface="Times New Roman" pitchFamily="18" charset="0"/>
              </a:rPr>
              <a:t> </a:t>
            </a:r>
            <a:r>
              <a:rPr lang="en-US" sz="2400" dirty="0" err="1">
                <a:cs typeface="Times New Roman" pitchFamily="18" charset="0"/>
              </a:rPr>
              <a:t>tentang</a:t>
            </a:r>
            <a:r>
              <a:rPr lang="en-US" sz="2400" dirty="0">
                <a:cs typeface="Times New Roman" pitchFamily="18" charset="0"/>
              </a:rPr>
              <a:t> </a:t>
            </a:r>
            <a:r>
              <a:rPr lang="en-US" sz="2400" dirty="0" err="1">
                <a:cs typeface="Times New Roman" pitchFamily="18" charset="0"/>
              </a:rPr>
              <a:t>suatu</a:t>
            </a:r>
            <a:r>
              <a:rPr lang="en-US" sz="2400" dirty="0">
                <a:cs typeface="Times New Roman" pitchFamily="18" charset="0"/>
              </a:rPr>
              <a:t> </a:t>
            </a:r>
            <a:r>
              <a:rPr lang="en-US" sz="2400" dirty="0" err="1">
                <a:cs typeface="Times New Roman" pitchFamily="18" charset="0"/>
              </a:rPr>
              <a:t>teori</a:t>
            </a:r>
            <a:r>
              <a:rPr lang="en-US" sz="2400" dirty="0">
                <a:cs typeface="Times New Roman" pitchFamily="18" charset="0"/>
              </a:rPr>
              <a:t> </a:t>
            </a:r>
            <a:r>
              <a:rPr lang="en-US" sz="2400" dirty="0" err="1">
                <a:cs typeface="Times New Roman" pitchFamily="18" charset="0"/>
              </a:rPr>
              <a:t>ekonomi</a:t>
            </a:r>
            <a:r>
              <a:rPr lang="en-US" sz="2400" dirty="0">
                <a:cs typeface="Times New Roman" pitchFamily="18" charset="0"/>
              </a:rPr>
              <a:t> </a:t>
            </a:r>
            <a:r>
              <a:rPr lang="en-US" sz="2400" dirty="0" err="1">
                <a:cs typeface="Times New Roman" pitchFamily="18" charset="0"/>
              </a:rPr>
              <a:t>tentang</a:t>
            </a:r>
            <a:r>
              <a:rPr lang="en-US" sz="2400" dirty="0">
                <a:cs typeface="Times New Roman" pitchFamily="18" charset="0"/>
              </a:rPr>
              <a:t> </a:t>
            </a:r>
            <a:r>
              <a:rPr lang="en-US" sz="2400" dirty="0" err="1">
                <a:cs typeface="Times New Roman" pitchFamily="18" charset="0"/>
              </a:rPr>
              <a:t>politik</a:t>
            </a:r>
            <a:r>
              <a:rPr lang="en-US" sz="2400" dirty="0">
                <a:cs typeface="Times New Roman" pitchFamily="18" charset="0"/>
              </a:rPr>
              <a:t> (</a:t>
            </a:r>
            <a:r>
              <a:rPr lang="en-US" sz="2400" dirty="0" err="1">
                <a:cs typeface="Times New Roman" pitchFamily="18" charset="0"/>
              </a:rPr>
              <a:t>Caporaso</a:t>
            </a:r>
            <a:r>
              <a:rPr lang="en-US" sz="2400" dirty="0">
                <a:cs typeface="Times New Roman" pitchFamily="18" charset="0"/>
              </a:rPr>
              <a:t> &amp; Levine, 1993).</a:t>
            </a:r>
            <a:endParaRPr lang="id-ID" sz="2400" dirty="0">
              <a:cs typeface="Times New Roman" pitchFamily="18" charset="0"/>
            </a:endParaRPr>
          </a:p>
        </p:txBody>
      </p:sp>
    </p:spTree>
    <p:extLst>
      <p:ext uri="{BB962C8B-B14F-4D97-AF65-F5344CB8AC3E}">
        <p14:creationId xmlns:p14="http://schemas.microsoft.com/office/powerpoint/2010/main" val="1695724016"/>
      </p:ext>
    </p:extLst>
  </p:cSld>
  <p:clrMapOvr>
    <a:masterClrMapping/>
  </p:clrMapOvr>
  <p:transition spd="slow" advClick="0">
    <p:push dir="u"/>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9" name="Group 48"/>
          <p:cNvGrpSpPr/>
          <p:nvPr/>
        </p:nvGrpSpPr>
        <p:grpSpPr>
          <a:xfrm>
            <a:off x="990193" y="4608076"/>
            <a:ext cx="1947067" cy="1947067"/>
            <a:chOff x="990193" y="2041329"/>
            <a:chExt cx="1947067" cy="1947067"/>
          </a:xfrm>
        </p:grpSpPr>
        <p:grpSp>
          <p:nvGrpSpPr>
            <p:cNvPr id="5" name="Group 4"/>
            <p:cNvGrpSpPr>
              <a:grpSpLocks noChangeAspect="1"/>
            </p:cNvGrpSpPr>
            <p:nvPr/>
          </p:nvGrpSpPr>
          <p:grpSpPr>
            <a:xfrm>
              <a:off x="990193" y="2041329"/>
              <a:ext cx="1947067" cy="1947067"/>
              <a:chOff x="5385173" y="1917525"/>
              <a:chExt cx="1440000" cy="1440000"/>
            </a:xfrm>
          </p:grpSpPr>
          <p:sp>
            <p:nvSpPr>
              <p:cNvPr id="6" name="Oval 5"/>
              <p:cNvSpPr>
                <a:spLocks noChangeAspect="1"/>
              </p:cNvSpPr>
              <p:nvPr/>
            </p:nvSpPr>
            <p:spPr>
              <a:xfrm>
                <a:off x="5385173" y="1917525"/>
                <a:ext cx="1440000" cy="1440000"/>
              </a:xfrm>
              <a:prstGeom prst="ellipse">
                <a:avLst/>
              </a:prstGeom>
              <a:solidFill>
                <a:schemeClr val="accent1">
                  <a:lumMod val="20000"/>
                  <a:lumOff val="8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Oval 6"/>
              <p:cNvSpPr/>
              <p:nvPr/>
            </p:nvSpPr>
            <p:spPr>
              <a:xfrm>
                <a:off x="5475173" y="2007525"/>
                <a:ext cx="1260000" cy="1260000"/>
              </a:xfrm>
              <a:prstGeom prst="ellipse">
                <a:avLst/>
              </a:prstGeom>
              <a:solidFill>
                <a:schemeClr val="accent1"/>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grpSp>
          <p:nvGrpSpPr>
            <p:cNvPr id="8" name="Group 7"/>
            <p:cNvGrpSpPr/>
            <p:nvPr/>
          </p:nvGrpSpPr>
          <p:grpSpPr>
            <a:xfrm>
              <a:off x="1525480" y="2641976"/>
              <a:ext cx="859663" cy="801259"/>
              <a:chOff x="1687637" y="550581"/>
              <a:chExt cx="452247" cy="421522"/>
            </a:xfrm>
            <a:solidFill>
              <a:schemeClr val="bg1"/>
            </a:solidFill>
          </p:grpSpPr>
          <p:sp>
            <p:nvSpPr>
              <p:cNvPr id="9" name="Freeform 5"/>
              <p:cNvSpPr>
                <a:spLocks/>
              </p:cNvSpPr>
              <p:nvPr/>
            </p:nvSpPr>
            <p:spPr bwMode="auto">
              <a:xfrm>
                <a:off x="1747648" y="912091"/>
                <a:ext cx="332224" cy="60012"/>
              </a:xfrm>
              <a:custGeom>
                <a:avLst/>
                <a:gdLst>
                  <a:gd name="T0" fmla="*/ 287 w 292"/>
                  <a:gd name="T1" fmla="*/ 0 h 53"/>
                  <a:gd name="T2" fmla="*/ 6 w 292"/>
                  <a:gd name="T3" fmla="*/ 0 h 53"/>
                  <a:gd name="T4" fmla="*/ 0 w 292"/>
                  <a:gd name="T5" fmla="*/ 5 h 53"/>
                  <a:gd name="T6" fmla="*/ 0 w 292"/>
                  <a:gd name="T7" fmla="*/ 48 h 53"/>
                  <a:gd name="T8" fmla="*/ 6 w 292"/>
                  <a:gd name="T9" fmla="*/ 53 h 53"/>
                  <a:gd name="T10" fmla="*/ 287 w 292"/>
                  <a:gd name="T11" fmla="*/ 53 h 53"/>
                  <a:gd name="T12" fmla="*/ 292 w 292"/>
                  <a:gd name="T13" fmla="*/ 48 h 53"/>
                  <a:gd name="T14" fmla="*/ 292 w 292"/>
                  <a:gd name="T15" fmla="*/ 5 h 53"/>
                  <a:gd name="T16" fmla="*/ 287 w 292"/>
                  <a:gd name="T17" fmla="*/ 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2" h="53">
                    <a:moveTo>
                      <a:pt x="287" y="0"/>
                    </a:moveTo>
                    <a:cubicBezTo>
                      <a:pt x="6" y="0"/>
                      <a:pt x="6" y="0"/>
                      <a:pt x="6" y="0"/>
                    </a:cubicBezTo>
                    <a:cubicBezTo>
                      <a:pt x="3" y="0"/>
                      <a:pt x="0" y="2"/>
                      <a:pt x="0" y="5"/>
                    </a:cubicBezTo>
                    <a:cubicBezTo>
                      <a:pt x="0" y="48"/>
                      <a:pt x="0" y="48"/>
                      <a:pt x="0" y="48"/>
                    </a:cubicBezTo>
                    <a:cubicBezTo>
                      <a:pt x="0" y="51"/>
                      <a:pt x="3" y="53"/>
                      <a:pt x="6" y="53"/>
                    </a:cubicBezTo>
                    <a:cubicBezTo>
                      <a:pt x="287" y="53"/>
                      <a:pt x="287" y="53"/>
                      <a:pt x="287" y="53"/>
                    </a:cubicBezTo>
                    <a:cubicBezTo>
                      <a:pt x="290" y="53"/>
                      <a:pt x="292" y="51"/>
                      <a:pt x="292" y="48"/>
                    </a:cubicBezTo>
                    <a:cubicBezTo>
                      <a:pt x="292" y="5"/>
                      <a:pt x="292" y="5"/>
                      <a:pt x="292" y="5"/>
                    </a:cubicBezTo>
                    <a:cubicBezTo>
                      <a:pt x="292" y="2"/>
                      <a:pt x="290" y="0"/>
                      <a:pt x="28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 name="Freeform 6"/>
              <p:cNvSpPr>
                <a:spLocks/>
              </p:cNvSpPr>
              <p:nvPr/>
            </p:nvSpPr>
            <p:spPr bwMode="auto">
              <a:xfrm>
                <a:off x="1687637" y="550581"/>
                <a:ext cx="452247" cy="331744"/>
              </a:xfrm>
              <a:custGeom>
                <a:avLst/>
                <a:gdLst>
                  <a:gd name="T0" fmla="*/ 398 w 398"/>
                  <a:gd name="T1" fmla="*/ 40 h 292"/>
                  <a:gd name="T2" fmla="*/ 358 w 398"/>
                  <a:gd name="T3" fmla="*/ 0 h 292"/>
                  <a:gd name="T4" fmla="*/ 318 w 398"/>
                  <a:gd name="T5" fmla="*/ 40 h 292"/>
                  <a:gd name="T6" fmla="*/ 335 w 398"/>
                  <a:gd name="T7" fmla="*/ 72 h 292"/>
                  <a:gd name="T8" fmla="*/ 265 w 398"/>
                  <a:gd name="T9" fmla="*/ 212 h 292"/>
                  <a:gd name="T10" fmla="*/ 219 w 398"/>
                  <a:gd name="T11" fmla="*/ 74 h 292"/>
                  <a:gd name="T12" fmla="*/ 239 w 398"/>
                  <a:gd name="T13" fmla="*/ 40 h 292"/>
                  <a:gd name="T14" fmla="*/ 199 w 398"/>
                  <a:gd name="T15" fmla="*/ 0 h 292"/>
                  <a:gd name="T16" fmla="*/ 159 w 398"/>
                  <a:gd name="T17" fmla="*/ 40 h 292"/>
                  <a:gd name="T18" fmla="*/ 179 w 398"/>
                  <a:gd name="T19" fmla="*/ 74 h 292"/>
                  <a:gd name="T20" fmla="*/ 133 w 398"/>
                  <a:gd name="T21" fmla="*/ 212 h 292"/>
                  <a:gd name="T22" fmla="*/ 63 w 398"/>
                  <a:gd name="T23" fmla="*/ 72 h 292"/>
                  <a:gd name="T24" fmla="*/ 80 w 398"/>
                  <a:gd name="T25" fmla="*/ 40 h 292"/>
                  <a:gd name="T26" fmla="*/ 40 w 398"/>
                  <a:gd name="T27" fmla="*/ 0 h 292"/>
                  <a:gd name="T28" fmla="*/ 0 w 398"/>
                  <a:gd name="T29" fmla="*/ 40 h 292"/>
                  <a:gd name="T30" fmla="*/ 29 w 398"/>
                  <a:gd name="T31" fmla="*/ 78 h 292"/>
                  <a:gd name="T32" fmla="*/ 53 w 398"/>
                  <a:gd name="T33" fmla="*/ 292 h 292"/>
                  <a:gd name="T34" fmla="*/ 345 w 398"/>
                  <a:gd name="T35" fmla="*/ 292 h 292"/>
                  <a:gd name="T36" fmla="*/ 369 w 398"/>
                  <a:gd name="T37" fmla="*/ 78 h 292"/>
                  <a:gd name="T38" fmla="*/ 398 w 398"/>
                  <a:gd name="T39" fmla="*/ 40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98" h="292">
                    <a:moveTo>
                      <a:pt x="398" y="40"/>
                    </a:moveTo>
                    <a:cubicBezTo>
                      <a:pt x="398" y="18"/>
                      <a:pt x="380" y="0"/>
                      <a:pt x="358" y="0"/>
                    </a:cubicBezTo>
                    <a:cubicBezTo>
                      <a:pt x="336" y="0"/>
                      <a:pt x="318" y="18"/>
                      <a:pt x="318" y="40"/>
                    </a:cubicBezTo>
                    <a:cubicBezTo>
                      <a:pt x="318" y="53"/>
                      <a:pt x="325" y="65"/>
                      <a:pt x="335" y="72"/>
                    </a:cubicBezTo>
                    <a:cubicBezTo>
                      <a:pt x="265" y="212"/>
                      <a:pt x="265" y="212"/>
                      <a:pt x="265" y="212"/>
                    </a:cubicBezTo>
                    <a:cubicBezTo>
                      <a:pt x="219" y="74"/>
                      <a:pt x="219" y="74"/>
                      <a:pt x="219" y="74"/>
                    </a:cubicBezTo>
                    <a:cubicBezTo>
                      <a:pt x="231" y="67"/>
                      <a:pt x="239" y="54"/>
                      <a:pt x="239" y="40"/>
                    </a:cubicBezTo>
                    <a:cubicBezTo>
                      <a:pt x="239" y="18"/>
                      <a:pt x="221" y="0"/>
                      <a:pt x="199" y="0"/>
                    </a:cubicBezTo>
                    <a:cubicBezTo>
                      <a:pt x="177" y="0"/>
                      <a:pt x="159" y="18"/>
                      <a:pt x="159" y="40"/>
                    </a:cubicBezTo>
                    <a:cubicBezTo>
                      <a:pt x="159" y="54"/>
                      <a:pt x="167" y="67"/>
                      <a:pt x="179" y="74"/>
                    </a:cubicBezTo>
                    <a:cubicBezTo>
                      <a:pt x="133" y="212"/>
                      <a:pt x="133" y="212"/>
                      <a:pt x="133" y="212"/>
                    </a:cubicBezTo>
                    <a:cubicBezTo>
                      <a:pt x="63" y="72"/>
                      <a:pt x="63" y="72"/>
                      <a:pt x="63" y="72"/>
                    </a:cubicBezTo>
                    <a:cubicBezTo>
                      <a:pt x="73" y="65"/>
                      <a:pt x="80" y="53"/>
                      <a:pt x="80" y="40"/>
                    </a:cubicBezTo>
                    <a:cubicBezTo>
                      <a:pt x="80" y="18"/>
                      <a:pt x="62" y="0"/>
                      <a:pt x="40" y="0"/>
                    </a:cubicBezTo>
                    <a:cubicBezTo>
                      <a:pt x="18" y="0"/>
                      <a:pt x="0" y="18"/>
                      <a:pt x="0" y="40"/>
                    </a:cubicBezTo>
                    <a:cubicBezTo>
                      <a:pt x="0" y="58"/>
                      <a:pt x="13" y="73"/>
                      <a:pt x="29" y="78"/>
                    </a:cubicBezTo>
                    <a:cubicBezTo>
                      <a:pt x="53" y="292"/>
                      <a:pt x="53" y="292"/>
                      <a:pt x="53" y="292"/>
                    </a:cubicBezTo>
                    <a:cubicBezTo>
                      <a:pt x="345" y="292"/>
                      <a:pt x="345" y="292"/>
                      <a:pt x="345" y="292"/>
                    </a:cubicBezTo>
                    <a:cubicBezTo>
                      <a:pt x="369" y="78"/>
                      <a:pt x="369" y="78"/>
                      <a:pt x="369" y="78"/>
                    </a:cubicBezTo>
                    <a:cubicBezTo>
                      <a:pt x="386" y="73"/>
                      <a:pt x="398" y="58"/>
                      <a:pt x="398"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grpSp>
        <p:nvGrpSpPr>
          <p:cNvPr id="50" name="Group 49"/>
          <p:cNvGrpSpPr/>
          <p:nvPr/>
        </p:nvGrpSpPr>
        <p:grpSpPr>
          <a:xfrm>
            <a:off x="2637366" y="5234427"/>
            <a:ext cx="1947067" cy="1947067"/>
            <a:chOff x="2637366" y="2667680"/>
            <a:chExt cx="1947067" cy="1947067"/>
          </a:xfrm>
        </p:grpSpPr>
        <p:grpSp>
          <p:nvGrpSpPr>
            <p:cNvPr id="12" name="Group 11"/>
            <p:cNvGrpSpPr>
              <a:grpSpLocks noChangeAspect="1"/>
            </p:cNvGrpSpPr>
            <p:nvPr/>
          </p:nvGrpSpPr>
          <p:grpSpPr>
            <a:xfrm>
              <a:off x="2637366" y="2667680"/>
              <a:ext cx="1947067" cy="1947067"/>
              <a:chOff x="5385173" y="1917525"/>
              <a:chExt cx="1440000" cy="1440000"/>
            </a:xfrm>
          </p:grpSpPr>
          <p:sp>
            <p:nvSpPr>
              <p:cNvPr id="13" name="Oval 12"/>
              <p:cNvSpPr>
                <a:spLocks noChangeAspect="1"/>
              </p:cNvSpPr>
              <p:nvPr/>
            </p:nvSpPr>
            <p:spPr>
              <a:xfrm>
                <a:off x="5385173" y="1917525"/>
                <a:ext cx="1440000" cy="1440000"/>
              </a:xfrm>
              <a:prstGeom prst="ellipse">
                <a:avLst/>
              </a:prstGeom>
              <a:solidFill>
                <a:schemeClr val="accent2">
                  <a:lumMod val="20000"/>
                  <a:lumOff val="8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4" name="Oval 13"/>
              <p:cNvSpPr/>
              <p:nvPr/>
            </p:nvSpPr>
            <p:spPr>
              <a:xfrm>
                <a:off x="5475173" y="2007525"/>
                <a:ext cx="1260000" cy="1260000"/>
              </a:xfrm>
              <a:prstGeom prst="ellipse">
                <a:avLst/>
              </a:prstGeom>
              <a:solidFill>
                <a:schemeClr val="accent2"/>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grpSp>
          <p:nvGrpSpPr>
            <p:cNvPr id="15" name="Group 14"/>
            <p:cNvGrpSpPr/>
            <p:nvPr/>
          </p:nvGrpSpPr>
          <p:grpSpPr>
            <a:xfrm>
              <a:off x="3220680" y="3260340"/>
              <a:ext cx="764732" cy="801380"/>
              <a:chOff x="1989375" y="-164756"/>
              <a:chExt cx="450807" cy="472411"/>
            </a:xfrm>
            <a:solidFill>
              <a:schemeClr val="bg1"/>
            </a:solidFill>
          </p:grpSpPr>
          <p:sp>
            <p:nvSpPr>
              <p:cNvPr id="16" name="Freeform 9"/>
              <p:cNvSpPr>
                <a:spLocks/>
              </p:cNvSpPr>
              <p:nvPr/>
            </p:nvSpPr>
            <p:spPr bwMode="auto">
              <a:xfrm>
                <a:off x="2056108" y="-164756"/>
                <a:ext cx="384074" cy="331744"/>
              </a:xfrm>
              <a:custGeom>
                <a:avLst/>
                <a:gdLst>
                  <a:gd name="T0" fmla="*/ 312 w 338"/>
                  <a:gd name="T1" fmla="*/ 0 h 292"/>
                  <a:gd name="T2" fmla="*/ 0 w 338"/>
                  <a:gd name="T3" fmla="*/ 0 h 292"/>
                  <a:gd name="T4" fmla="*/ 106 w 338"/>
                  <a:gd name="T5" fmla="*/ 54 h 292"/>
                  <a:gd name="T6" fmla="*/ 285 w 338"/>
                  <a:gd name="T7" fmla="*/ 54 h 292"/>
                  <a:gd name="T8" fmla="*/ 285 w 338"/>
                  <a:gd name="T9" fmla="*/ 80 h 292"/>
                  <a:gd name="T10" fmla="*/ 159 w 338"/>
                  <a:gd name="T11" fmla="*/ 80 h 292"/>
                  <a:gd name="T12" fmla="*/ 194 w 338"/>
                  <a:gd name="T13" fmla="*/ 98 h 292"/>
                  <a:gd name="T14" fmla="*/ 226 w 338"/>
                  <a:gd name="T15" fmla="*/ 133 h 292"/>
                  <a:gd name="T16" fmla="*/ 285 w 338"/>
                  <a:gd name="T17" fmla="*/ 133 h 292"/>
                  <a:gd name="T18" fmla="*/ 285 w 338"/>
                  <a:gd name="T19" fmla="*/ 160 h 292"/>
                  <a:gd name="T20" fmla="*/ 232 w 338"/>
                  <a:gd name="T21" fmla="*/ 160 h 292"/>
                  <a:gd name="T22" fmla="*/ 232 w 338"/>
                  <a:gd name="T23" fmla="*/ 292 h 292"/>
                  <a:gd name="T24" fmla="*/ 312 w 338"/>
                  <a:gd name="T25" fmla="*/ 292 h 292"/>
                  <a:gd name="T26" fmla="*/ 338 w 338"/>
                  <a:gd name="T27" fmla="*/ 266 h 292"/>
                  <a:gd name="T28" fmla="*/ 338 w 338"/>
                  <a:gd name="T29" fmla="*/ 27 h 292"/>
                  <a:gd name="T30" fmla="*/ 312 w 338"/>
                  <a:gd name="T31" fmla="*/ 0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38" h="292">
                    <a:moveTo>
                      <a:pt x="312" y="0"/>
                    </a:moveTo>
                    <a:cubicBezTo>
                      <a:pt x="0" y="0"/>
                      <a:pt x="0" y="0"/>
                      <a:pt x="0" y="0"/>
                    </a:cubicBezTo>
                    <a:cubicBezTo>
                      <a:pt x="106" y="54"/>
                      <a:pt x="106" y="54"/>
                      <a:pt x="106" y="54"/>
                    </a:cubicBezTo>
                    <a:cubicBezTo>
                      <a:pt x="285" y="54"/>
                      <a:pt x="285" y="54"/>
                      <a:pt x="285" y="54"/>
                    </a:cubicBezTo>
                    <a:cubicBezTo>
                      <a:pt x="285" y="80"/>
                      <a:pt x="285" y="80"/>
                      <a:pt x="285" y="80"/>
                    </a:cubicBezTo>
                    <a:cubicBezTo>
                      <a:pt x="159" y="80"/>
                      <a:pt x="159" y="80"/>
                      <a:pt x="159" y="80"/>
                    </a:cubicBezTo>
                    <a:cubicBezTo>
                      <a:pt x="194" y="98"/>
                      <a:pt x="194" y="98"/>
                      <a:pt x="194" y="98"/>
                    </a:cubicBezTo>
                    <a:cubicBezTo>
                      <a:pt x="208" y="105"/>
                      <a:pt x="220" y="118"/>
                      <a:pt x="226" y="133"/>
                    </a:cubicBezTo>
                    <a:cubicBezTo>
                      <a:pt x="285" y="133"/>
                      <a:pt x="285" y="133"/>
                      <a:pt x="285" y="133"/>
                    </a:cubicBezTo>
                    <a:cubicBezTo>
                      <a:pt x="285" y="160"/>
                      <a:pt x="285" y="160"/>
                      <a:pt x="285" y="160"/>
                    </a:cubicBezTo>
                    <a:cubicBezTo>
                      <a:pt x="232" y="160"/>
                      <a:pt x="232" y="160"/>
                      <a:pt x="232" y="160"/>
                    </a:cubicBezTo>
                    <a:cubicBezTo>
                      <a:pt x="232" y="292"/>
                      <a:pt x="232" y="292"/>
                      <a:pt x="232" y="292"/>
                    </a:cubicBezTo>
                    <a:cubicBezTo>
                      <a:pt x="312" y="292"/>
                      <a:pt x="312" y="292"/>
                      <a:pt x="312" y="292"/>
                    </a:cubicBezTo>
                    <a:cubicBezTo>
                      <a:pt x="326" y="292"/>
                      <a:pt x="338" y="280"/>
                      <a:pt x="338" y="266"/>
                    </a:cubicBezTo>
                    <a:cubicBezTo>
                      <a:pt x="338" y="27"/>
                      <a:pt x="338" y="27"/>
                      <a:pt x="338" y="27"/>
                    </a:cubicBezTo>
                    <a:cubicBezTo>
                      <a:pt x="338" y="12"/>
                      <a:pt x="326" y="0"/>
                      <a:pt x="31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7" name="Freeform 10"/>
              <p:cNvSpPr>
                <a:spLocks noEditPoints="1"/>
              </p:cNvSpPr>
              <p:nvPr/>
            </p:nvSpPr>
            <p:spPr bwMode="auto">
              <a:xfrm>
                <a:off x="1989375" y="-153714"/>
                <a:ext cx="301018" cy="461369"/>
              </a:xfrm>
              <a:custGeom>
                <a:avLst/>
                <a:gdLst>
                  <a:gd name="T0" fmla="*/ 241 w 265"/>
                  <a:gd name="T1" fmla="*/ 111 h 406"/>
                  <a:gd name="T2" fmla="*/ 23 w 265"/>
                  <a:gd name="T3" fmla="*/ 2 h 406"/>
                  <a:gd name="T4" fmla="*/ 14 w 265"/>
                  <a:gd name="T5" fmla="*/ 0 h 406"/>
                  <a:gd name="T6" fmla="*/ 0 w 265"/>
                  <a:gd name="T7" fmla="*/ 17 h 406"/>
                  <a:gd name="T8" fmla="*/ 0 w 265"/>
                  <a:gd name="T9" fmla="*/ 256 h 406"/>
                  <a:gd name="T10" fmla="*/ 23 w 265"/>
                  <a:gd name="T11" fmla="*/ 294 h 406"/>
                  <a:gd name="T12" fmla="*/ 241 w 265"/>
                  <a:gd name="T13" fmla="*/ 403 h 406"/>
                  <a:gd name="T14" fmla="*/ 251 w 265"/>
                  <a:gd name="T15" fmla="*/ 406 h 406"/>
                  <a:gd name="T16" fmla="*/ 265 w 265"/>
                  <a:gd name="T17" fmla="*/ 388 h 406"/>
                  <a:gd name="T18" fmla="*/ 265 w 265"/>
                  <a:gd name="T19" fmla="*/ 150 h 406"/>
                  <a:gd name="T20" fmla="*/ 241 w 265"/>
                  <a:gd name="T21" fmla="*/ 111 h 406"/>
                  <a:gd name="T22" fmla="*/ 185 w 265"/>
                  <a:gd name="T23" fmla="*/ 282 h 406"/>
                  <a:gd name="T24" fmla="*/ 159 w 265"/>
                  <a:gd name="T25" fmla="*/ 242 h 406"/>
                  <a:gd name="T26" fmla="*/ 185 w 265"/>
                  <a:gd name="T27" fmla="*/ 203 h 406"/>
                  <a:gd name="T28" fmla="*/ 212 w 265"/>
                  <a:gd name="T29" fmla="*/ 242 h 406"/>
                  <a:gd name="T30" fmla="*/ 185 w 265"/>
                  <a:gd name="T31" fmla="*/ 282 h 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65" h="406">
                    <a:moveTo>
                      <a:pt x="241" y="111"/>
                    </a:moveTo>
                    <a:cubicBezTo>
                      <a:pt x="23" y="2"/>
                      <a:pt x="23" y="2"/>
                      <a:pt x="23" y="2"/>
                    </a:cubicBezTo>
                    <a:cubicBezTo>
                      <a:pt x="20" y="1"/>
                      <a:pt x="17" y="0"/>
                      <a:pt x="14" y="0"/>
                    </a:cubicBezTo>
                    <a:cubicBezTo>
                      <a:pt x="5" y="0"/>
                      <a:pt x="0" y="6"/>
                      <a:pt x="0" y="17"/>
                    </a:cubicBezTo>
                    <a:cubicBezTo>
                      <a:pt x="0" y="256"/>
                      <a:pt x="0" y="256"/>
                      <a:pt x="0" y="256"/>
                    </a:cubicBezTo>
                    <a:cubicBezTo>
                      <a:pt x="0" y="270"/>
                      <a:pt x="10" y="288"/>
                      <a:pt x="23" y="294"/>
                    </a:cubicBezTo>
                    <a:cubicBezTo>
                      <a:pt x="241" y="403"/>
                      <a:pt x="241" y="403"/>
                      <a:pt x="241" y="403"/>
                    </a:cubicBezTo>
                    <a:cubicBezTo>
                      <a:pt x="244" y="405"/>
                      <a:pt x="248" y="406"/>
                      <a:pt x="251" y="406"/>
                    </a:cubicBezTo>
                    <a:cubicBezTo>
                      <a:pt x="259" y="406"/>
                      <a:pt x="265" y="399"/>
                      <a:pt x="265" y="388"/>
                    </a:cubicBezTo>
                    <a:cubicBezTo>
                      <a:pt x="265" y="150"/>
                      <a:pt x="265" y="150"/>
                      <a:pt x="265" y="150"/>
                    </a:cubicBezTo>
                    <a:cubicBezTo>
                      <a:pt x="265" y="135"/>
                      <a:pt x="254" y="118"/>
                      <a:pt x="241" y="111"/>
                    </a:cubicBezTo>
                    <a:close/>
                    <a:moveTo>
                      <a:pt x="185" y="282"/>
                    </a:moveTo>
                    <a:cubicBezTo>
                      <a:pt x="171" y="282"/>
                      <a:pt x="159" y="264"/>
                      <a:pt x="159" y="242"/>
                    </a:cubicBezTo>
                    <a:cubicBezTo>
                      <a:pt x="159" y="220"/>
                      <a:pt x="171" y="203"/>
                      <a:pt x="185" y="203"/>
                    </a:cubicBezTo>
                    <a:cubicBezTo>
                      <a:pt x="200" y="203"/>
                      <a:pt x="212" y="220"/>
                      <a:pt x="212" y="242"/>
                    </a:cubicBezTo>
                    <a:cubicBezTo>
                      <a:pt x="212" y="264"/>
                      <a:pt x="200" y="282"/>
                      <a:pt x="185" y="28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grpSp>
        <p:nvGrpSpPr>
          <p:cNvPr id="44" name="Group 43"/>
          <p:cNvGrpSpPr/>
          <p:nvPr/>
        </p:nvGrpSpPr>
        <p:grpSpPr>
          <a:xfrm>
            <a:off x="4274116" y="4608077"/>
            <a:ext cx="1947067" cy="1947067"/>
            <a:chOff x="6291197" y="2390450"/>
            <a:chExt cx="1947067" cy="1947067"/>
          </a:xfrm>
        </p:grpSpPr>
        <p:grpSp>
          <p:nvGrpSpPr>
            <p:cNvPr id="22" name="Group 21"/>
            <p:cNvGrpSpPr>
              <a:grpSpLocks noChangeAspect="1"/>
            </p:cNvGrpSpPr>
            <p:nvPr/>
          </p:nvGrpSpPr>
          <p:grpSpPr>
            <a:xfrm>
              <a:off x="6291197" y="2390450"/>
              <a:ext cx="1947067" cy="1947067"/>
              <a:chOff x="5385173" y="1917525"/>
              <a:chExt cx="1440000" cy="1440000"/>
            </a:xfrm>
          </p:grpSpPr>
          <p:sp>
            <p:nvSpPr>
              <p:cNvPr id="23" name="Oval 22"/>
              <p:cNvSpPr>
                <a:spLocks noChangeAspect="1"/>
              </p:cNvSpPr>
              <p:nvPr/>
            </p:nvSpPr>
            <p:spPr>
              <a:xfrm>
                <a:off x="5385173" y="1917525"/>
                <a:ext cx="1440000" cy="1440000"/>
              </a:xfrm>
              <a:prstGeom prst="ellipse">
                <a:avLst/>
              </a:prstGeom>
              <a:solidFill>
                <a:schemeClr val="accent3">
                  <a:lumMod val="20000"/>
                  <a:lumOff val="8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4" name="Oval 23"/>
              <p:cNvSpPr/>
              <p:nvPr/>
            </p:nvSpPr>
            <p:spPr>
              <a:xfrm>
                <a:off x="5475173" y="2007525"/>
                <a:ext cx="1260000" cy="1260000"/>
              </a:xfrm>
              <a:prstGeom prst="ellipse">
                <a:avLst/>
              </a:prstGeom>
              <a:solidFill>
                <a:schemeClr val="accent3"/>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sp>
          <p:nvSpPr>
            <p:cNvPr id="32" name="Freeform 7"/>
            <p:cNvSpPr>
              <a:spLocks/>
            </p:cNvSpPr>
            <p:nvPr/>
          </p:nvSpPr>
          <p:spPr bwMode="auto">
            <a:xfrm>
              <a:off x="6939126" y="2887408"/>
              <a:ext cx="651208" cy="806695"/>
            </a:xfrm>
            <a:custGeom>
              <a:avLst/>
              <a:gdLst>
                <a:gd name="T0" fmla="*/ 1 w 329"/>
                <a:gd name="T1" fmla="*/ 248 h 408"/>
                <a:gd name="T2" fmla="*/ 32 w 329"/>
                <a:gd name="T3" fmla="*/ 223 h 408"/>
                <a:gd name="T4" fmla="*/ 75 w 329"/>
                <a:gd name="T5" fmla="*/ 227 h 408"/>
                <a:gd name="T6" fmla="*/ 75 w 329"/>
                <a:gd name="T7" fmla="*/ 226 h 408"/>
                <a:gd name="T8" fmla="*/ 41 w 329"/>
                <a:gd name="T9" fmla="*/ 222 h 408"/>
                <a:gd name="T10" fmla="*/ 19 w 329"/>
                <a:gd name="T11" fmla="*/ 191 h 408"/>
                <a:gd name="T12" fmla="*/ 47 w 329"/>
                <a:gd name="T13" fmla="*/ 166 h 408"/>
                <a:gd name="T14" fmla="*/ 160 w 329"/>
                <a:gd name="T15" fmla="*/ 177 h 408"/>
                <a:gd name="T16" fmla="*/ 176 w 329"/>
                <a:gd name="T17" fmla="*/ 177 h 408"/>
                <a:gd name="T18" fmla="*/ 170 w 329"/>
                <a:gd name="T19" fmla="*/ 83 h 408"/>
                <a:gd name="T20" fmla="*/ 235 w 329"/>
                <a:gd name="T21" fmla="*/ 31 h 408"/>
                <a:gd name="T22" fmla="*/ 238 w 329"/>
                <a:gd name="T23" fmla="*/ 113 h 408"/>
                <a:gd name="T24" fmla="*/ 295 w 329"/>
                <a:gd name="T25" fmla="*/ 230 h 408"/>
                <a:gd name="T26" fmla="*/ 329 w 329"/>
                <a:gd name="T27" fmla="*/ 247 h 408"/>
                <a:gd name="T28" fmla="*/ 329 w 329"/>
                <a:gd name="T29" fmla="*/ 389 h 408"/>
                <a:gd name="T30" fmla="*/ 195 w 329"/>
                <a:gd name="T31" fmla="*/ 408 h 408"/>
                <a:gd name="T32" fmla="*/ 111 w 329"/>
                <a:gd name="T33" fmla="*/ 399 h 408"/>
                <a:gd name="T34" fmla="*/ 41 w 329"/>
                <a:gd name="T35" fmla="*/ 392 h 408"/>
                <a:gd name="T36" fmla="*/ 22 w 329"/>
                <a:gd name="T37" fmla="*/ 361 h 408"/>
                <a:gd name="T38" fmla="*/ 39 w 329"/>
                <a:gd name="T39" fmla="*/ 336 h 408"/>
                <a:gd name="T40" fmla="*/ 30 w 329"/>
                <a:gd name="T41" fmla="*/ 336 h 408"/>
                <a:gd name="T42" fmla="*/ 8 w 329"/>
                <a:gd name="T43" fmla="*/ 305 h 408"/>
                <a:gd name="T44" fmla="*/ 30 w 329"/>
                <a:gd name="T45" fmla="*/ 280 h 408"/>
                <a:gd name="T46" fmla="*/ 27 w 329"/>
                <a:gd name="T47" fmla="*/ 279 h 408"/>
                <a:gd name="T48" fmla="*/ 1 w 329"/>
                <a:gd name="T49" fmla="*/ 248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29" h="408">
                  <a:moveTo>
                    <a:pt x="1" y="248"/>
                  </a:moveTo>
                  <a:cubicBezTo>
                    <a:pt x="3" y="232"/>
                    <a:pt x="17" y="221"/>
                    <a:pt x="32" y="223"/>
                  </a:cubicBezTo>
                  <a:cubicBezTo>
                    <a:pt x="75" y="227"/>
                    <a:pt x="75" y="227"/>
                    <a:pt x="75" y="227"/>
                  </a:cubicBezTo>
                  <a:cubicBezTo>
                    <a:pt x="75" y="226"/>
                    <a:pt x="75" y="226"/>
                    <a:pt x="75" y="226"/>
                  </a:cubicBezTo>
                  <a:cubicBezTo>
                    <a:pt x="41" y="222"/>
                    <a:pt x="41" y="222"/>
                    <a:pt x="41" y="222"/>
                  </a:cubicBezTo>
                  <a:cubicBezTo>
                    <a:pt x="28" y="221"/>
                    <a:pt x="18" y="207"/>
                    <a:pt x="19" y="191"/>
                  </a:cubicBezTo>
                  <a:cubicBezTo>
                    <a:pt x="21" y="176"/>
                    <a:pt x="33" y="164"/>
                    <a:pt x="47" y="166"/>
                  </a:cubicBezTo>
                  <a:cubicBezTo>
                    <a:pt x="160" y="177"/>
                    <a:pt x="160" y="177"/>
                    <a:pt x="160" y="177"/>
                  </a:cubicBezTo>
                  <a:cubicBezTo>
                    <a:pt x="176" y="177"/>
                    <a:pt x="176" y="177"/>
                    <a:pt x="176" y="177"/>
                  </a:cubicBezTo>
                  <a:cubicBezTo>
                    <a:pt x="176" y="177"/>
                    <a:pt x="152" y="167"/>
                    <a:pt x="170" y="83"/>
                  </a:cubicBezTo>
                  <a:cubicBezTo>
                    <a:pt x="188" y="0"/>
                    <a:pt x="235" y="31"/>
                    <a:pt x="235" y="31"/>
                  </a:cubicBezTo>
                  <a:cubicBezTo>
                    <a:pt x="235" y="31"/>
                    <a:pt x="235" y="102"/>
                    <a:pt x="238" y="113"/>
                  </a:cubicBezTo>
                  <a:cubicBezTo>
                    <a:pt x="240" y="123"/>
                    <a:pt x="295" y="230"/>
                    <a:pt x="295" y="230"/>
                  </a:cubicBezTo>
                  <a:cubicBezTo>
                    <a:pt x="295" y="235"/>
                    <a:pt x="329" y="241"/>
                    <a:pt x="329" y="247"/>
                  </a:cubicBezTo>
                  <a:cubicBezTo>
                    <a:pt x="329" y="296"/>
                    <a:pt x="329" y="338"/>
                    <a:pt x="329" y="389"/>
                  </a:cubicBezTo>
                  <a:cubicBezTo>
                    <a:pt x="293" y="379"/>
                    <a:pt x="273" y="408"/>
                    <a:pt x="195" y="408"/>
                  </a:cubicBezTo>
                  <a:cubicBezTo>
                    <a:pt x="170" y="408"/>
                    <a:pt x="138" y="403"/>
                    <a:pt x="111" y="399"/>
                  </a:cubicBezTo>
                  <a:cubicBezTo>
                    <a:pt x="41" y="392"/>
                    <a:pt x="41" y="392"/>
                    <a:pt x="41" y="392"/>
                  </a:cubicBezTo>
                  <a:cubicBezTo>
                    <a:pt x="29" y="391"/>
                    <a:pt x="20" y="377"/>
                    <a:pt x="22" y="361"/>
                  </a:cubicBezTo>
                  <a:cubicBezTo>
                    <a:pt x="23" y="349"/>
                    <a:pt x="30" y="340"/>
                    <a:pt x="39" y="336"/>
                  </a:cubicBezTo>
                  <a:cubicBezTo>
                    <a:pt x="30" y="336"/>
                    <a:pt x="30" y="336"/>
                    <a:pt x="30" y="336"/>
                  </a:cubicBezTo>
                  <a:cubicBezTo>
                    <a:pt x="16" y="334"/>
                    <a:pt x="6" y="320"/>
                    <a:pt x="8" y="305"/>
                  </a:cubicBezTo>
                  <a:cubicBezTo>
                    <a:pt x="9" y="291"/>
                    <a:pt x="19" y="281"/>
                    <a:pt x="30" y="280"/>
                  </a:cubicBezTo>
                  <a:cubicBezTo>
                    <a:pt x="27" y="279"/>
                    <a:pt x="27" y="279"/>
                    <a:pt x="27" y="279"/>
                  </a:cubicBezTo>
                  <a:cubicBezTo>
                    <a:pt x="11" y="278"/>
                    <a:pt x="0" y="264"/>
                    <a:pt x="1" y="248"/>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51" name="Group 50"/>
          <p:cNvGrpSpPr/>
          <p:nvPr/>
        </p:nvGrpSpPr>
        <p:grpSpPr>
          <a:xfrm>
            <a:off x="5927312" y="5218360"/>
            <a:ext cx="1947067" cy="1947067"/>
            <a:chOff x="5927312" y="2651613"/>
            <a:chExt cx="1947067" cy="1947067"/>
          </a:xfrm>
        </p:grpSpPr>
        <p:grpSp>
          <p:nvGrpSpPr>
            <p:cNvPr id="25" name="Group 24"/>
            <p:cNvGrpSpPr>
              <a:grpSpLocks noChangeAspect="1"/>
            </p:cNvGrpSpPr>
            <p:nvPr/>
          </p:nvGrpSpPr>
          <p:grpSpPr>
            <a:xfrm>
              <a:off x="5927312" y="2651613"/>
              <a:ext cx="1947067" cy="1947067"/>
              <a:chOff x="5385173" y="1917525"/>
              <a:chExt cx="1440000" cy="1440000"/>
            </a:xfrm>
          </p:grpSpPr>
          <p:sp>
            <p:nvSpPr>
              <p:cNvPr id="26" name="Oval 25"/>
              <p:cNvSpPr>
                <a:spLocks noChangeAspect="1"/>
              </p:cNvSpPr>
              <p:nvPr/>
            </p:nvSpPr>
            <p:spPr>
              <a:xfrm>
                <a:off x="5385173" y="1917525"/>
                <a:ext cx="1440000" cy="1440000"/>
              </a:xfrm>
              <a:prstGeom prst="ellipse">
                <a:avLst/>
              </a:prstGeom>
              <a:solidFill>
                <a:schemeClr val="accent4">
                  <a:lumMod val="20000"/>
                  <a:lumOff val="8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7" name="Oval 26"/>
              <p:cNvSpPr/>
              <p:nvPr/>
            </p:nvSpPr>
            <p:spPr>
              <a:xfrm>
                <a:off x="5475173" y="2007525"/>
                <a:ext cx="1260000" cy="1260000"/>
              </a:xfrm>
              <a:prstGeom prst="ellipse">
                <a:avLst/>
              </a:prstGeom>
              <a:solidFill>
                <a:schemeClr val="accent4"/>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grpSp>
          <p:nvGrpSpPr>
            <p:cNvPr id="33" name="Group 32"/>
            <p:cNvGrpSpPr/>
            <p:nvPr/>
          </p:nvGrpSpPr>
          <p:grpSpPr>
            <a:xfrm>
              <a:off x="6561198" y="3205639"/>
              <a:ext cx="679293" cy="777553"/>
              <a:chOff x="512850" y="1020112"/>
              <a:chExt cx="421521" cy="482494"/>
            </a:xfrm>
            <a:solidFill>
              <a:schemeClr val="bg1"/>
            </a:solidFill>
          </p:grpSpPr>
          <p:sp>
            <p:nvSpPr>
              <p:cNvPr id="34" name="Freeform 11"/>
              <p:cNvSpPr>
                <a:spLocks noEditPoints="1"/>
              </p:cNvSpPr>
              <p:nvPr/>
            </p:nvSpPr>
            <p:spPr bwMode="auto">
              <a:xfrm>
                <a:off x="603587" y="1020112"/>
                <a:ext cx="241007" cy="120023"/>
              </a:xfrm>
              <a:custGeom>
                <a:avLst/>
                <a:gdLst>
                  <a:gd name="T0" fmla="*/ 212 w 212"/>
                  <a:gd name="T1" fmla="*/ 53 h 106"/>
                  <a:gd name="T2" fmla="*/ 159 w 212"/>
                  <a:gd name="T3" fmla="*/ 53 h 106"/>
                  <a:gd name="T4" fmla="*/ 106 w 212"/>
                  <a:gd name="T5" fmla="*/ 0 h 106"/>
                  <a:gd name="T6" fmla="*/ 53 w 212"/>
                  <a:gd name="T7" fmla="*/ 53 h 106"/>
                  <a:gd name="T8" fmla="*/ 0 w 212"/>
                  <a:gd name="T9" fmla="*/ 53 h 106"/>
                  <a:gd name="T10" fmla="*/ 0 w 212"/>
                  <a:gd name="T11" fmla="*/ 106 h 106"/>
                  <a:gd name="T12" fmla="*/ 212 w 212"/>
                  <a:gd name="T13" fmla="*/ 106 h 106"/>
                  <a:gd name="T14" fmla="*/ 212 w 212"/>
                  <a:gd name="T15" fmla="*/ 53 h 106"/>
                  <a:gd name="T16" fmla="*/ 106 w 212"/>
                  <a:gd name="T17" fmla="*/ 80 h 106"/>
                  <a:gd name="T18" fmla="*/ 79 w 212"/>
                  <a:gd name="T19" fmla="*/ 53 h 106"/>
                  <a:gd name="T20" fmla="*/ 106 w 212"/>
                  <a:gd name="T21" fmla="*/ 27 h 106"/>
                  <a:gd name="T22" fmla="*/ 132 w 212"/>
                  <a:gd name="T23" fmla="*/ 53 h 106"/>
                  <a:gd name="T24" fmla="*/ 106 w 212"/>
                  <a:gd name="T25" fmla="*/ 8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2" h="106">
                    <a:moveTo>
                      <a:pt x="212" y="53"/>
                    </a:moveTo>
                    <a:cubicBezTo>
                      <a:pt x="159" y="53"/>
                      <a:pt x="159" y="53"/>
                      <a:pt x="159" y="53"/>
                    </a:cubicBezTo>
                    <a:cubicBezTo>
                      <a:pt x="159" y="24"/>
                      <a:pt x="135" y="0"/>
                      <a:pt x="106" y="0"/>
                    </a:cubicBezTo>
                    <a:cubicBezTo>
                      <a:pt x="76" y="0"/>
                      <a:pt x="53" y="24"/>
                      <a:pt x="53" y="53"/>
                    </a:cubicBezTo>
                    <a:cubicBezTo>
                      <a:pt x="0" y="53"/>
                      <a:pt x="0" y="53"/>
                      <a:pt x="0" y="53"/>
                    </a:cubicBezTo>
                    <a:cubicBezTo>
                      <a:pt x="0" y="106"/>
                      <a:pt x="0" y="106"/>
                      <a:pt x="0" y="106"/>
                    </a:cubicBezTo>
                    <a:cubicBezTo>
                      <a:pt x="212" y="106"/>
                      <a:pt x="212" y="106"/>
                      <a:pt x="212" y="106"/>
                    </a:cubicBezTo>
                    <a:lnTo>
                      <a:pt x="212" y="53"/>
                    </a:lnTo>
                    <a:close/>
                    <a:moveTo>
                      <a:pt x="106" y="80"/>
                    </a:moveTo>
                    <a:cubicBezTo>
                      <a:pt x="91" y="80"/>
                      <a:pt x="79" y="68"/>
                      <a:pt x="79" y="53"/>
                    </a:cubicBezTo>
                    <a:cubicBezTo>
                      <a:pt x="79" y="39"/>
                      <a:pt x="91" y="27"/>
                      <a:pt x="106" y="27"/>
                    </a:cubicBezTo>
                    <a:cubicBezTo>
                      <a:pt x="120" y="27"/>
                      <a:pt x="132" y="39"/>
                      <a:pt x="132" y="53"/>
                    </a:cubicBezTo>
                    <a:cubicBezTo>
                      <a:pt x="132" y="68"/>
                      <a:pt x="120" y="80"/>
                      <a:pt x="106" y="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5" name="Freeform 12"/>
              <p:cNvSpPr>
                <a:spLocks noEditPoints="1"/>
              </p:cNvSpPr>
              <p:nvPr/>
            </p:nvSpPr>
            <p:spPr bwMode="auto">
              <a:xfrm>
                <a:off x="512850" y="1080124"/>
                <a:ext cx="421521" cy="422482"/>
              </a:xfrm>
              <a:custGeom>
                <a:avLst/>
                <a:gdLst>
                  <a:gd name="T0" fmla="*/ 752 w 878"/>
                  <a:gd name="T1" fmla="*/ 0 h 880"/>
                  <a:gd name="T2" fmla="*/ 752 w 878"/>
                  <a:gd name="T3" fmla="*/ 189 h 880"/>
                  <a:gd name="T4" fmla="*/ 125 w 878"/>
                  <a:gd name="T5" fmla="*/ 189 h 880"/>
                  <a:gd name="T6" fmla="*/ 125 w 878"/>
                  <a:gd name="T7" fmla="*/ 0 h 880"/>
                  <a:gd name="T8" fmla="*/ 0 w 878"/>
                  <a:gd name="T9" fmla="*/ 0 h 880"/>
                  <a:gd name="T10" fmla="*/ 0 w 878"/>
                  <a:gd name="T11" fmla="*/ 880 h 880"/>
                  <a:gd name="T12" fmla="*/ 878 w 878"/>
                  <a:gd name="T13" fmla="*/ 880 h 880"/>
                  <a:gd name="T14" fmla="*/ 878 w 878"/>
                  <a:gd name="T15" fmla="*/ 0 h 880"/>
                  <a:gd name="T16" fmla="*/ 752 w 878"/>
                  <a:gd name="T17" fmla="*/ 0 h 880"/>
                  <a:gd name="T18" fmla="*/ 409 w 878"/>
                  <a:gd name="T19" fmla="*/ 745 h 880"/>
                  <a:gd name="T20" fmla="*/ 366 w 878"/>
                  <a:gd name="T21" fmla="*/ 700 h 880"/>
                  <a:gd name="T22" fmla="*/ 189 w 878"/>
                  <a:gd name="T23" fmla="*/ 523 h 880"/>
                  <a:gd name="T24" fmla="*/ 276 w 878"/>
                  <a:gd name="T25" fmla="*/ 435 h 880"/>
                  <a:gd name="T26" fmla="*/ 409 w 878"/>
                  <a:gd name="T27" fmla="*/ 568 h 880"/>
                  <a:gd name="T28" fmla="*/ 662 w 878"/>
                  <a:gd name="T29" fmla="*/ 315 h 880"/>
                  <a:gd name="T30" fmla="*/ 752 w 878"/>
                  <a:gd name="T31" fmla="*/ 402 h 880"/>
                  <a:gd name="T32" fmla="*/ 409 w 878"/>
                  <a:gd name="T33" fmla="*/ 745 h 8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78" h="880">
                    <a:moveTo>
                      <a:pt x="752" y="0"/>
                    </a:moveTo>
                    <a:lnTo>
                      <a:pt x="752" y="189"/>
                    </a:lnTo>
                    <a:lnTo>
                      <a:pt x="125" y="189"/>
                    </a:lnTo>
                    <a:lnTo>
                      <a:pt x="125" y="0"/>
                    </a:lnTo>
                    <a:lnTo>
                      <a:pt x="0" y="0"/>
                    </a:lnTo>
                    <a:lnTo>
                      <a:pt x="0" y="880"/>
                    </a:lnTo>
                    <a:lnTo>
                      <a:pt x="878" y="880"/>
                    </a:lnTo>
                    <a:lnTo>
                      <a:pt x="878" y="0"/>
                    </a:lnTo>
                    <a:lnTo>
                      <a:pt x="752" y="0"/>
                    </a:lnTo>
                    <a:close/>
                    <a:moveTo>
                      <a:pt x="409" y="745"/>
                    </a:moveTo>
                    <a:lnTo>
                      <a:pt x="366" y="700"/>
                    </a:lnTo>
                    <a:lnTo>
                      <a:pt x="189" y="523"/>
                    </a:lnTo>
                    <a:lnTo>
                      <a:pt x="276" y="435"/>
                    </a:lnTo>
                    <a:lnTo>
                      <a:pt x="409" y="568"/>
                    </a:lnTo>
                    <a:lnTo>
                      <a:pt x="662" y="315"/>
                    </a:lnTo>
                    <a:lnTo>
                      <a:pt x="752" y="402"/>
                    </a:lnTo>
                    <a:lnTo>
                      <a:pt x="409" y="7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grpSp>
        <p:nvGrpSpPr>
          <p:cNvPr id="52" name="Group 51"/>
          <p:cNvGrpSpPr/>
          <p:nvPr/>
        </p:nvGrpSpPr>
        <p:grpSpPr>
          <a:xfrm>
            <a:off x="7550758" y="4608077"/>
            <a:ext cx="1947067" cy="1947067"/>
            <a:chOff x="7550758" y="2041330"/>
            <a:chExt cx="1947067" cy="1947067"/>
          </a:xfrm>
        </p:grpSpPr>
        <p:grpSp>
          <p:nvGrpSpPr>
            <p:cNvPr id="28" name="Group 27"/>
            <p:cNvGrpSpPr>
              <a:grpSpLocks noChangeAspect="1"/>
            </p:cNvGrpSpPr>
            <p:nvPr/>
          </p:nvGrpSpPr>
          <p:grpSpPr>
            <a:xfrm>
              <a:off x="7550758" y="2041330"/>
              <a:ext cx="1947067" cy="1947067"/>
              <a:chOff x="5385172" y="1917525"/>
              <a:chExt cx="1440000" cy="1440000"/>
            </a:xfrm>
          </p:grpSpPr>
          <p:sp>
            <p:nvSpPr>
              <p:cNvPr id="29" name="Oval 28"/>
              <p:cNvSpPr>
                <a:spLocks noChangeAspect="1"/>
              </p:cNvSpPr>
              <p:nvPr/>
            </p:nvSpPr>
            <p:spPr>
              <a:xfrm>
                <a:off x="5385172" y="1917525"/>
                <a:ext cx="1440000" cy="1440000"/>
              </a:xfrm>
              <a:prstGeom prst="ellipse">
                <a:avLst/>
              </a:prstGeom>
              <a:solidFill>
                <a:schemeClr val="accent5">
                  <a:lumMod val="20000"/>
                  <a:lumOff val="8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0" name="Oval 29"/>
              <p:cNvSpPr/>
              <p:nvPr/>
            </p:nvSpPr>
            <p:spPr>
              <a:xfrm>
                <a:off x="5475173" y="2007525"/>
                <a:ext cx="1260000" cy="1260000"/>
              </a:xfrm>
              <a:prstGeom prst="ellipse">
                <a:avLst/>
              </a:prstGeom>
              <a:solidFill>
                <a:schemeClr val="accent5"/>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grpSp>
          <p:nvGrpSpPr>
            <p:cNvPr id="39" name="Group 38"/>
            <p:cNvGrpSpPr/>
            <p:nvPr/>
          </p:nvGrpSpPr>
          <p:grpSpPr>
            <a:xfrm>
              <a:off x="8237534" y="2704476"/>
              <a:ext cx="581283" cy="620776"/>
              <a:chOff x="1174898" y="640356"/>
              <a:chExt cx="452247" cy="482971"/>
            </a:xfrm>
            <a:solidFill>
              <a:schemeClr val="bg1"/>
            </a:solidFill>
          </p:grpSpPr>
          <p:sp>
            <p:nvSpPr>
              <p:cNvPr id="40" name="Freeform 15"/>
              <p:cNvSpPr>
                <a:spLocks noEditPoints="1"/>
              </p:cNvSpPr>
              <p:nvPr/>
            </p:nvSpPr>
            <p:spPr bwMode="auto">
              <a:xfrm>
                <a:off x="1174898" y="640356"/>
                <a:ext cx="452247" cy="482971"/>
              </a:xfrm>
              <a:custGeom>
                <a:avLst/>
                <a:gdLst>
                  <a:gd name="T0" fmla="*/ 372 w 398"/>
                  <a:gd name="T1" fmla="*/ 0 h 425"/>
                  <a:gd name="T2" fmla="*/ 27 w 398"/>
                  <a:gd name="T3" fmla="*/ 0 h 425"/>
                  <a:gd name="T4" fmla="*/ 0 w 398"/>
                  <a:gd name="T5" fmla="*/ 27 h 425"/>
                  <a:gd name="T6" fmla="*/ 0 w 398"/>
                  <a:gd name="T7" fmla="*/ 372 h 425"/>
                  <a:gd name="T8" fmla="*/ 27 w 398"/>
                  <a:gd name="T9" fmla="*/ 398 h 425"/>
                  <a:gd name="T10" fmla="*/ 53 w 398"/>
                  <a:gd name="T11" fmla="*/ 398 h 425"/>
                  <a:gd name="T12" fmla="*/ 80 w 398"/>
                  <a:gd name="T13" fmla="*/ 425 h 425"/>
                  <a:gd name="T14" fmla="*/ 106 w 398"/>
                  <a:gd name="T15" fmla="*/ 398 h 425"/>
                  <a:gd name="T16" fmla="*/ 292 w 398"/>
                  <a:gd name="T17" fmla="*/ 398 h 425"/>
                  <a:gd name="T18" fmla="*/ 319 w 398"/>
                  <a:gd name="T19" fmla="*/ 425 h 425"/>
                  <a:gd name="T20" fmla="*/ 345 w 398"/>
                  <a:gd name="T21" fmla="*/ 398 h 425"/>
                  <a:gd name="T22" fmla="*/ 372 w 398"/>
                  <a:gd name="T23" fmla="*/ 398 h 425"/>
                  <a:gd name="T24" fmla="*/ 398 w 398"/>
                  <a:gd name="T25" fmla="*/ 372 h 425"/>
                  <a:gd name="T26" fmla="*/ 398 w 398"/>
                  <a:gd name="T27" fmla="*/ 27 h 425"/>
                  <a:gd name="T28" fmla="*/ 372 w 398"/>
                  <a:gd name="T29" fmla="*/ 0 h 425"/>
                  <a:gd name="T30" fmla="*/ 345 w 398"/>
                  <a:gd name="T31" fmla="*/ 345 h 425"/>
                  <a:gd name="T32" fmla="*/ 53 w 398"/>
                  <a:gd name="T33" fmla="*/ 345 h 425"/>
                  <a:gd name="T34" fmla="*/ 53 w 398"/>
                  <a:gd name="T35" fmla="*/ 213 h 425"/>
                  <a:gd name="T36" fmla="*/ 345 w 398"/>
                  <a:gd name="T37" fmla="*/ 213 h 425"/>
                  <a:gd name="T38" fmla="*/ 345 w 398"/>
                  <a:gd name="T39" fmla="*/ 345 h 425"/>
                  <a:gd name="T40" fmla="*/ 345 w 398"/>
                  <a:gd name="T41" fmla="*/ 186 h 425"/>
                  <a:gd name="T42" fmla="*/ 53 w 398"/>
                  <a:gd name="T43" fmla="*/ 186 h 425"/>
                  <a:gd name="T44" fmla="*/ 53 w 398"/>
                  <a:gd name="T45" fmla="*/ 53 h 425"/>
                  <a:gd name="T46" fmla="*/ 345 w 398"/>
                  <a:gd name="T47" fmla="*/ 53 h 425"/>
                  <a:gd name="T48" fmla="*/ 345 w 398"/>
                  <a:gd name="T49" fmla="*/ 186 h 4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98" h="425">
                    <a:moveTo>
                      <a:pt x="372" y="0"/>
                    </a:moveTo>
                    <a:cubicBezTo>
                      <a:pt x="27" y="0"/>
                      <a:pt x="27" y="0"/>
                      <a:pt x="27" y="0"/>
                    </a:cubicBezTo>
                    <a:cubicBezTo>
                      <a:pt x="12" y="0"/>
                      <a:pt x="0" y="12"/>
                      <a:pt x="0" y="27"/>
                    </a:cubicBezTo>
                    <a:cubicBezTo>
                      <a:pt x="0" y="372"/>
                      <a:pt x="0" y="372"/>
                      <a:pt x="0" y="372"/>
                    </a:cubicBezTo>
                    <a:cubicBezTo>
                      <a:pt x="0" y="386"/>
                      <a:pt x="12" y="398"/>
                      <a:pt x="27" y="398"/>
                    </a:cubicBezTo>
                    <a:cubicBezTo>
                      <a:pt x="53" y="398"/>
                      <a:pt x="53" y="398"/>
                      <a:pt x="53" y="398"/>
                    </a:cubicBezTo>
                    <a:cubicBezTo>
                      <a:pt x="53" y="413"/>
                      <a:pt x="65" y="425"/>
                      <a:pt x="80" y="425"/>
                    </a:cubicBezTo>
                    <a:cubicBezTo>
                      <a:pt x="94" y="425"/>
                      <a:pt x="106" y="413"/>
                      <a:pt x="106" y="398"/>
                    </a:cubicBezTo>
                    <a:cubicBezTo>
                      <a:pt x="292" y="398"/>
                      <a:pt x="292" y="398"/>
                      <a:pt x="292" y="398"/>
                    </a:cubicBezTo>
                    <a:cubicBezTo>
                      <a:pt x="292" y="413"/>
                      <a:pt x="304" y="425"/>
                      <a:pt x="319" y="425"/>
                    </a:cubicBezTo>
                    <a:cubicBezTo>
                      <a:pt x="333" y="425"/>
                      <a:pt x="345" y="413"/>
                      <a:pt x="345" y="398"/>
                    </a:cubicBezTo>
                    <a:cubicBezTo>
                      <a:pt x="372" y="398"/>
                      <a:pt x="372" y="398"/>
                      <a:pt x="372" y="398"/>
                    </a:cubicBezTo>
                    <a:cubicBezTo>
                      <a:pt x="386" y="398"/>
                      <a:pt x="398" y="386"/>
                      <a:pt x="398" y="372"/>
                    </a:cubicBezTo>
                    <a:cubicBezTo>
                      <a:pt x="398" y="27"/>
                      <a:pt x="398" y="27"/>
                      <a:pt x="398" y="27"/>
                    </a:cubicBezTo>
                    <a:cubicBezTo>
                      <a:pt x="398" y="12"/>
                      <a:pt x="386" y="0"/>
                      <a:pt x="372" y="0"/>
                    </a:cubicBezTo>
                    <a:close/>
                    <a:moveTo>
                      <a:pt x="345" y="345"/>
                    </a:moveTo>
                    <a:cubicBezTo>
                      <a:pt x="53" y="345"/>
                      <a:pt x="53" y="345"/>
                      <a:pt x="53" y="345"/>
                    </a:cubicBezTo>
                    <a:cubicBezTo>
                      <a:pt x="53" y="213"/>
                      <a:pt x="53" y="213"/>
                      <a:pt x="53" y="213"/>
                    </a:cubicBezTo>
                    <a:cubicBezTo>
                      <a:pt x="345" y="213"/>
                      <a:pt x="345" y="213"/>
                      <a:pt x="345" y="213"/>
                    </a:cubicBezTo>
                    <a:lnTo>
                      <a:pt x="345" y="345"/>
                    </a:lnTo>
                    <a:close/>
                    <a:moveTo>
                      <a:pt x="345" y="186"/>
                    </a:moveTo>
                    <a:cubicBezTo>
                      <a:pt x="53" y="186"/>
                      <a:pt x="53" y="186"/>
                      <a:pt x="53" y="186"/>
                    </a:cubicBezTo>
                    <a:cubicBezTo>
                      <a:pt x="53" y="53"/>
                      <a:pt x="53" y="53"/>
                      <a:pt x="53" y="53"/>
                    </a:cubicBezTo>
                    <a:cubicBezTo>
                      <a:pt x="345" y="53"/>
                      <a:pt x="345" y="53"/>
                      <a:pt x="345" y="53"/>
                    </a:cubicBezTo>
                    <a:lnTo>
                      <a:pt x="345" y="1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1" name="Freeform 16"/>
              <p:cNvSpPr>
                <a:spLocks noEditPoints="1"/>
              </p:cNvSpPr>
              <p:nvPr/>
            </p:nvSpPr>
            <p:spPr bwMode="auto">
              <a:xfrm>
                <a:off x="1266115" y="912087"/>
                <a:ext cx="271732" cy="90738"/>
              </a:xfrm>
              <a:custGeom>
                <a:avLst/>
                <a:gdLst>
                  <a:gd name="T0" fmla="*/ 566 w 566"/>
                  <a:gd name="T1" fmla="*/ 0 h 189"/>
                  <a:gd name="T2" fmla="*/ 0 w 566"/>
                  <a:gd name="T3" fmla="*/ 0 h 189"/>
                  <a:gd name="T4" fmla="*/ 0 w 566"/>
                  <a:gd name="T5" fmla="*/ 189 h 189"/>
                  <a:gd name="T6" fmla="*/ 566 w 566"/>
                  <a:gd name="T7" fmla="*/ 189 h 189"/>
                  <a:gd name="T8" fmla="*/ 566 w 566"/>
                  <a:gd name="T9" fmla="*/ 0 h 189"/>
                  <a:gd name="T10" fmla="*/ 376 w 566"/>
                  <a:gd name="T11" fmla="*/ 125 h 189"/>
                  <a:gd name="T12" fmla="*/ 187 w 566"/>
                  <a:gd name="T13" fmla="*/ 125 h 189"/>
                  <a:gd name="T14" fmla="*/ 187 w 566"/>
                  <a:gd name="T15" fmla="*/ 64 h 189"/>
                  <a:gd name="T16" fmla="*/ 376 w 566"/>
                  <a:gd name="T17" fmla="*/ 64 h 189"/>
                  <a:gd name="T18" fmla="*/ 376 w 566"/>
                  <a:gd name="T19" fmla="*/ 125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6" h="189">
                    <a:moveTo>
                      <a:pt x="566" y="0"/>
                    </a:moveTo>
                    <a:lnTo>
                      <a:pt x="0" y="0"/>
                    </a:lnTo>
                    <a:lnTo>
                      <a:pt x="0" y="189"/>
                    </a:lnTo>
                    <a:lnTo>
                      <a:pt x="566" y="189"/>
                    </a:lnTo>
                    <a:lnTo>
                      <a:pt x="566" y="0"/>
                    </a:lnTo>
                    <a:close/>
                    <a:moveTo>
                      <a:pt x="376" y="125"/>
                    </a:moveTo>
                    <a:lnTo>
                      <a:pt x="187" y="125"/>
                    </a:lnTo>
                    <a:lnTo>
                      <a:pt x="187" y="64"/>
                    </a:lnTo>
                    <a:lnTo>
                      <a:pt x="376" y="64"/>
                    </a:lnTo>
                    <a:lnTo>
                      <a:pt x="376" y="1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2" name="Freeform 17"/>
              <p:cNvSpPr>
                <a:spLocks noEditPoints="1"/>
              </p:cNvSpPr>
              <p:nvPr/>
            </p:nvSpPr>
            <p:spPr bwMode="auto">
              <a:xfrm>
                <a:off x="1266115" y="731096"/>
                <a:ext cx="271732" cy="91218"/>
              </a:xfrm>
              <a:custGeom>
                <a:avLst/>
                <a:gdLst>
                  <a:gd name="T0" fmla="*/ 566 w 566"/>
                  <a:gd name="T1" fmla="*/ 0 h 190"/>
                  <a:gd name="T2" fmla="*/ 0 w 566"/>
                  <a:gd name="T3" fmla="*/ 0 h 190"/>
                  <a:gd name="T4" fmla="*/ 0 w 566"/>
                  <a:gd name="T5" fmla="*/ 190 h 190"/>
                  <a:gd name="T6" fmla="*/ 566 w 566"/>
                  <a:gd name="T7" fmla="*/ 190 h 190"/>
                  <a:gd name="T8" fmla="*/ 566 w 566"/>
                  <a:gd name="T9" fmla="*/ 0 h 190"/>
                  <a:gd name="T10" fmla="*/ 376 w 566"/>
                  <a:gd name="T11" fmla="*/ 126 h 190"/>
                  <a:gd name="T12" fmla="*/ 187 w 566"/>
                  <a:gd name="T13" fmla="*/ 126 h 190"/>
                  <a:gd name="T14" fmla="*/ 187 w 566"/>
                  <a:gd name="T15" fmla="*/ 62 h 190"/>
                  <a:gd name="T16" fmla="*/ 376 w 566"/>
                  <a:gd name="T17" fmla="*/ 62 h 190"/>
                  <a:gd name="T18" fmla="*/ 376 w 566"/>
                  <a:gd name="T19" fmla="*/ 126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6" h="190">
                    <a:moveTo>
                      <a:pt x="566" y="0"/>
                    </a:moveTo>
                    <a:lnTo>
                      <a:pt x="0" y="0"/>
                    </a:lnTo>
                    <a:lnTo>
                      <a:pt x="0" y="190"/>
                    </a:lnTo>
                    <a:lnTo>
                      <a:pt x="566" y="190"/>
                    </a:lnTo>
                    <a:lnTo>
                      <a:pt x="566" y="0"/>
                    </a:lnTo>
                    <a:close/>
                    <a:moveTo>
                      <a:pt x="376" y="126"/>
                    </a:moveTo>
                    <a:lnTo>
                      <a:pt x="187" y="126"/>
                    </a:lnTo>
                    <a:lnTo>
                      <a:pt x="187" y="62"/>
                    </a:lnTo>
                    <a:lnTo>
                      <a:pt x="376" y="62"/>
                    </a:lnTo>
                    <a:lnTo>
                      <a:pt x="376" y="1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grpSp>
        <p:nvGrpSpPr>
          <p:cNvPr id="53" name="Group 52"/>
          <p:cNvGrpSpPr/>
          <p:nvPr/>
        </p:nvGrpSpPr>
        <p:grpSpPr>
          <a:xfrm>
            <a:off x="9210108" y="5216140"/>
            <a:ext cx="1947067" cy="1947067"/>
            <a:chOff x="9210108" y="2649393"/>
            <a:chExt cx="1947067" cy="1947067"/>
          </a:xfrm>
        </p:grpSpPr>
        <p:grpSp>
          <p:nvGrpSpPr>
            <p:cNvPr id="36" name="Group 35"/>
            <p:cNvGrpSpPr>
              <a:grpSpLocks noChangeAspect="1"/>
            </p:cNvGrpSpPr>
            <p:nvPr/>
          </p:nvGrpSpPr>
          <p:grpSpPr>
            <a:xfrm>
              <a:off x="9210108" y="2649393"/>
              <a:ext cx="1947067" cy="1947067"/>
              <a:chOff x="5385173" y="1917525"/>
              <a:chExt cx="1440000" cy="1440000"/>
            </a:xfrm>
          </p:grpSpPr>
          <p:sp>
            <p:nvSpPr>
              <p:cNvPr id="37" name="Oval 36"/>
              <p:cNvSpPr>
                <a:spLocks noChangeAspect="1"/>
              </p:cNvSpPr>
              <p:nvPr/>
            </p:nvSpPr>
            <p:spPr>
              <a:xfrm>
                <a:off x="5385173" y="1917525"/>
                <a:ext cx="1440000" cy="1440000"/>
              </a:xfrm>
              <a:prstGeom prst="ellipse">
                <a:avLst/>
              </a:prstGeom>
              <a:solidFill>
                <a:schemeClr val="accent6">
                  <a:lumMod val="20000"/>
                  <a:lumOff val="8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8" name="Oval 37"/>
              <p:cNvSpPr/>
              <p:nvPr/>
            </p:nvSpPr>
            <p:spPr>
              <a:xfrm>
                <a:off x="5475173" y="2007525"/>
                <a:ext cx="1260000" cy="1260000"/>
              </a:xfrm>
              <a:prstGeom prst="ellipse">
                <a:avLst/>
              </a:prstGeom>
              <a:solidFill>
                <a:schemeClr val="accent6"/>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sp>
          <p:nvSpPr>
            <p:cNvPr id="43" name="Freeform 14"/>
            <p:cNvSpPr>
              <a:spLocks noEditPoints="1"/>
            </p:cNvSpPr>
            <p:nvPr/>
          </p:nvSpPr>
          <p:spPr bwMode="auto">
            <a:xfrm>
              <a:off x="9868584" y="3287133"/>
              <a:ext cx="630113" cy="671585"/>
            </a:xfrm>
            <a:custGeom>
              <a:avLst/>
              <a:gdLst>
                <a:gd name="T0" fmla="*/ 371 w 398"/>
                <a:gd name="T1" fmla="*/ 0 h 424"/>
                <a:gd name="T2" fmla="*/ 53 w 398"/>
                <a:gd name="T3" fmla="*/ 0 h 424"/>
                <a:gd name="T4" fmla="*/ 26 w 398"/>
                <a:gd name="T5" fmla="*/ 26 h 424"/>
                <a:gd name="T6" fmla="*/ 26 w 398"/>
                <a:gd name="T7" fmla="*/ 79 h 424"/>
                <a:gd name="T8" fmla="*/ 66 w 398"/>
                <a:gd name="T9" fmla="*/ 79 h 424"/>
                <a:gd name="T10" fmla="*/ 79 w 398"/>
                <a:gd name="T11" fmla="*/ 93 h 424"/>
                <a:gd name="T12" fmla="*/ 66 w 398"/>
                <a:gd name="T13" fmla="*/ 106 h 424"/>
                <a:gd name="T14" fmla="*/ 13 w 398"/>
                <a:gd name="T15" fmla="*/ 106 h 424"/>
                <a:gd name="T16" fmla="*/ 0 w 398"/>
                <a:gd name="T17" fmla="*/ 119 h 424"/>
                <a:gd name="T18" fmla="*/ 13 w 398"/>
                <a:gd name="T19" fmla="*/ 133 h 424"/>
                <a:gd name="T20" fmla="*/ 26 w 398"/>
                <a:gd name="T21" fmla="*/ 133 h 424"/>
                <a:gd name="T22" fmla="*/ 26 w 398"/>
                <a:gd name="T23" fmla="*/ 186 h 424"/>
                <a:gd name="T24" fmla="*/ 66 w 398"/>
                <a:gd name="T25" fmla="*/ 186 h 424"/>
                <a:gd name="T26" fmla="*/ 79 w 398"/>
                <a:gd name="T27" fmla="*/ 199 h 424"/>
                <a:gd name="T28" fmla="*/ 66 w 398"/>
                <a:gd name="T29" fmla="*/ 212 h 424"/>
                <a:gd name="T30" fmla="*/ 13 w 398"/>
                <a:gd name="T31" fmla="*/ 212 h 424"/>
                <a:gd name="T32" fmla="*/ 0 w 398"/>
                <a:gd name="T33" fmla="*/ 225 h 424"/>
                <a:gd name="T34" fmla="*/ 13 w 398"/>
                <a:gd name="T35" fmla="*/ 239 h 424"/>
                <a:gd name="T36" fmla="*/ 26 w 398"/>
                <a:gd name="T37" fmla="*/ 239 h 424"/>
                <a:gd name="T38" fmla="*/ 26 w 398"/>
                <a:gd name="T39" fmla="*/ 292 h 424"/>
                <a:gd name="T40" fmla="*/ 66 w 398"/>
                <a:gd name="T41" fmla="*/ 292 h 424"/>
                <a:gd name="T42" fmla="*/ 79 w 398"/>
                <a:gd name="T43" fmla="*/ 305 h 424"/>
                <a:gd name="T44" fmla="*/ 66 w 398"/>
                <a:gd name="T45" fmla="*/ 318 h 424"/>
                <a:gd name="T46" fmla="*/ 13 w 398"/>
                <a:gd name="T47" fmla="*/ 318 h 424"/>
                <a:gd name="T48" fmla="*/ 0 w 398"/>
                <a:gd name="T49" fmla="*/ 331 h 424"/>
                <a:gd name="T50" fmla="*/ 13 w 398"/>
                <a:gd name="T51" fmla="*/ 345 h 424"/>
                <a:gd name="T52" fmla="*/ 26 w 398"/>
                <a:gd name="T53" fmla="*/ 345 h 424"/>
                <a:gd name="T54" fmla="*/ 26 w 398"/>
                <a:gd name="T55" fmla="*/ 398 h 424"/>
                <a:gd name="T56" fmla="*/ 53 w 398"/>
                <a:gd name="T57" fmla="*/ 424 h 424"/>
                <a:gd name="T58" fmla="*/ 371 w 398"/>
                <a:gd name="T59" fmla="*/ 424 h 424"/>
                <a:gd name="T60" fmla="*/ 398 w 398"/>
                <a:gd name="T61" fmla="*/ 398 h 424"/>
                <a:gd name="T62" fmla="*/ 398 w 398"/>
                <a:gd name="T63" fmla="*/ 26 h 424"/>
                <a:gd name="T64" fmla="*/ 371 w 398"/>
                <a:gd name="T65" fmla="*/ 0 h 424"/>
                <a:gd name="T66" fmla="*/ 318 w 398"/>
                <a:gd name="T67" fmla="*/ 186 h 424"/>
                <a:gd name="T68" fmla="*/ 159 w 398"/>
                <a:gd name="T69" fmla="*/ 186 h 424"/>
                <a:gd name="T70" fmla="*/ 159 w 398"/>
                <a:gd name="T71" fmla="*/ 79 h 424"/>
                <a:gd name="T72" fmla="*/ 318 w 398"/>
                <a:gd name="T73" fmla="*/ 79 h 424"/>
                <a:gd name="T74" fmla="*/ 318 w 398"/>
                <a:gd name="T75" fmla="*/ 1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98" h="424">
                  <a:moveTo>
                    <a:pt x="371" y="0"/>
                  </a:moveTo>
                  <a:cubicBezTo>
                    <a:pt x="53" y="0"/>
                    <a:pt x="53" y="0"/>
                    <a:pt x="53" y="0"/>
                  </a:cubicBezTo>
                  <a:cubicBezTo>
                    <a:pt x="38" y="0"/>
                    <a:pt x="26" y="12"/>
                    <a:pt x="26" y="26"/>
                  </a:cubicBezTo>
                  <a:cubicBezTo>
                    <a:pt x="26" y="79"/>
                    <a:pt x="26" y="79"/>
                    <a:pt x="26" y="79"/>
                  </a:cubicBezTo>
                  <a:cubicBezTo>
                    <a:pt x="66" y="79"/>
                    <a:pt x="66" y="79"/>
                    <a:pt x="66" y="79"/>
                  </a:cubicBezTo>
                  <a:cubicBezTo>
                    <a:pt x="74" y="79"/>
                    <a:pt x="79" y="85"/>
                    <a:pt x="79" y="93"/>
                  </a:cubicBezTo>
                  <a:cubicBezTo>
                    <a:pt x="79" y="100"/>
                    <a:pt x="74" y="106"/>
                    <a:pt x="66" y="106"/>
                  </a:cubicBezTo>
                  <a:cubicBezTo>
                    <a:pt x="13" y="106"/>
                    <a:pt x="13" y="106"/>
                    <a:pt x="13" y="106"/>
                  </a:cubicBezTo>
                  <a:cubicBezTo>
                    <a:pt x="6" y="106"/>
                    <a:pt x="0" y="112"/>
                    <a:pt x="0" y="119"/>
                  </a:cubicBezTo>
                  <a:cubicBezTo>
                    <a:pt x="0" y="127"/>
                    <a:pt x="6" y="133"/>
                    <a:pt x="13" y="133"/>
                  </a:cubicBezTo>
                  <a:cubicBezTo>
                    <a:pt x="26" y="133"/>
                    <a:pt x="26" y="133"/>
                    <a:pt x="26" y="133"/>
                  </a:cubicBezTo>
                  <a:cubicBezTo>
                    <a:pt x="26" y="186"/>
                    <a:pt x="26" y="186"/>
                    <a:pt x="26" y="186"/>
                  </a:cubicBezTo>
                  <a:cubicBezTo>
                    <a:pt x="66" y="186"/>
                    <a:pt x="66" y="186"/>
                    <a:pt x="66" y="186"/>
                  </a:cubicBezTo>
                  <a:cubicBezTo>
                    <a:pt x="74" y="186"/>
                    <a:pt x="79" y="192"/>
                    <a:pt x="79" y="199"/>
                  </a:cubicBezTo>
                  <a:cubicBezTo>
                    <a:pt x="79" y="206"/>
                    <a:pt x="74" y="212"/>
                    <a:pt x="66" y="212"/>
                  </a:cubicBezTo>
                  <a:cubicBezTo>
                    <a:pt x="13" y="212"/>
                    <a:pt x="13" y="212"/>
                    <a:pt x="13" y="212"/>
                  </a:cubicBezTo>
                  <a:cubicBezTo>
                    <a:pt x="6" y="212"/>
                    <a:pt x="0" y="218"/>
                    <a:pt x="0" y="225"/>
                  </a:cubicBezTo>
                  <a:cubicBezTo>
                    <a:pt x="0" y="233"/>
                    <a:pt x="6" y="239"/>
                    <a:pt x="13" y="239"/>
                  </a:cubicBezTo>
                  <a:cubicBezTo>
                    <a:pt x="26" y="239"/>
                    <a:pt x="26" y="239"/>
                    <a:pt x="26" y="239"/>
                  </a:cubicBezTo>
                  <a:cubicBezTo>
                    <a:pt x="26" y="292"/>
                    <a:pt x="26" y="292"/>
                    <a:pt x="26" y="292"/>
                  </a:cubicBezTo>
                  <a:cubicBezTo>
                    <a:pt x="66" y="292"/>
                    <a:pt x="66" y="292"/>
                    <a:pt x="66" y="292"/>
                  </a:cubicBezTo>
                  <a:cubicBezTo>
                    <a:pt x="74" y="292"/>
                    <a:pt x="79" y="298"/>
                    <a:pt x="79" y="305"/>
                  </a:cubicBezTo>
                  <a:cubicBezTo>
                    <a:pt x="79" y="312"/>
                    <a:pt x="74" y="318"/>
                    <a:pt x="66" y="318"/>
                  </a:cubicBezTo>
                  <a:cubicBezTo>
                    <a:pt x="13" y="318"/>
                    <a:pt x="13" y="318"/>
                    <a:pt x="13" y="318"/>
                  </a:cubicBezTo>
                  <a:cubicBezTo>
                    <a:pt x="6" y="318"/>
                    <a:pt x="0" y="324"/>
                    <a:pt x="0" y="331"/>
                  </a:cubicBezTo>
                  <a:cubicBezTo>
                    <a:pt x="0" y="339"/>
                    <a:pt x="6" y="345"/>
                    <a:pt x="13" y="345"/>
                  </a:cubicBezTo>
                  <a:cubicBezTo>
                    <a:pt x="26" y="345"/>
                    <a:pt x="26" y="345"/>
                    <a:pt x="26" y="345"/>
                  </a:cubicBezTo>
                  <a:cubicBezTo>
                    <a:pt x="26" y="398"/>
                    <a:pt x="26" y="398"/>
                    <a:pt x="26" y="398"/>
                  </a:cubicBezTo>
                  <a:cubicBezTo>
                    <a:pt x="26" y="412"/>
                    <a:pt x="38" y="424"/>
                    <a:pt x="53" y="424"/>
                  </a:cubicBezTo>
                  <a:cubicBezTo>
                    <a:pt x="371" y="424"/>
                    <a:pt x="371" y="424"/>
                    <a:pt x="371" y="424"/>
                  </a:cubicBezTo>
                  <a:cubicBezTo>
                    <a:pt x="386" y="424"/>
                    <a:pt x="398" y="412"/>
                    <a:pt x="398" y="398"/>
                  </a:cubicBezTo>
                  <a:cubicBezTo>
                    <a:pt x="398" y="26"/>
                    <a:pt x="398" y="26"/>
                    <a:pt x="398" y="26"/>
                  </a:cubicBezTo>
                  <a:cubicBezTo>
                    <a:pt x="398" y="12"/>
                    <a:pt x="386" y="0"/>
                    <a:pt x="371" y="0"/>
                  </a:cubicBezTo>
                  <a:close/>
                  <a:moveTo>
                    <a:pt x="318" y="186"/>
                  </a:moveTo>
                  <a:cubicBezTo>
                    <a:pt x="159" y="186"/>
                    <a:pt x="159" y="186"/>
                    <a:pt x="159" y="186"/>
                  </a:cubicBezTo>
                  <a:cubicBezTo>
                    <a:pt x="159" y="79"/>
                    <a:pt x="159" y="79"/>
                    <a:pt x="159" y="79"/>
                  </a:cubicBezTo>
                  <a:cubicBezTo>
                    <a:pt x="318" y="79"/>
                    <a:pt x="318" y="79"/>
                    <a:pt x="318" y="79"/>
                  </a:cubicBezTo>
                  <a:lnTo>
                    <a:pt x="318" y="18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id-ID"/>
            </a:p>
          </p:txBody>
        </p:sp>
      </p:grpSp>
      <p:sp>
        <p:nvSpPr>
          <p:cNvPr id="45" name="Title 1"/>
          <p:cNvSpPr txBox="1">
            <a:spLocks/>
          </p:cNvSpPr>
          <p:nvPr/>
        </p:nvSpPr>
        <p:spPr>
          <a:xfrm>
            <a:off x="892188" y="196548"/>
            <a:ext cx="10682965" cy="708979"/>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200" b="1" dirty="0" err="1">
                <a:latin typeface="+mn-lt"/>
              </a:rPr>
              <a:t>Te</a:t>
            </a:r>
            <a:r>
              <a:rPr lang="id-ID" sz="3200" b="1" dirty="0">
                <a:latin typeface="+mn-lt"/>
              </a:rPr>
              <a:t>o</a:t>
            </a:r>
            <a:r>
              <a:rPr lang="en-US" sz="3200" b="1" dirty="0" err="1">
                <a:latin typeface="+mn-lt"/>
              </a:rPr>
              <a:t>ri</a:t>
            </a:r>
            <a:r>
              <a:rPr lang="en-US" sz="3200" b="1" dirty="0">
                <a:latin typeface="+mn-lt"/>
              </a:rPr>
              <a:t> </a:t>
            </a:r>
            <a:r>
              <a:rPr lang="en-US" sz="3200" b="1" dirty="0" err="1">
                <a:latin typeface="+mn-lt"/>
              </a:rPr>
              <a:t>Ekonomi</a:t>
            </a:r>
            <a:r>
              <a:rPr lang="en-US" sz="3200" b="1" dirty="0">
                <a:latin typeface="+mn-lt"/>
              </a:rPr>
              <a:t> </a:t>
            </a:r>
            <a:r>
              <a:rPr lang="en-US" sz="3200" b="1" dirty="0" err="1">
                <a:latin typeface="+mn-lt"/>
              </a:rPr>
              <a:t>Neoklasik</a:t>
            </a:r>
            <a:br>
              <a:rPr lang="id-ID" sz="3200" dirty="0">
                <a:latin typeface="+mn-lt"/>
              </a:rPr>
            </a:br>
            <a:endParaRPr lang="id-ID" sz="3200" dirty="0">
              <a:latin typeface="+mn-lt"/>
            </a:endParaRPr>
          </a:p>
        </p:txBody>
      </p:sp>
      <p:sp>
        <p:nvSpPr>
          <p:cNvPr id="46" name="Content Placeholder 2"/>
          <p:cNvSpPr txBox="1">
            <a:spLocks/>
          </p:cNvSpPr>
          <p:nvPr/>
        </p:nvSpPr>
        <p:spPr>
          <a:xfrm>
            <a:off x="580571" y="985062"/>
            <a:ext cx="11057806" cy="471313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Arial" panose="020B0604020202020204" pitchFamily="34" charset="0"/>
              <a:buNone/>
            </a:pPr>
            <a:r>
              <a:rPr lang="id-ID" sz="2400" dirty="0"/>
              <a:t>	</a:t>
            </a:r>
            <a:r>
              <a:rPr lang="en-US" sz="2400" dirty="0" err="1"/>
              <a:t>Menurut</a:t>
            </a:r>
            <a:r>
              <a:rPr lang="en-US" sz="2400" dirty="0"/>
              <a:t> </a:t>
            </a:r>
            <a:r>
              <a:rPr lang="en-US" sz="2400" dirty="0" err="1"/>
              <a:t>Grindle</a:t>
            </a:r>
            <a:r>
              <a:rPr lang="en-US" sz="2400" dirty="0"/>
              <a:t> (1989), </a:t>
            </a:r>
            <a:r>
              <a:rPr lang="en-US" sz="2400" dirty="0" err="1"/>
              <a:t>teori-teori</a:t>
            </a:r>
            <a:r>
              <a:rPr lang="en-US" sz="2400" dirty="0"/>
              <a:t> </a:t>
            </a:r>
            <a:r>
              <a:rPr lang="en-US" sz="2400" dirty="0" err="1"/>
              <a:t>ekonomi</a:t>
            </a:r>
            <a:r>
              <a:rPr lang="en-US" sz="2400" dirty="0"/>
              <a:t> </a:t>
            </a:r>
            <a:r>
              <a:rPr lang="en-US" sz="2400" dirty="0" err="1"/>
              <a:t>politik</a:t>
            </a:r>
            <a:r>
              <a:rPr lang="en-US" sz="2400" dirty="0"/>
              <a:t> </a:t>
            </a:r>
            <a:r>
              <a:rPr lang="en-US" sz="2400" dirty="0" err="1"/>
              <a:t>Neoklasik</a:t>
            </a:r>
            <a:r>
              <a:rPr lang="en-US" sz="2400" dirty="0"/>
              <a:t> </a:t>
            </a:r>
            <a:r>
              <a:rPr lang="en-US" sz="2400" dirty="0" err="1"/>
              <a:t>dapat</a:t>
            </a:r>
            <a:r>
              <a:rPr lang="en-US" sz="2400" dirty="0"/>
              <a:t> </a:t>
            </a:r>
            <a:r>
              <a:rPr lang="en-US" sz="2400" dirty="0" err="1"/>
              <a:t>dibedakan</a:t>
            </a:r>
            <a:r>
              <a:rPr lang="en-US" sz="2400" dirty="0"/>
              <a:t> </a:t>
            </a:r>
            <a:r>
              <a:rPr lang="en-US" sz="2400" dirty="0" err="1"/>
              <a:t>atas</a:t>
            </a:r>
            <a:r>
              <a:rPr lang="en-US" sz="2400" dirty="0"/>
              <a:t> </a:t>
            </a:r>
            <a:r>
              <a:rPr lang="en-US" sz="2400" dirty="0" err="1"/>
              <a:t>dua</a:t>
            </a:r>
            <a:r>
              <a:rPr lang="en-US" sz="2400" dirty="0"/>
              <a:t> </a:t>
            </a:r>
            <a:r>
              <a:rPr lang="en-US" sz="2400" dirty="0" err="1"/>
              <a:t>kelompok</a:t>
            </a:r>
            <a:r>
              <a:rPr lang="en-US" sz="2400" dirty="0"/>
              <a:t>:</a:t>
            </a:r>
            <a:endParaRPr lang="id-ID" sz="2400" dirty="0"/>
          </a:p>
          <a:p>
            <a:pPr>
              <a:buFont typeface="Arial" panose="020B0604020202020204" pitchFamily="34" charset="0"/>
              <a:buNone/>
            </a:pPr>
            <a:endParaRPr lang="id-ID" sz="2400" dirty="0"/>
          </a:p>
          <a:p>
            <a:pPr>
              <a:buFont typeface="Arial" panose="020B0604020202020204" pitchFamily="34" charset="0"/>
              <a:buNone/>
            </a:pPr>
            <a:r>
              <a:rPr lang="id-ID" sz="2400" dirty="0"/>
              <a:t>	</a:t>
            </a:r>
            <a:r>
              <a:rPr lang="en-US" sz="2400" dirty="0"/>
              <a:t>(1) </a:t>
            </a:r>
            <a:r>
              <a:rPr lang="en-US" sz="2400" dirty="0" err="1"/>
              <a:t>pendekatan</a:t>
            </a:r>
            <a:r>
              <a:rPr lang="en-US" sz="2400" dirty="0"/>
              <a:t> </a:t>
            </a:r>
            <a:r>
              <a:rPr lang="en-US" sz="2400" dirty="0" err="1"/>
              <a:t>terpusat</a:t>
            </a:r>
            <a:r>
              <a:rPr lang="en-US" sz="2400" dirty="0"/>
              <a:t> </a:t>
            </a:r>
            <a:r>
              <a:rPr lang="en-US" sz="2400" dirty="0" err="1"/>
              <a:t>ke</a:t>
            </a:r>
            <a:r>
              <a:rPr lang="en-US" sz="2400" dirty="0"/>
              <a:t> </a:t>
            </a:r>
            <a:r>
              <a:rPr lang="en-US" sz="2400" dirty="0" err="1"/>
              <a:t>masyarakat</a:t>
            </a:r>
            <a:r>
              <a:rPr lang="en-US" sz="2400" dirty="0"/>
              <a:t> (</a:t>
            </a:r>
            <a:r>
              <a:rPr lang="en-US" sz="2400" i="1" dirty="0"/>
              <a:t>society </a:t>
            </a:r>
            <a:r>
              <a:rPr lang="en-US" sz="2400" i="1" dirty="0" err="1"/>
              <a:t>centred</a:t>
            </a:r>
            <a:r>
              <a:rPr lang="en-US" sz="2400" i="1" dirty="0"/>
              <a:t> approach</a:t>
            </a:r>
            <a:r>
              <a:rPr lang="en-US" sz="2400" dirty="0"/>
              <a:t>) </a:t>
            </a:r>
            <a:endParaRPr lang="id-ID" sz="2400" dirty="0"/>
          </a:p>
          <a:p>
            <a:pPr>
              <a:buFont typeface="Arial" panose="020B0604020202020204" pitchFamily="34" charset="0"/>
              <a:buNone/>
            </a:pPr>
            <a:endParaRPr lang="id-ID" sz="2400" dirty="0"/>
          </a:p>
          <a:p>
            <a:pPr algn="just">
              <a:buFont typeface="Arial" panose="020B0604020202020204" pitchFamily="34" charset="0"/>
              <a:buNone/>
            </a:pPr>
            <a:r>
              <a:rPr lang="id-ID" sz="2400" dirty="0"/>
              <a:t>	</a:t>
            </a:r>
            <a:r>
              <a:rPr lang="en-US" sz="2400" dirty="0"/>
              <a:t>(2) </a:t>
            </a:r>
            <a:r>
              <a:rPr lang="en-US" sz="2400" dirty="0" err="1"/>
              <a:t>pendekatan</a:t>
            </a:r>
            <a:r>
              <a:rPr lang="en-US" sz="2400" dirty="0"/>
              <a:t> </a:t>
            </a:r>
            <a:r>
              <a:rPr lang="en-US" sz="2400" dirty="0" err="1"/>
              <a:t>terpusat</a:t>
            </a:r>
            <a:r>
              <a:rPr lang="en-US" sz="2400" dirty="0"/>
              <a:t> </a:t>
            </a:r>
            <a:r>
              <a:rPr lang="en-US" sz="2400" dirty="0" err="1"/>
              <a:t>ke</a:t>
            </a:r>
            <a:r>
              <a:rPr lang="en-US" sz="2400" dirty="0"/>
              <a:t> negara (</a:t>
            </a:r>
            <a:r>
              <a:rPr lang="en-US" sz="2400" i="1" dirty="0"/>
              <a:t>state </a:t>
            </a:r>
            <a:r>
              <a:rPr lang="en-US" sz="2400" i="1" dirty="0" err="1"/>
              <a:t>centred</a:t>
            </a:r>
            <a:r>
              <a:rPr lang="en-US" sz="2400" i="1" dirty="0"/>
              <a:t> approach</a:t>
            </a:r>
            <a:r>
              <a:rPr lang="en-US" sz="2400" dirty="0"/>
              <a:t>). </a:t>
            </a:r>
            <a:r>
              <a:rPr lang="en-US" sz="2400" dirty="0" err="1"/>
              <a:t>Pendekatan</a:t>
            </a:r>
            <a:r>
              <a:rPr lang="en-US" sz="2400" dirty="0"/>
              <a:t> (</a:t>
            </a:r>
            <a:r>
              <a:rPr lang="en-US" sz="2400" i="1" dirty="0"/>
              <a:t>use of political markets by economic agents</a:t>
            </a:r>
            <a:r>
              <a:rPr lang="en-US" sz="2400" dirty="0"/>
              <a:t>), </a:t>
            </a:r>
            <a:r>
              <a:rPr lang="en-US" sz="2400" dirty="0" err="1"/>
              <a:t>sedangkan</a:t>
            </a:r>
            <a:r>
              <a:rPr lang="en-US" sz="2400" dirty="0"/>
              <a:t> </a:t>
            </a:r>
            <a:r>
              <a:rPr lang="en-US" sz="2400" dirty="0" err="1"/>
              <a:t>dalam</a:t>
            </a:r>
            <a:r>
              <a:rPr lang="en-US" sz="2400" dirty="0"/>
              <a:t> </a:t>
            </a:r>
            <a:r>
              <a:rPr lang="en-US" sz="2400" dirty="0" err="1"/>
              <a:t>pendekatan</a:t>
            </a:r>
            <a:r>
              <a:rPr lang="en-US" sz="2400" dirty="0"/>
              <a:t> </a:t>
            </a:r>
            <a:r>
              <a:rPr lang="en-US" sz="2400" dirty="0" err="1"/>
              <a:t>terpusat</a:t>
            </a:r>
            <a:r>
              <a:rPr lang="en-US" sz="2400" dirty="0"/>
              <a:t> </a:t>
            </a:r>
            <a:r>
              <a:rPr lang="en-US" sz="2400" dirty="0" err="1"/>
              <a:t>ke</a:t>
            </a:r>
            <a:r>
              <a:rPr lang="en-US" sz="2400" dirty="0"/>
              <a:t> negara </a:t>
            </a:r>
            <a:r>
              <a:rPr lang="en-US" sz="2400" dirty="0" err="1"/>
              <a:t>titik</a:t>
            </a:r>
            <a:r>
              <a:rPr lang="en-US" sz="2400" dirty="0"/>
              <a:t> </a:t>
            </a:r>
            <a:r>
              <a:rPr lang="en-US" sz="2400" dirty="0" err="1"/>
              <a:t>berat</a:t>
            </a:r>
            <a:r>
              <a:rPr lang="en-US" sz="2400" dirty="0"/>
              <a:t> </a:t>
            </a:r>
            <a:r>
              <a:rPr lang="en-US" sz="2400" dirty="0" err="1"/>
              <a:t>lebih</a:t>
            </a:r>
            <a:r>
              <a:rPr lang="en-US" sz="2400" dirty="0"/>
              <a:t> </a:t>
            </a:r>
            <a:r>
              <a:rPr lang="en-US" sz="2400" dirty="0" err="1"/>
              <a:t>ditekankan</a:t>
            </a:r>
            <a:r>
              <a:rPr lang="en-US" sz="2400" dirty="0"/>
              <a:t> pada </a:t>
            </a:r>
            <a:r>
              <a:rPr lang="en-US" sz="2400" dirty="0" err="1"/>
              <a:t>penggunaan</a:t>
            </a:r>
            <a:r>
              <a:rPr lang="en-US" sz="2400" dirty="0"/>
              <a:t> </a:t>
            </a:r>
            <a:r>
              <a:rPr lang="en-US" sz="2400" dirty="0" err="1"/>
              <a:t>sumber</a:t>
            </a:r>
            <a:r>
              <a:rPr lang="en-US" sz="2400" dirty="0"/>
              <a:t> </a:t>
            </a:r>
            <a:r>
              <a:rPr lang="en-US" sz="2400" dirty="0" err="1"/>
              <a:t>daya</a:t>
            </a:r>
            <a:r>
              <a:rPr lang="en-US" sz="2400" dirty="0"/>
              <a:t> </a:t>
            </a:r>
            <a:r>
              <a:rPr lang="en-US" sz="2400" dirty="0" err="1"/>
              <a:t>ekonomi</a:t>
            </a:r>
            <a:r>
              <a:rPr lang="en-US" sz="2400" dirty="0"/>
              <a:t> oleh </a:t>
            </a:r>
            <a:r>
              <a:rPr lang="en-US" sz="2400" dirty="0" err="1"/>
              <a:t>pelaku-pelaku</a:t>
            </a:r>
            <a:r>
              <a:rPr lang="en-US" sz="2400" dirty="0"/>
              <a:t> </a:t>
            </a:r>
            <a:r>
              <a:rPr lang="en-US" sz="2400" dirty="0" err="1"/>
              <a:t>politik</a:t>
            </a:r>
            <a:r>
              <a:rPr lang="en-US" sz="2400" dirty="0"/>
              <a:t> </a:t>
            </a:r>
            <a:r>
              <a:rPr lang="en-US" sz="2400" dirty="0" err="1"/>
              <a:t>untuk</a:t>
            </a:r>
            <a:r>
              <a:rPr lang="en-US" sz="2400" dirty="0"/>
              <a:t> </a:t>
            </a:r>
            <a:r>
              <a:rPr lang="en-US" sz="2400" dirty="0" err="1"/>
              <a:t>tujuan</a:t>
            </a:r>
            <a:r>
              <a:rPr lang="en-US" sz="2400" dirty="0"/>
              <a:t> </a:t>
            </a:r>
            <a:r>
              <a:rPr lang="en-US" sz="2400" dirty="0" err="1"/>
              <a:t>politik</a:t>
            </a:r>
            <a:r>
              <a:rPr lang="en-US" sz="2400" dirty="0"/>
              <a:t> (</a:t>
            </a:r>
            <a:r>
              <a:rPr lang="en-US" sz="2400" i="1" dirty="0"/>
              <a:t>use of economic resources by political agents for political end</a:t>
            </a:r>
            <a:r>
              <a:rPr lang="en-US" sz="2400" dirty="0"/>
              <a:t>).</a:t>
            </a:r>
            <a:endParaRPr lang="id-ID" sz="2400" dirty="0"/>
          </a:p>
          <a:p>
            <a:endParaRPr lang="id-ID" sz="2400" dirty="0"/>
          </a:p>
        </p:txBody>
      </p:sp>
    </p:spTree>
    <p:extLst>
      <p:ext uri="{BB962C8B-B14F-4D97-AF65-F5344CB8AC3E}">
        <p14:creationId xmlns:p14="http://schemas.microsoft.com/office/powerpoint/2010/main" val="2434151976"/>
      </p:ext>
    </p:extLst>
  </p:cSld>
  <p:clrMapOvr>
    <a:masterClrMapping/>
  </p:clrMapOvr>
  <p:transition spd="slow">
    <p:push dir="u"/>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Freeform: Shape 18">
            <a:extLst>
              <a:ext uri="{FF2B5EF4-FFF2-40B4-BE49-F238E27FC236}">
                <a16:creationId xmlns:a16="http://schemas.microsoft.com/office/drawing/2014/main" id="{04DA6C9C-259E-4893-A15D-4DD5DB2FEF0B}"/>
              </a:ext>
            </a:extLst>
          </p:cNvPr>
          <p:cNvSpPr/>
          <p:nvPr/>
        </p:nvSpPr>
        <p:spPr>
          <a:xfrm flipH="1" flipV="1">
            <a:off x="0" y="0"/>
            <a:ext cx="12192000" cy="6858000"/>
          </a:xfrm>
          <a:custGeom>
            <a:avLst/>
            <a:gdLst>
              <a:gd name="connsiteX0" fmla="*/ 2527388 w 12192000"/>
              <a:gd name="connsiteY0" fmla="*/ 6858000 h 6858000"/>
              <a:gd name="connsiteX1" fmla="*/ 0 w 12192000"/>
              <a:gd name="connsiteY1" fmla="*/ 6858000 h 6858000"/>
              <a:gd name="connsiteX2" fmla="*/ 0 w 12192000"/>
              <a:gd name="connsiteY2" fmla="*/ 0 h 6858000"/>
              <a:gd name="connsiteX3" fmla="*/ 12192000 w 12192000"/>
              <a:gd name="connsiteY3" fmla="*/ 0 h 6858000"/>
              <a:gd name="connsiteX4" fmla="*/ 12192000 w 12192000"/>
              <a:gd name="connsiteY4" fmla="*/ 700259 h 6858000"/>
              <a:gd name="connsiteX5" fmla="*/ 12079114 w 12192000"/>
              <a:gd name="connsiteY5" fmla="*/ 772075 h 6858000"/>
              <a:gd name="connsiteX6" fmla="*/ 6755090 w 12192000"/>
              <a:gd name="connsiteY6" fmla="*/ 2554433 h 6858000"/>
              <a:gd name="connsiteX7" fmla="*/ 3843164 w 12192000"/>
              <a:gd name="connsiteY7" fmla="*/ 5829631 h 6858000"/>
              <a:gd name="connsiteX8" fmla="*/ 2672273 w 12192000"/>
              <a:gd name="connsiteY8" fmla="*/ 679904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858000">
                <a:moveTo>
                  <a:pt x="2527388" y="6858000"/>
                </a:moveTo>
                <a:lnTo>
                  <a:pt x="0" y="6858000"/>
                </a:lnTo>
                <a:lnTo>
                  <a:pt x="0" y="0"/>
                </a:lnTo>
                <a:lnTo>
                  <a:pt x="12192000" y="0"/>
                </a:lnTo>
                <a:lnTo>
                  <a:pt x="12192000" y="700259"/>
                </a:lnTo>
                <a:lnTo>
                  <a:pt x="12079114" y="772075"/>
                </a:lnTo>
                <a:cubicBezTo>
                  <a:pt x="10569381" y="1673581"/>
                  <a:pt x="7984610" y="1765004"/>
                  <a:pt x="6755090" y="2554433"/>
                </a:cubicBezTo>
                <a:cubicBezTo>
                  <a:pt x="5241835" y="3526038"/>
                  <a:pt x="4652755" y="4656402"/>
                  <a:pt x="3843164" y="5829631"/>
                </a:cubicBezTo>
                <a:cubicBezTo>
                  <a:pt x="3531227" y="6275893"/>
                  <a:pt x="3128609" y="6588977"/>
                  <a:pt x="2672273" y="6799043"/>
                </a:cubicBezTo>
                <a:close/>
              </a:path>
            </a:pathLst>
          </a:custGeom>
          <a:solidFill>
            <a:schemeClr val="tx2">
              <a:lumMod val="50000"/>
            </a:schemeClr>
          </a:solidFill>
          <a:ln>
            <a:noFill/>
          </a:ln>
          <a:effectLst>
            <a:outerShdw blurRad="4953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US" sz="900" dirty="0"/>
              <a:t>c</a:t>
            </a:r>
            <a:endParaRPr lang="vi-VN" sz="900" dirty="0"/>
          </a:p>
        </p:txBody>
      </p:sp>
      <p:grpSp>
        <p:nvGrpSpPr>
          <p:cNvPr id="35" name="Group 34">
            <a:extLst>
              <a:ext uri="{FF2B5EF4-FFF2-40B4-BE49-F238E27FC236}">
                <a16:creationId xmlns:a16="http://schemas.microsoft.com/office/drawing/2014/main" id="{0E6ACD32-ACE7-4663-B30A-B79C44F1A378}"/>
              </a:ext>
            </a:extLst>
          </p:cNvPr>
          <p:cNvGrpSpPr/>
          <p:nvPr/>
        </p:nvGrpSpPr>
        <p:grpSpPr>
          <a:xfrm>
            <a:off x="7131494" y="631426"/>
            <a:ext cx="2060330" cy="2060330"/>
            <a:chOff x="1220118" y="2343274"/>
            <a:chExt cx="2450851" cy="2450851"/>
          </a:xfrm>
          <a:gradFill>
            <a:gsLst>
              <a:gs pos="0">
                <a:schemeClr val="accent1">
                  <a:lumMod val="100000"/>
                  <a:alpha val="70000"/>
                </a:schemeClr>
              </a:gs>
              <a:gs pos="100000">
                <a:schemeClr val="accent1">
                  <a:lumMod val="50000"/>
                </a:schemeClr>
              </a:gs>
            </a:gsLst>
            <a:lin ang="2700000" scaled="0"/>
          </a:gradFill>
          <a:effectLst>
            <a:outerShdw blurRad="406400" sx="102000" sy="102000" algn="ctr" rotWithShape="0">
              <a:prstClr val="black">
                <a:alpha val="70000"/>
              </a:prstClr>
            </a:outerShdw>
          </a:effectLst>
        </p:grpSpPr>
        <p:sp>
          <p:nvSpPr>
            <p:cNvPr id="36" name="Oval 35">
              <a:extLst>
                <a:ext uri="{FF2B5EF4-FFF2-40B4-BE49-F238E27FC236}">
                  <a16:creationId xmlns:a16="http://schemas.microsoft.com/office/drawing/2014/main" id="{5EFE2CB0-B261-4FEE-B52F-C87AAADA41B8}"/>
                </a:ext>
              </a:extLst>
            </p:cNvPr>
            <p:cNvSpPr/>
            <p:nvPr/>
          </p:nvSpPr>
          <p:spPr>
            <a:xfrm>
              <a:off x="1220118" y="2343274"/>
              <a:ext cx="2450851" cy="2450851"/>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a:extLst>
                <a:ext uri="{FF2B5EF4-FFF2-40B4-BE49-F238E27FC236}">
                  <a16:creationId xmlns:a16="http://schemas.microsoft.com/office/drawing/2014/main" id="{0052C703-BC75-4264-B88A-B686C63C75DF}"/>
                </a:ext>
              </a:extLst>
            </p:cNvPr>
            <p:cNvSpPr/>
            <p:nvPr/>
          </p:nvSpPr>
          <p:spPr>
            <a:xfrm>
              <a:off x="1395764" y="2518920"/>
              <a:ext cx="2099561" cy="2099561"/>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a:extLst>
                <a:ext uri="{FF2B5EF4-FFF2-40B4-BE49-F238E27FC236}">
                  <a16:creationId xmlns:a16="http://schemas.microsoft.com/office/drawing/2014/main" id="{B51A1139-BA97-4BEC-946E-AA1D0081AA16}"/>
                </a:ext>
              </a:extLst>
            </p:cNvPr>
            <p:cNvSpPr/>
            <p:nvPr/>
          </p:nvSpPr>
          <p:spPr>
            <a:xfrm>
              <a:off x="1580469" y="2703625"/>
              <a:ext cx="1730150" cy="173015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dirty="0"/>
            </a:p>
          </p:txBody>
        </p:sp>
      </p:grpSp>
      <p:grpSp>
        <p:nvGrpSpPr>
          <p:cNvPr id="39" name="Group 38">
            <a:extLst>
              <a:ext uri="{FF2B5EF4-FFF2-40B4-BE49-F238E27FC236}">
                <a16:creationId xmlns:a16="http://schemas.microsoft.com/office/drawing/2014/main" id="{70D6CECF-75D0-4A8A-9063-36C9A0B0D7CA}"/>
              </a:ext>
            </a:extLst>
          </p:cNvPr>
          <p:cNvGrpSpPr/>
          <p:nvPr/>
        </p:nvGrpSpPr>
        <p:grpSpPr>
          <a:xfrm>
            <a:off x="7939285" y="1439217"/>
            <a:ext cx="444748" cy="444748"/>
            <a:chOff x="8204317" y="2115665"/>
            <a:chExt cx="464344" cy="464344"/>
          </a:xfrm>
          <a:solidFill>
            <a:schemeClr val="bg1"/>
          </a:solidFill>
        </p:grpSpPr>
        <p:sp>
          <p:nvSpPr>
            <p:cNvPr id="40" name="AutoShape 81">
              <a:extLst>
                <a:ext uri="{FF2B5EF4-FFF2-40B4-BE49-F238E27FC236}">
                  <a16:creationId xmlns:a16="http://schemas.microsoft.com/office/drawing/2014/main" id="{3F1C3B0F-DD92-4A53-8EF4-DEEE5FED8594}"/>
                </a:ext>
              </a:extLst>
            </p:cNvPr>
            <p:cNvSpPr>
              <a:spLocks/>
            </p:cNvSpPr>
            <p:nvPr/>
          </p:nvSpPr>
          <p:spPr bwMode="auto">
            <a:xfrm>
              <a:off x="8204317" y="2115665"/>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35" y="9811"/>
                  </a:moveTo>
                  <a:cubicBezTo>
                    <a:pt x="20220" y="10144"/>
                    <a:pt x="20081" y="10800"/>
                    <a:pt x="18899" y="10800"/>
                  </a:cubicBezTo>
                  <a:lnTo>
                    <a:pt x="17549" y="10800"/>
                  </a:lnTo>
                  <a:cubicBezTo>
                    <a:pt x="17363" y="10800"/>
                    <a:pt x="17212" y="10950"/>
                    <a:pt x="17212" y="11137"/>
                  </a:cubicBezTo>
                  <a:cubicBezTo>
                    <a:pt x="17212" y="11324"/>
                    <a:pt x="17363" y="11475"/>
                    <a:pt x="17549" y="11475"/>
                  </a:cubicBezTo>
                  <a:lnTo>
                    <a:pt x="18858" y="11475"/>
                  </a:lnTo>
                  <a:cubicBezTo>
                    <a:pt x="19870" y="11475"/>
                    <a:pt x="20003" y="12314"/>
                    <a:pt x="19938" y="12719"/>
                  </a:cubicBezTo>
                  <a:cubicBezTo>
                    <a:pt x="19855" y="13223"/>
                    <a:pt x="19618" y="14175"/>
                    <a:pt x="18478" y="14175"/>
                  </a:cubicBezTo>
                  <a:lnTo>
                    <a:pt x="16874" y="14175"/>
                  </a:lnTo>
                  <a:cubicBezTo>
                    <a:pt x="16688" y="14175"/>
                    <a:pt x="16537" y="14325"/>
                    <a:pt x="16537" y="14512"/>
                  </a:cubicBezTo>
                  <a:cubicBezTo>
                    <a:pt x="16537" y="14699"/>
                    <a:pt x="16688" y="14850"/>
                    <a:pt x="16874" y="14850"/>
                  </a:cubicBezTo>
                  <a:lnTo>
                    <a:pt x="18203" y="14850"/>
                  </a:lnTo>
                  <a:cubicBezTo>
                    <a:pt x="19343" y="14850"/>
                    <a:pt x="19243" y="15718"/>
                    <a:pt x="19079" y="16237"/>
                  </a:cubicBezTo>
                  <a:cubicBezTo>
                    <a:pt x="18864" y="16918"/>
                    <a:pt x="18732" y="17549"/>
                    <a:pt x="17297" y="17549"/>
                  </a:cubicBezTo>
                  <a:lnTo>
                    <a:pt x="16196" y="17549"/>
                  </a:lnTo>
                  <a:cubicBezTo>
                    <a:pt x="16009" y="17549"/>
                    <a:pt x="15859" y="17700"/>
                    <a:pt x="15859" y="17887"/>
                  </a:cubicBezTo>
                  <a:cubicBezTo>
                    <a:pt x="15859" y="18073"/>
                    <a:pt x="16009" y="18225"/>
                    <a:pt x="16196" y="18225"/>
                  </a:cubicBezTo>
                  <a:lnTo>
                    <a:pt x="17255" y="18225"/>
                  </a:lnTo>
                  <a:cubicBezTo>
                    <a:pt x="17993" y="18225"/>
                    <a:pt x="18027" y="18923"/>
                    <a:pt x="17950" y="19174"/>
                  </a:cubicBezTo>
                  <a:cubicBezTo>
                    <a:pt x="17866" y="19448"/>
                    <a:pt x="17767" y="19651"/>
                    <a:pt x="17762" y="19660"/>
                  </a:cubicBezTo>
                  <a:cubicBezTo>
                    <a:pt x="17558" y="20028"/>
                    <a:pt x="17229" y="20249"/>
                    <a:pt x="16534" y="20249"/>
                  </a:cubicBezTo>
                  <a:lnTo>
                    <a:pt x="12844" y="20249"/>
                  </a:lnTo>
                  <a:cubicBezTo>
                    <a:pt x="10990" y="20249"/>
                    <a:pt x="9151" y="19829"/>
                    <a:pt x="9104" y="19818"/>
                  </a:cubicBezTo>
                  <a:cubicBezTo>
                    <a:pt x="6299" y="19172"/>
                    <a:pt x="6152" y="19122"/>
                    <a:pt x="5976" y="19072"/>
                  </a:cubicBezTo>
                  <a:cubicBezTo>
                    <a:pt x="5976" y="19072"/>
                    <a:pt x="5405" y="18976"/>
                    <a:pt x="5405" y="18478"/>
                  </a:cubicBezTo>
                  <a:lnTo>
                    <a:pt x="5399" y="9155"/>
                  </a:lnTo>
                  <a:cubicBezTo>
                    <a:pt x="5399" y="8839"/>
                    <a:pt x="5601" y="8552"/>
                    <a:pt x="5935" y="8452"/>
                  </a:cubicBezTo>
                  <a:cubicBezTo>
                    <a:pt x="5977" y="8435"/>
                    <a:pt x="6034" y="8419"/>
                    <a:pt x="6074" y="8401"/>
                  </a:cubicBezTo>
                  <a:cubicBezTo>
                    <a:pt x="9158" y="7125"/>
                    <a:pt x="10097" y="4324"/>
                    <a:pt x="10124" y="2025"/>
                  </a:cubicBezTo>
                  <a:cubicBezTo>
                    <a:pt x="10128" y="1702"/>
                    <a:pt x="10378" y="1350"/>
                    <a:pt x="10800" y="1350"/>
                  </a:cubicBezTo>
                  <a:cubicBezTo>
                    <a:pt x="11514" y="1350"/>
                    <a:pt x="12774" y="2782"/>
                    <a:pt x="12774" y="4554"/>
                  </a:cubicBezTo>
                  <a:cubicBezTo>
                    <a:pt x="12774" y="6155"/>
                    <a:pt x="12711" y="6432"/>
                    <a:pt x="12149" y="8100"/>
                  </a:cubicBezTo>
                  <a:cubicBezTo>
                    <a:pt x="18899" y="8100"/>
                    <a:pt x="18852" y="8196"/>
                    <a:pt x="19448" y="8353"/>
                  </a:cubicBezTo>
                  <a:cubicBezTo>
                    <a:pt x="20187" y="8564"/>
                    <a:pt x="20249" y="9175"/>
                    <a:pt x="20249" y="9386"/>
                  </a:cubicBezTo>
                  <a:cubicBezTo>
                    <a:pt x="20249" y="9618"/>
                    <a:pt x="20243" y="9584"/>
                    <a:pt x="20235" y="9811"/>
                  </a:cubicBezTo>
                  <a:moveTo>
                    <a:pt x="4724" y="19575"/>
                  </a:moveTo>
                  <a:cubicBezTo>
                    <a:pt x="4724" y="19948"/>
                    <a:pt x="4423" y="20249"/>
                    <a:pt x="4049" y="20249"/>
                  </a:cubicBezTo>
                  <a:lnTo>
                    <a:pt x="2024" y="20249"/>
                  </a:lnTo>
                  <a:cubicBezTo>
                    <a:pt x="1652" y="20249"/>
                    <a:pt x="1349" y="19948"/>
                    <a:pt x="1349" y="19575"/>
                  </a:cubicBezTo>
                  <a:lnTo>
                    <a:pt x="1349" y="8774"/>
                  </a:lnTo>
                  <a:cubicBezTo>
                    <a:pt x="1349" y="8401"/>
                    <a:pt x="1652" y="8100"/>
                    <a:pt x="2024" y="8100"/>
                  </a:cubicBezTo>
                  <a:lnTo>
                    <a:pt x="4049" y="8100"/>
                  </a:lnTo>
                  <a:cubicBezTo>
                    <a:pt x="4423" y="8100"/>
                    <a:pt x="4724" y="8401"/>
                    <a:pt x="4724" y="8774"/>
                  </a:cubicBezTo>
                  <a:cubicBezTo>
                    <a:pt x="4724" y="8774"/>
                    <a:pt x="4724" y="19575"/>
                    <a:pt x="4724" y="19575"/>
                  </a:cubicBezTo>
                  <a:close/>
                  <a:moveTo>
                    <a:pt x="19686" y="7069"/>
                  </a:moveTo>
                  <a:cubicBezTo>
                    <a:pt x="18842" y="6846"/>
                    <a:pt x="16858" y="6849"/>
                    <a:pt x="13956" y="6773"/>
                  </a:cubicBezTo>
                  <a:cubicBezTo>
                    <a:pt x="14093" y="6139"/>
                    <a:pt x="14124" y="5568"/>
                    <a:pt x="14124" y="4554"/>
                  </a:cubicBezTo>
                  <a:cubicBezTo>
                    <a:pt x="14124" y="2133"/>
                    <a:pt x="12361" y="0"/>
                    <a:pt x="10800" y="0"/>
                  </a:cubicBezTo>
                  <a:cubicBezTo>
                    <a:pt x="9698" y="0"/>
                    <a:pt x="8789" y="901"/>
                    <a:pt x="8774" y="2009"/>
                  </a:cubicBezTo>
                  <a:cubicBezTo>
                    <a:pt x="8760" y="3368"/>
                    <a:pt x="8340" y="5716"/>
                    <a:pt x="6074" y="6906"/>
                  </a:cubicBezTo>
                  <a:cubicBezTo>
                    <a:pt x="5908" y="6994"/>
                    <a:pt x="5433" y="7228"/>
                    <a:pt x="5364" y="7259"/>
                  </a:cubicBezTo>
                  <a:lnTo>
                    <a:pt x="5399" y="7289"/>
                  </a:lnTo>
                  <a:cubicBezTo>
                    <a:pt x="5045" y="6984"/>
                    <a:pt x="4554" y="6750"/>
                    <a:pt x="4049" y="6750"/>
                  </a:cubicBezTo>
                  <a:lnTo>
                    <a:pt x="2024" y="6750"/>
                  </a:lnTo>
                  <a:cubicBezTo>
                    <a:pt x="908" y="6750"/>
                    <a:pt x="0" y="7658"/>
                    <a:pt x="0" y="8774"/>
                  </a:cubicBezTo>
                  <a:lnTo>
                    <a:pt x="0" y="19575"/>
                  </a:lnTo>
                  <a:cubicBezTo>
                    <a:pt x="0" y="20691"/>
                    <a:pt x="908" y="21599"/>
                    <a:pt x="2024" y="21599"/>
                  </a:cubicBezTo>
                  <a:lnTo>
                    <a:pt x="4049" y="21599"/>
                  </a:lnTo>
                  <a:cubicBezTo>
                    <a:pt x="4853" y="21599"/>
                    <a:pt x="5525" y="21114"/>
                    <a:pt x="5850" y="20434"/>
                  </a:cubicBezTo>
                  <a:cubicBezTo>
                    <a:pt x="5859" y="20437"/>
                    <a:pt x="5873" y="20441"/>
                    <a:pt x="5882" y="20442"/>
                  </a:cubicBezTo>
                  <a:cubicBezTo>
                    <a:pt x="5927" y="20454"/>
                    <a:pt x="5979" y="20467"/>
                    <a:pt x="6044" y="20485"/>
                  </a:cubicBezTo>
                  <a:cubicBezTo>
                    <a:pt x="6056" y="20487"/>
                    <a:pt x="6062" y="20488"/>
                    <a:pt x="6074" y="20492"/>
                  </a:cubicBezTo>
                  <a:cubicBezTo>
                    <a:pt x="6464" y="20588"/>
                    <a:pt x="7212" y="20768"/>
                    <a:pt x="8812" y="21135"/>
                  </a:cubicBezTo>
                  <a:cubicBezTo>
                    <a:pt x="9155" y="21213"/>
                    <a:pt x="10966" y="21599"/>
                    <a:pt x="12844" y="21599"/>
                  </a:cubicBezTo>
                  <a:lnTo>
                    <a:pt x="16534" y="21599"/>
                  </a:lnTo>
                  <a:cubicBezTo>
                    <a:pt x="17659" y="21599"/>
                    <a:pt x="18469" y="21167"/>
                    <a:pt x="18952" y="20298"/>
                  </a:cubicBezTo>
                  <a:cubicBezTo>
                    <a:pt x="18958" y="20285"/>
                    <a:pt x="19114" y="19982"/>
                    <a:pt x="19240" y="19572"/>
                  </a:cubicBezTo>
                  <a:cubicBezTo>
                    <a:pt x="19336" y="19263"/>
                    <a:pt x="19371" y="18827"/>
                    <a:pt x="19256" y="18384"/>
                  </a:cubicBezTo>
                  <a:cubicBezTo>
                    <a:pt x="19981" y="17886"/>
                    <a:pt x="20214" y="17133"/>
                    <a:pt x="20366" y="16643"/>
                  </a:cubicBezTo>
                  <a:cubicBezTo>
                    <a:pt x="20620" y="15838"/>
                    <a:pt x="20544" y="15235"/>
                    <a:pt x="20367" y="14803"/>
                  </a:cubicBezTo>
                  <a:cubicBezTo>
                    <a:pt x="20775" y="14418"/>
                    <a:pt x="21122" y="13831"/>
                    <a:pt x="21269" y="12935"/>
                  </a:cubicBezTo>
                  <a:cubicBezTo>
                    <a:pt x="21361" y="12380"/>
                    <a:pt x="21263" y="11809"/>
                    <a:pt x="21007" y="11334"/>
                  </a:cubicBezTo>
                  <a:cubicBezTo>
                    <a:pt x="21389" y="10905"/>
                    <a:pt x="21564" y="10365"/>
                    <a:pt x="21583" y="9865"/>
                  </a:cubicBezTo>
                  <a:lnTo>
                    <a:pt x="21591" y="9724"/>
                  </a:lnTo>
                  <a:cubicBezTo>
                    <a:pt x="21596" y="9635"/>
                    <a:pt x="21600" y="9581"/>
                    <a:pt x="21600" y="9386"/>
                  </a:cubicBezTo>
                  <a:cubicBezTo>
                    <a:pt x="21600" y="8533"/>
                    <a:pt x="21010" y="7446"/>
                    <a:pt x="19686" y="706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defTabSz="228600" fontAlgn="base" hangingPunct="0">
                <a:spcBef>
                  <a:spcPct val="0"/>
                </a:spcBef>
                <a:spcAft>
                  <a:spcPct val="0"/>
                </a:spcAft>
              </a:pPr>
              <a:endParaRPr lang="en-US" sz="1500" dirty="0">
                <a:solidFill>
                  <a:schemeClr val="bg1"/>
                </a:solidFill>
                <a:effectLst>
                  <a:outerShdw blurRad="38100" dist="38100" dir="2700000" algn="tl">
                    <a:srgbClr val="000000"/>
                  </a:outerShdw>
                </a:effectLst>
                <a:sym typeface="Gill Sans" charset="0"/>
              </a:endParaRPr>
            </a:p>
          </p:txBody>
        </p:sp>
        <p:sp>
          <p:nvSpPr>
            <p:cNvPr id="41" name="AutoShape 82">
              <a:extLst>
                <a:ext uri="{FF2B5EF4-FFF2-40B4-BE49-F238E27FC236}">
                  <a16:creationId xmlns:a16="http://schemas.microsoft.com/office/drawing/2014/main" id="{5A7C5141-D76A-43EA-A18F-14262B956C97}"/>
                </a:ext>
              </a:extLst>
            </p:cNvPr>
            <p:cNvSpPr>
              <a:spLocks/>
            </p:cNvSpPr>
            <p:nvPr/>
          </p:nvSpPr>
          <p:spPr bwMode="auto">
            <a:xfrm>
              <a:off x="8247973" y="2492697"/>
              <a:ext cx="43657" cy="436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4400"/>
                  </a:moveTo>
                  <a:cubicBezTo>
                    <a:pt x="8820" y="14400"/>
                    <a:pt x="7200" y="12782"/>
                    <a:pt x="7200" y="10800"/>
                  </a:cubicBezTo>
                  <a:cubicBezTo>
                    <a:pt x="7200" y="8817"/>
                    <a:pt x="8820" y="7200"/>
                    <a:pt x="10800" y="7200"/>
                  </a:cubicBezTo>
                  <a:cubicBezTo>
                    <a:pt x="12779" y="7200"/>
                    <a:pt x="14400" y="8817"/>
                    <a:pt x="14400" y="10800"/>
                  </a:cubicBezTo>
                  <a:cubicBezTo>
                    <a:pt x="14400" y="12782"/>
                    <a:pt x="12779" y="14400"/>
                    <a:pt x="10800" y="14400"/>
                  </a:cubicBezTo>
                  <a:moveTo>
                    <a:pt x="10800" y="0"/>
                  </a:moveTo>
                  <a:cubicBezTo>
                    <a:pt x="4837" y="0"/>
                    <a:pt x="0" y="4837"/>
                    <a:pt x="0" y="10800"/>
                  </a:cubicBezTo>
                  <a:cubicBezTo>
                    <a:pt x="0" y="16762"/>
                    <a:pt x="4837" y="21599"/>
                    <a:pt x="10800" y="21599"/>
                  </a:cubicBezTo>
                  <a:cubicBezTo>
                    <a:pt x="16762" y="21599"/>
                    <a:pt x="21600" y="16762"/>
                    <a:pt x="21600" y="10800"/>
                  </a:cubicBezTo>
                  <a:cubicBezTo>
                    <a:pt x="21600" y="4837"/>
                    <a:pt x="16762"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defTabSz="228600" fontAlgn="base" hangingPunct="0">
                <a:spcBef>
                  <a:spcPct val="0"/>
                </a:spcBef>
                <a:spcAft>
                  <a:spcPct val="0"/>
                </a:spcAft>
              </a:pPr>
              <a:endParaRPr lang="en-US" sz="1500" dirty="0">
                <a:solidFill>
                  <a:schemeClr val="bg1"/>
                </a:solidFill>
                <a:effectLst>
                  <a:outerShdw blurRad="38100" dist="38100" dir="2700000" algn="tl">
                    <a:srgbClr val="000000"/>
                  </a:outerShdw>
                </a:effectLst>
                <a:sym typeface="Gill Sans" charset="0"/>
              </a:endParaRPr>
            </a:p>
          </p:txBody>
        </p:sp>
      </p:grpSp>
      <p:sp>
        <p:nvSpPr>
          <p:cNvPr id="20" name="TextBox 19">
            <a:extLst>
              <a:ext uri="{FF2B5EF4-FFF2-40B4-BE49-F238E27FC236}">
                <a16:creationId xmlns:a16="http://schemas.microsoft.com/office/drawing/2014/main" id="{9C172FAE-3446-46CA-91AA-17CAAE30AE98}"/>
              </a:ext>
            </a:extLst>
          </p:cNvPr>
          <p:cNvSpPr txBox="1"/>
          <p:nvPr/>
        </p:nvSpPr>
        <p:spPr>
          <a:xfrm>
            <a:off x="6788612" y="3020402"/>
            <a:ext cx="5075128" cy="1426544"/>
          </a:xfrm>
          <a:prstGeom prst="rect">
            <a:avLst/>
          </a:prstGeom>
          <a:noFill/>
        </p:spPr>
        <p:txBody>
          <a:bodyPr wrap="square" rtlCol="0">
            <a:spAutoFit/>
          </a:bodyPr>
          <a:lstStyle/>
          <a:p>
            <a:pPr algn="r">
              <a:lnSpc>
                <a:spcPct val="70000"/>
              </a:lnSpc>
            </a:pPr>
            <a:r>
              <a:rPr lang="id-ID" sz="6000" dirty="0">
                <a:solidFill>
                  <a:schemeClr val="bg1"/>
                </a:solidFill>
              </a:rPr>
              <a:t>Terima</a:t>
            </a:r>
          </a:p>
          <a:p>
            <a:pPr algn="r">
              <a:lnSpc>
                <a:spcPct val="70000"/>
              </a:lnSpc>
            </a:pPr>
            <a:r>
              <a:rPr lang="id-ID" sz="6000" dirty="0">
                <a:solidFill>
                  <a:schemeClr val="bg1"/>
                </a:solidFill>
              </a:rPr>
              <a:t>Kasih</a:t>
            </a:r>
            <a:endParaRPr lang="en-US" sz="6000" dirty="0">
              <a:solidFill>
                <a:schemeClr val="bg1"/>
              </a:solidFill>
            </a:endParaRPr>
          </a:p>
        </p:txBody>
      </p:sp>
      <p:sp>
        <p:nvSpPr>
          <p:cNvPr id="11" name="TextBox 10">
            <a:extLst>
              <a:ext uri="{FF2B5EF4-FFF2-40B4-BE49-F238E27FC236}">
                <a16:creationId xmlns:a16="http://schemas.microsoft.com/office/drawing/2014/main" id="{98845298-6793-4F1E-BF40-37DFAA3C6430}"/>
              </a:ext>
            </a:extLst>
          </p:cNvPr>
          <p:cNvSpPr txBox="1">
            <a:spLocks noChangeArrowheads="1"/>
          </p:cNvSpPr>
          <p:nvPr/>
        </p:nvSpPr>
        <p:spPr bwMode="auto">
          <a:xfrm>
            <a:off x="6096000" y="4541465"/>
            <a:ext cx="5867400"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eaLnBrk="1" hangingPunct="1">
              <a:buClr>
                <a:srgbClr val="000000"/>
              </a:buClr>
              <a:buSzPct val="100000"/>
            </a:pPr>
            <a:r>
              <a:rPr lang="en-US" sz="2400" b="1" dirty="0" err="1">
                <a:solidFill>
                  <a:schemeClr val="bg1"/>
                </a:solidFill>
                <a:latin typeface="+mn-lt"/>
                <a:ea typeface="Tahoma" pitchFamily="34" charset="0"/>
                <a:cs typeface="Tahoma" pitchFamily="34" charset="0"/>
              </a:rPr>
              <a:t>Bhayu</a:t>
            </a:r>
            <a:r>
              <a:rPr lang="en-US" sz="2400" b="1" dirty="0">
                <a:solidFill>
                  <a:schemeClr val="bg1"/>
                </a:solidFill>
                <a:latin typeface="+mn-lt"/>
                <a:ea typeface="Tahoma" pitchFamily="34" charset="0"/>
                <a:cs typeface="Tahoma" pitchFamily="34" charset="0"/>
              </a:rPr>
              <a:t> </a:t>
            </a:r>
            <a:r>
              <a:rPr lang="en-US" sz="2400" b="1" dirty="0" err="1">
                <a:solidFill>
                  <a:schemeClr val="bg1"/>
                </a:solidFill>
                <a:latin typeface="+mn-lt"/>
                <a:ea typeface="Tahoma" pitchFamily="34" charset="0"/>
                <a:cs typeface="Tahoma" pitchFamily="34" charset="0"/>
              </a:rPr>
              <a:t>Rhama</a:t>
            </a:r>
            <a:r>
              <a:rPr lang="en-US" sz="2400" b="1" dirty="0">
                <a:solidFill>
                  <a:schemeClr val="bg1"/>
                </a:solidFill>
                <a:latin typeface="+mn-lt"/>
                <a:ea typeface="Tahoma" pitchFamily="34" charset="0"/>
                <a:cs typeface="Tahoma" pitchFamily="34" charset="0"/>
              </a:rPr>
              <a:t>, </a:t>
            </a:r>
            <a:r>
              <a:rPr lang="en-US" sz="2400" b="1" dirty="0" err="1">
                <a:solidFill>
                  <a:schemeClr val="bg1"/>
                </a:solidFill>
                <a:latin typeface="+mn-lt"/>
                <a:ea typeface="Tahoma" pitchFamily="34" charset="0"/>
                <a:cs typeface="Tahoma" pitchFamily="34" charset="0"/>
              </a:rPr>
              <a:t>Ph.D</a:t>
            </a:r>
            <a:endParaRPr lang="en-US" sz="2400" b="1" dirty="0">
              <a:solidFill>
                <a:schemeClr val="bg1"/>
              </a:solidFill>
              <a:latin typeface="+mn-lt"/>
              <a:ea typeface="Tahoma" pitchFamily="34" charset="0"/>
              <a:cs typeface="Tahoma" pitchFamily="34" charset="0"/>
            </a:endParaRPr>
          </a:p>
          <a:p>
            <a:pPr algn="r" eaLnBrk="1" hangingPunct="1">
              <a:buClr>
                <a:srgbClr val="000000"/>
              </a:buClr>
              <a:buSzPct val="100000"/>
            </a:pPr>
            <a:r>
              <a:rPr lang="en-US" sz="2400" b="1" dirty="0">
                <a:solidFill>
                  <a:schemeClr val="bg1"/>
                </a:solidFill>
                <a:latin typeface="+mn-lt"/>
                <a:ea typeface="Tahoma" pitchFamily="34" charset="0"/>
                <a:cs typeface="Tahoma" pitchFamily="34" charset="0"/>
              </a:rPr>
              <a:t>bhayurhama@fisip.upr.ac.id</a:t>
            </a:r>
          </a:p>
          <a:p>
            <a:pPr algn="r" eaLnBrk="1" hangingPunct="1">
              <a:buClr>
                <a:srgbClr val="000000"/>
              </a:buClr>
              <a:buSzPct val="100000"/>
            </a:pPr>
            <a:r>
              <a:rPr lang="en-US" sz="2400" b="1" dirty="0">
                <a:solidFill>
                  <a:schemeClr val="bg1">
                    <a:lumMod val="95000"/>
                  </a:schemeClr>
                </a:solidFill>
                <a:latin typeface="+mn-lt"/>
                <a:ea typeface="Tahoma" pitchFamily="34" charset="0"/>
                <a:cs typeface="Tahoma" pitchFamily="34" charset="0"/>
                <a:hlinkClick r:id="rId2"/>
              </a:rPr>
              <a:t>www.bhayurhama.com</a:t>
            </a:r>
            <a:endParaRPr lang="en-US" sz="2400" b="1" dirty="0">
              <a:solidFill>
                <a:schemeClr val="bg1">
                  <a:lumMod val="95000"/>
                </a:schemeClr>
              </a:solidFill>
              <a:latin typeface="+mn-lt"/>
              <a:ea typeface="Tahoma" pitchFamily="34" charset="0"/>
              <a:cs typeface="Tahoma" pitchFamily="34" charset="0"/>
            </a:endParaRPr>
          </a:p>
          <a:p>
            <a:pPr algn="r" eaLnBrk="1" hangingPunct="1">
              <a:buClr>
                <a:srgbClr val="000000"/>
              </a:buClr>
              <a:buSzPct val="100000"/>
            </a:pPr>
            <a:endParaRPr lang="en-US" sz="2400" b="1" dirty="0">
              <a:latin typeface="+mn-lt"/>
              <a:ea typeface="Tahoma" pitchFamily="34" charset="0"/>
              <a:cs typeface="Tahoma" pitchFamily="34" charset="0"/>
            </a:endParaRPr>
          </a:p>
          <a:p>
            <a:pPr algn="r" defTabSz="914400" eaLnBrk="1" hangingPunct="1"/>
            <a:r>
              <a:rPr lang="en-US" sz="2400" b="1" dirty="0" err="1">
                <a:solidFill>
                  <a:schemeClr val="bg1"/>
                </a:solidFill>
                <a:latin typeface="+mn-lt"/>
                <a:ea typeface="Tahoma" pitchFamily="34" charset="0"/>
                <a:cs typeface="Tahoma" pitchFamily="34" charset="0"/>
              </a:rPr>
              <a:t>Universitas</a:t>
            </a:r>
            <a:r>
              <a:rPr lang="en-US" sz="2400" b="1" dirty="0">
                <a:solidFill>
                  <a:schemeClr val="bg1"/>
                </a:solidFill>
                <a:latin typeface="+mn-lt"/>
                <a:ea typeface="Tahoma" pitchFamily="34" charset="0"/>
                <a:cs typeface="Tahoma" pitchFamily="34" charset="0"/>
              </a:rPr>
              <a:t> </a:t>
            </a:r>
            <a:r>
              <a:rPr lang="en-US" sz="2400" b="1" dirty="0" err="1">
                <a:solidFill>
                  <a:schemeClr val="bg1"/>
                </a:solidFill>
                <a:latin typeface="+mn-lt"/>
                <a:ea typeface="Tahoma" pitchFamily="34" charset="0"/>
                <a:cs typeface="Tahoma" pitchFamily="34" charset="0"/>
              </a:rPr>
              <a:t>Palangka</a:t>
            </a:r>
            <a:r>
              <a:rPr lang="en-US" sz="2400" b="1" dirty="0">
                <a:solidFill>
                  <a:schemeClr val="bg1"/>
                </a:solidFill>
                <a:latin typeface="+mn-lt"/>
                <a:ea typeface="Tahoma" pitchFamily="34" charset="0"/>
                <a:cs typeface="Tahoma" pitchFamily="34" charset="0"/>
              </a:rPr>
              <a:t> Raya</a:t>
            </a:r>
          </a:p>
          <a:p>
            <a:pPr algn="r" defTabSz="914400" eaLnBrk="1" hangingPunct="1"/>
            <a:r>
              <a:rPr lang="en-US" sz="2400" b="1" dirty="0" err="1">
                <a:solidFill>
                  <a:schemeClr val="bg1"/>
                </a:solidFill>
                <a:latin typeface="+mn-lt"/>
                <a:ea typeface="Tahoma" pitchFamily="34" charset="0"/>
                <a:cs typeface="Tahoma" pitchFamily="34" charset="0"/>
              </a:rPr>
              <a:t>Fakultas</a:t>
            </a:r>
            <a:r>
              <a:rPr lang="en-US" sz="2400" b="1" dirty="0">
                <a:solidFill>
                  <a:schemeClr val="bg1"/>
                </a:solidFill>
                <a:latin typeface="+mn-lt"/>
                <a:ea typeface="Tahoma" pitchFamily="34" charset="0"/>
                <a:cs typeface="Tahoma" pitchFamily="34" charset="0"/>
              </a:rPr>
              <a:t> </a:t>
            </a:r>
            <a:r>
              <a:rPr lang="en-US" sz="2400" b="1" dirty="0" err="1">
                <a:solidFill>
                  <a:schemeClr val="bg1"/>
                </a:solidFill>
                <a:latin typeface="+mn-lt"/>
                <a:ea typeface="Tahoma" pitchFamily="34" charset="0"/>
                <a:cs typeface="Tahoma" pitchFamily="34" charset="0"/>
              </a:rPr>
              <a:t>Ilmu</a:t>
            </a:r>
            <a:r>
              <a:rPr lang="en-US" sz="2400" b="1" dirty="0">
                <a:solidFill>
                  <a:schemeClr val="bg1"/>
                </a:solidFill>
                <a:latin typeface="+mn-lt"/>
                <a:ea typeface="Tahoma" pitchFamily="34" charset="0"/>
                <a:cs typeface="Tahoma" pitchFamily="34" charset="0"/>
              </a:rPr>
              <a:t> </a:t>
            </a:r>
            <a:r>
              <a:rPr lang="en-US" sz="2400" b="1" dirty="0" err="1">
                <a:solidFill>
                  <a:schemeClr val="bg1"/>
                </a:solidFill>
                <a:latin typeface="+mn-lt"/>
                <a:ea typeface="Tahoma" pitchFamily="34" charset="0"/>
                <a:cs typeface="Tahoma" pitchFamily="34" charset="0"/>
              </a:rPr>
              <a:t>Sosial</a:t>
            </a:r>
            <a:r>
              <a:rPr lang="en-US" sz="2400" b="1" dirty="0">
                <a:solidFill>
                  <a:schemeClr val="bg1"/>
                </a:solidFill>
                <a:latin typeface="+mn-lt"/>
                <a:ea typeface="Tahoma" pitchFamily="34" charset="0"/>
                <a:cs typeface="Tahoma" pitchFamily="34" charset="0"/>
              </a:rPr>
              <a:t> </a:t>
            </a:r>
            <a:r>
              <a:rPr lang="en-US" sz="2400" b="1" dirty="0" err="1">
                <a:solidFill>
                  <a:schemeClr val="bg1"/>
                </a:solidFill>
                <a:latin typeface="+mn-lt"/>
                <a:ea typeface="Tahoma" pitchFamily="34" charset="0"/>
                <a:cs typeface="Tahoma" pitchFamily="34" charset="0"/>
              </a:rPr>
              <a:t>dan</a:t>
            </a:r>
            <a:r>
              <a:rPr lang="en-US" sz="2400" b="1" dirty="0">
                <a:solidFill>
                  <a:schemeClr val="bg1"/>
                </a:solidFill>
                <a:latin typeface="+mn-lt"/>
                <a:ea typeface="Tahoma" pitchFamily="34" charset="0"/>
                <a:cs typeface="Tahoma" pitchFamily="34" charset="0"/>
              </a:rPr>
              <a:t> </a:t>
            </a:r>
            <a:r>
              <a:rPr lang="en-US" sz="2400" b="1" dirty="0" err="1">
                <a:solidFill>
                  <a:schemeClr val="bg1"/>
                </a:solidFill>
                <a:latin typeface="+mn-lt"/>
                <a:ea typeface="Tahoma" pitchFamily="34" charset="0"/>
                <a:cs typeface="Tahoma" pitchFamily="34" charset="0"/>
              </a:rPr>
              <a:t>Ilmu</a:t>
            </a:r>
            <a:r>
              <a:rPr lang="en-US" sz="2400" b="1" dirty="0">
                <a:solidFill>
                  <a:schemeClr val="bg1"/>
                </a:solidFill>
                <a:latin typeface="+mn-lt"/>
                <a:ea typeface="Tahoma" pitchFamily="34" charset="0"/>
                <a:cs typeface="Tahoma" pitchFamily="34" charset="0"/>
              </a:rPr>
              <a:t> </a:t>
            </a:r>
            <a:r>
              <a:rPr lang="en-US" sz="2400" b="1" dirty="0" err="1">
                <a:solidFill>
                  <a:schemeClr val="bg1"/>
                </a:solidFill>
                <a:latin typeface="+mn-lt"/>
                <a:ea typeface="Tahoma" pitchFamily="34" charset="0"/>
                <a:cs typeface="Tahoma" pitchFamily="34" charset="0"/>
              </a:rPr>
              <a:t>Politik</a:t>
            </a:r>
            <a:endParaRPr lang="en-US" sz="2400" b="1" dirty="0">
              <a:solidFill>
                <a:schemeClr val="bg1"/>
              </a:solidFill>
              <a:latin typeface="+mn-lt"/>
              <a:ea typeface="Tahoma" pitchFamily="34" charset="0"/>
              <a:cs typeface="Tahoma" pitchFamily="34" charset="0"/>
            </a:endParaRPr>
          </a:p>
          <a:p>
            <a:pPr algn="r" eaLnBrk="1" hangingPunct="1">
              <a:buClr>
                <a:srgbClr val="000000"/>
              </a:buClr>
              <a:buSzPct val="100000"/>
            </a:pPr>
            <a:endParaRPr lang="en-US" sz="2400" b="1" dirty="0">
              <a:latin typeface="+mn-lt"/>
              <a:ea typeface="Tahoma" pitchFamily="34" charset="0"/>
              <a:cs typeface="Tahoma" pitchFamily="34" charset="0"/>
            </a:endParaRPr>
          </a:p>
        </p:txBody>
      </p:sp>
    </p:spTree>
    <p:extLst>
      <p:ext uri="{BB962C8B-B14F-4D97-AF65-F5344CB8AC3E}">
        <p14:creationId xmlns:p14="http://schemas.microsoft.com/office/powerpoint/2010/main" val="180743377"/>
      </p:ext>
    </p:extLst>
  </p:cSld>
  <p:clrMapOvr>
    <a:masterClrMapping/>
  </p:clrMapOvr>
  <p:transition spd="slow">
    <p:push dir="u"/>
  </p:transition>
</p:sld>
</file>

<file path=ppt/theme/theme1.xml><?xml version="1.0" encoding="utf-8"?>
<a:theme xmlns:a="http://schemas.openxmlformats.org/drawingml/2006/main" name="Office Theme">
  <a:themeElements>
    <a:clrScheme name="Yellow">
      <a:dk1>
        <a:sysClr val="windowText" lastClr="000000"/>
      </a:dk1>
      <a:lt1>
        <a:sysClr val="window" lastClr="FFFFFF"/>
      </a:lt1>
      <a:dk2>
        <a:srgbClr val="39302A"/>
      </a:dk2>
      <a:lt2>
        <a:srgbClr val="E5DEDB"/>
      </a:lt2>
      <a:accent1>
        <a:srgbClr val="FFCA08"/>
      </a:accent1>
      <a:accent2>
        <a:srgbClr val="F8931D"/>
      </a:accent2>
      <a:accent3>
        <a:srgbClr val="CE8D3E"/>
      </a:accent3>
      <a:accent4>
        <a:srgbClr val="EC7016"/>
      </a:accent4>
      <a:accent5>
        <a:srgbClr val="E64823"/>
      </a:accent5>
      <a:accent6>
        <a:srgbClr val="9C6A6A"/>
      </a:accent6>
      <a:hlink>
        <a:srgbClr val="2998E3"/>
      </a:hlink>
      <a:folHlink>
        <a:srgbClr val="7F723D"/>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106</TotalTime>
  <Words>966</Words>
  <Application>Microsoft Office PowerPoint</Application>
  <PresentationFormat>Widescreen</PresentationFormat>
  <Paragraphs>55</Paragraphs>
  <Slides>14</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Calibri</vt:lpstr>
      <vt:lpstr>Calibri Light</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Rani Maranita</dc:creator>
  <cp:lastModifiedBy>bhayu</cp:lastModifiedBy>
  <cp:revision>44</cp:revision>
  <dcterms:created xsi:type="dcterms:W3CDTF">2018-11-26T13:19:10Z</dcterms:created>
  <dcterms:modified xsi:type="dcterms:W3CDTF">2020-09-29T14:18:11Z</dcterms:modified>
</cp:coreProperties>
</file>