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02" r:id="rId2"/>
    <p:sldId id="281" r:id="rId3"/>
    <p:sldId id="284" r:id="rId4"/>
    <p:sldId id="274" r:id="rId5"/>
    <p:sldId id="275" r:id="rId6"/>
    <p:sldId id="287" r:id="rId7"/>
    <p:sldId id="257" r:id="rId8"/>
    <p:sldId id="172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337" autoAdjust="0"/>
  </p:normalViewPr>
  <p:slideViewPr>
    <p:cSldViewPr snapToGrid="0">
      <p:cViewPr varScale="1">
        <p:scale>
          <a:sx n="82" d="100"/>
          <a:sy n="82" d="100"/>
        </p:scale>
        <p:origin x="8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28A7C0-77D4-40E0-AA48-4D790A5B31B1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7993FA-FF26-4DF2-8857-7EF4B6F8AA8E}">
      <dgm:prSet phldrT="[Text]" custT="1"/>
      <dgm:spPr/>
      <dgm:t>
        <a:bodyPr/>
        <a:lstStyle/>
        <a:p>
          <a:r>
            <a:rPr lang="id-ID" sz="3200" dirty="0">
              <a:latin typeface="Bahnschrift Condensed" panose="020B0502040204020203" pitchFamily="34" charset="0"/>
            </a:rPr>
            <a:t>4 Bidang Hukum Baru ?</a:t>
          </a:r>
          <a:endParaRPr lang="en-US" sz="3200" dirty="0">
            <a:latin typeface="Bahnschrift Condensed" panose="020B0502040204020203" pitchFamily="34" charset="0"/>
          </a:endParaRPr>
        </a:p>
      </dgm:t>
    </dgm:pt>
    <dgm:pt modelId="{6A332DE8-1758-4D53-9F5E-9B56793376CB}" type="parTrans" cxnId="{77F68FFF-995F-4A60-A451-01A0131119B7}">
      <dgm:prSet/>
      <dgm:spPr/>
      <dgm:t>
        <a:bodyPr/>
        <a:lstStyle/>
        <a:p>
          <a:endParaRPr lang="en-US"/>
        </a:p>
      </dgm:t>
    </dgm:pt>
    <dgm:pt modelId="{5EE2940E-F83B-40A1-B252-F3BBF58E16B5}" type="sibTrans" cxnId="{77F68FFF-995F-4A60-A451-01A0131119B7}">
      <dgm:prSet/>
      <dgm:spPr/>
      <dgm:t>
        <a:bodyPr/>
        <a:lstStyle/>
        <a:p>
          <a:endParaRPr lang="en-US"/>
        </a:p>
      </dgm:t>
    </dgm:pt>
    <dgm:pt modelId="{59ABD445-E440-4E7C-8345-1A5E22FDA576}">
      <dgm:prSet phldrT="[Text]" custT="1"/>
      <dgm:spPr/>
      <dgm:t>
        <a:bodyPr/>
        <a:lstStyle/>
        <a:p>
          <a:pPr algn="l"/>
          <a:r>
            <a:rPr lang="id-ID" sz="2000" dirty="0"/>
            <a:t>1. Hukum Tentang Kelalaian</a:t>
          </a:r>
        </a:p>
        <a:p>
          <a:pPr algn="l"/>
          <a:r>
            <a:rPr lang="id-ID" sz="2000" dirty="0"/>
            <a:t>2. Hukum Kriminal</a:t>
          </a:r>
          <a:endParaRPr lang="en-US" sz="2000" dirty="0"/>
        </a:p>
      </dgm:t>
    </dgm:pt>
    <dgm:pt modelId="{106B8C14-316C-487B-BB5F-204831427E2E}" type="parTrans" cxnId="{27DBAAC5-B8BA-4327-99DA-04489AFF1E0E}">
      <dgm:prSet/>
      <dgm:spPr/>
      <dgm:t>
        <a:bodyPr/>
        <a:lstStyle/>
        <a:p>
          <a:endParaRPr lang="en-US"/>
        </a:p>
      </dgm:t>
    </dgm:pt>
    <dgm:pt modelId="{2A89801D-C25C-49AE-B199-F020B6921619}" type="sibTrans" cxnId="{27DBAAC5-B8BA-4327-99DA-04489AFF1E0E}">
      <dgm:prSet/>
      <dgm:spPr/>
      <dgm:t>
        <a:bodyPr/>
        <a:lstStyle/>
        <a:p>
          <a:endParaRPr lang="en-US"/>
        </a:p>
      </dgm:t>
    </dgm:pt>
    <dgm:pt modelId="{1A0F23E1-D439-4466-871B-0BFDABF454BB}">
      <dgm:prSet phldrT="[Text]" custT="1"/>
      <dgm:spPr/>
      <dgm:t>
        <a:bodyPr/>
        <a:lstStyle/>
        <a:p>
          <a:pPr algn="l"/>
          <a:r>
            <a:rPr lang="id-ID" sz="2000" dirty="0"/>
            <a:t>3. Hukum Kepemilikan</a:t>
          </a:r>
        </a:p>
        <a:p>
          <a:pPr algn="l"/>
          <a:r>
            <a:rPr lang="id-ID" sz="2000" dirty="0"/>
            <a:t>4. </a:t>
          </a:r>
          <a:r>
            <a:rPr lang="id-ID" sz="2000" b="0" dirty="0"/>
            <a:t>Hukum Tentang Keuangan Perusahaan </a:t>
          </a:r>
          <a:endParaRPr lang="en-US" sz="2000" b="0" dirty="0"/>
        </a:p>
      </dgm:t>
    </dgm:pt>
    <dgm:pt modelId="{882A4455-1C9D-4334-BE17-A2C239230FC9}" type="parTrans" cxnId="{AD3CFBD0-A724-4747-893B-4ADF71E65524}">
      <dgm:prSet/>
      <dgm:spPr/>
      <dgm:t>
        <a:bodyPr/>
        <a:lstStyle/>
        <a:p>
          <a:endParaRPr lang="en-US"/>
        </a:p>
      </dgm:t>
    </dgm:pt>
    <dgm:pt modelId="{C6913605-B758-4305-9416-4581E3479811}" type="sibTrans" cxnId="{AD3CFBD0-A724-4747-893B-4ADF71E65524}">
      <dgm:prSet/>
      <dgm:spPr/>
      <dgm:t>
        <a:bodyPr/>
        <a:lstStyle/>
        <a:p>
          <a:endParaRPr lang="en-US"/>
        </a:p>
      </dgm:t>
    </dgm:pt>
    <dgm:pt modelId="{F4A72F8D-1971-4EE8-A651-BBECB18ABD49}" type="pres">
      <dgm:prSet presAssocID="{2728A7C0-77D4-40E0-AA48-4D790A5B31B1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867568E6-545E-4424-9F6D-C3B2D5443E19}" type="pres">
      <dgm:prSet presAssocID="{977993FA-FF26-4DF2-8857-7EF4B6F8AA8E}" presName="circle1" presStyleLbl="node1" presStyleIdx="0" presStyleCnt="3"/>
      <dgm:spPr/>
    </dgm:pt>
    <dgm:pt modelId="{E0E08BA3-CC00-40F4-8D12-00A8B32ABF58}" type="pres">
      <dgm:prSet presAssocID="{977993FA-FF26-4DF2-8857-7EF4B6F8AA8E}" presName="space" presStyleCnt="0"/>
      <dgm:spPr/>
    </dgm:pt>
    <dgm:pt modelId="{585A7259-69B4-4CB4-8B83-7C6AC8577330}" type="pres">
      <dgm:prSet presAssocID="{977993FA-FF26-4DF2-8857-7EF4B6F8AA8E}" presName="rect1" presStyleLbl="alignAcc1" presStyleIdx="0" presStyleCnt="3" custLinFactNeighborX="297" custLinFactNeighborY="8297"/>
      <dgm:spPr/>
    </dgm:pt>
    <dgm:pt modelId="{2499EBA4-5A8E-4734-8311-CDD60ED6C584}" type="pres">
      <dgm:prSet presAssocID="{59ABD445-E440-4E7C-8345-1A5E22FDA576}" presName="vertSpace2" presStyleLbl="node1" presStyleIdx="0" presStyleCnt="3"/>
      <dgm:spPr/>
    </dgm:pt>
    <dgm:pt modelId="{A2412941-4D38-44DB-9268-1E0E0756CF99}" type="pres">
      <dgm:prSet presAssocID="{59ABD445-E440-4E7C-8345-1A5E22FDA576}" presName="circle2" presStyleLbl="node1" presStyleIdx="1" presStyleCnt="3"/>
      <dgm:spPr/>
    </dgm:pt>
    <dgm:pt modelId="{2E0958FC-E082-4374-A98D-8C5635AE38B0}" type="pres">
      <dgm:prSet presAssocID="{59ABD445-E440-4E7C-8345-1A5E22FDA576}" presName="rect2" presStyleLbl="alignAcc1" presStyleIdx="1" presStyleCnt="3"/>
      <dgm:spPr/>
    </dgm:pt>
    <dgm:pt modelId="{CCA08FA5-A6EE-4672-9790-A1436A1672F9}" type="pres">
      <dgm:prSet presAssocID="{1A0F23E1-D439-4466-871B-0BFDABF454BB}" presName="vertSpace3" presStyleLbl="node1" presStyleIdx="1" presStyleCnt="3"/>
      <dgm:spPr/>
    </dgm:pt>
    <dgm:pt modelId="{6F2A5C05-3D37-474D-9751-F73E88CF82EF}" type="pres">
      <dgm:prSet presAssocID="{1A0F23E1-D439-4466-871B-0BFDABF454BB}" presName="circle3" presStyleLbl="node1" presStyleIdx="2" presStyleCnt="3"/>
      <dgm:spPr/>
    </dgm:pt>
    <dgm:pt modelId="{92C453DE-3793-4BB5-A5AE-A09966A926FA}" type="pres">
      <dgm:prSet presAssocID="{1A0F23E1-D439-4466-871B-0BFDABF454BB}" presName="rect3" presStyleLbl="alignAcc1" presStyleIdx="2" presStyleCnt="3"/>
      <dgm:spPr/>
    </dgm:pt>
    <dgm:pt modelId="{ACA6AB2F-9017-4435-996B-CFE487231361}" type="pres">
      <dgm:prSet presAssocID="{977993FA-FF26-4DF2-8857-7EF4B6F8AA8E}" presName="rect1ParTxNoCh" presStyleLbl="alignAcc1" presStyleIdx="2" presStyleCnt="3">
        <dgm:presLayoutVars>
          <dgm:chMax val="1"/>
          <dgm:bulletEnabled val="1"/>
        </dgm:presLayoutVars>
      </dgm:prSet>
      <dgm:spPr/>
    </dgm:pt>
    <dgm:pt modelId="{48003A01-7BB8-4A34-8288-6B36FEA1E475}" type="pres">
      <dgm:prSet presAssocID="{59ABD445-E440-4E7C-8345-1A5E22FDA576}" presName="rect2ParTxNoCh" presStyleLbl="alignAcc1" presStyleIdx="2" presStyleCnt="3">
        <dgm:presLayoutVars>
          <dgm:chMax val="1"/>
          <dgm:bulletEnabled val="1"/>
        </dgm:presLayoutVars>
      </dgm:prSet>
      <dgm:spPr/>
    </dgm:pt>
    <dgm:pt modelId="{FFF0A626-417D-4DFC-8421-0FAA73AA886A}" type="pres">
      <dgm:prSet presAssocID="{1A0F23E1-D439-4466-871B-0BFDABF454BB}" presName="rect3ParTxNoCh" presStyleLbl="alignAcc1" presStyleIdx="2" presStyleCnt="3">
        <dgm:presLayoutVars>
          <dgm:chMax val="1"/>
          <dgm:bulletEnabled val="1"/>
        </dgm:presLayoutVars>
      </dgm:prSet>
      <dgm:spPr/>
    </dgm:pt>
  </dgm:ptLst>
  <dgm:cxnLst>
    <dgm:cxn modelId="{F4D0F007-D23C-42B7-9FD6-E4D77B6C051C}" type="presOf" srcId="{1A0F23E1-D439-4466-871B-0BFDABF454BB}" destId="{FFF0A626-417D-4DFC-8421-0FAA73AA886A}" srcOrd="1" destOrd="0" presId="urn:microsoft.com/office/officeart/2005/8/layout/target3"/>
    <dgm:cxn modelId="{9540341D-E123-4E89-BA84-83641B44B5CE}" type="presOf" srcId="{977993FA-FF26-4DF2-8857-7EF4B6F8AA8E}" destId="{ACA6AB2F-9017-4435-996B-CFE487231361}" srcOrd="1" destOrd="0" presId="urn:microsoft.com/office/officeart/2005/8/layout/target3"/>
    <dgm:cxn modelId="{B8599043-1591-4C13-8533-64DCE7F54954}" type="presOf" srcId="{1A0F23E1-D439-4466-871B-0BFDABF454BB}" destId="{92C453DE-3793-4BB5-A5AE-A09966A926FA}" srcOrd="0" destOrd="0" presId="urn:microsoft.com/office/officeart/2005/8/layout/target3"/>
    <dgm:cxn modelId="{FD0BF67F-B98F-4F4C-AB5C-3461453F23F4}" type="presOf" srcId="{977993FA-FF26-4DF2-8857-7EF4B6F8AA8E}" destId="{585A7259-69B4-4CB4-8B83-7C6AC8577330}" srcOrd="0" destOrd="0" presId="urn:microsoft.com/office/officeart/2005/8/layout/target3"/>
    <dgm:cxn modelId="{80C1D492-DC47-4D15-82D9-BC4D34213158}" type="presOf" srcId="{59ABD445-E440-4E7C-8345-1A5E22FDA576}" destId="{48003A01-7BB8-4A34-8288-6B36FEA1E475}" srcOrd="1" destOrd="0" presId="urn:microsoft.com/office/officeart/2005/8/layout/target3"/>
    <dgm:cxn modelId="{27DBAAC5-B8BA-4327-99DA-04489AFF1E0E}" srcId="{2728A7C0-77D4-40E0-AA48-4D790A5B31B1}" destId="{59ABD445-E440-4E7C-8345-1A5E22FDA576}" srcOrd="1" destOrd="0" parTransId="{106B8C14-316C-487B-BB5F-204831427E2E}" sibTransId="{2A89801D-C25C-49AE-B199-F020B6921619}"/>
    <dgm:cxn modelId="{83E627CB-0F34-4A17-BC1B-D873D3408831}" type="presOf" srcId="{2728A7C0-77D4-40E0-AA48-4D790A5B31B1}" destId="{F4A72F8D-1971-4EE8-A651-BBECB18ABD49}" srcOrd="0" destOrd="0" presId="urn:microsoft.com/office/officeart/2005/8/layout/target3"/>
    <dgm:cxn modelId="{AD3CFBD0-A724-4747-893B-4ADF71E65524}" srcId="{2728A7C0-77D4-40E0-AA48-4D790A5B31B1}" destId="{1A0F23E1-D439-4466-871B-0BFDABF454BB}" srcOrd="2" destOrd="0" parTransId="{882A4455-1C9D-4334-BE17-A2C239230FC9}" sibTransId="{C6913605-B758-4305-9416-4581E3479811}"/>
    <dgm:cxn modelId="{0EF9D1E3-16F2-4B41-BA35-F168EC8324D2}" type="presOf" srcId="{59ABD445-E440-4E7C-8345-1A5E22FDA576}" destId="{2E0958FC-E082-4374-A98D-8C5635AE38B0}" srcOrd="0" destOrd="0" presId="urn:microsoft.com/office/officeart/2005/8/layout/target3"/>
    <dgm:cxn modelId="{77F68FFF-995F-4A60-A451-01A0131119B7}" srcId="{2728A7C0-77D4-40E0-AA48-4D790A5B31B1}" destId="{977993FA-FF26-4DF2-8857-7EF4B6F8AA8E}" srcOrd="0" destOrd="0" parTransId="{6A332DE8-1758-4D53-9F5E-9B56793376CB}" sibTransId="{5EE2940E-F83B-40A1-B252-F3BBF58E16B5}"/>
    <dgm:cxn modelId="{CAEEC1DA-FBAE-4D4C-BAF2-E01B118D73C0}" type="presParOf" srcId="{F4A72F8D-1971-4EE8-A651-BBECB18ABD49}" destId="{867568E6-545E-4424-9F6D-C3B2D5443E19}" srcOrd="0" destOrd="0" presId="urn:microsoft.com/office/officeart/2005/8/layout/target3"/>
    <dgm:cxn modelId="{1B44E1B8-40D3-447D-8034-FE3D1CCAA563}" type="presParOf" srcId="{F4A72F8D-1971-4EE8-A651-BBECB18ABD49}" destId="{E0E08BA3-CC00-40F4-8D12-00A8B32ABF58}" srcOrd="1" destOrd="0" presId="urn:microsoft.com/office/officeart/2005/8/layout/target3"/>
    <dgm:cxn modelId="{54D72AED-B3F2-49B8-99A0-BA7B2B62F083}" type="presParOf" srcId="{F4A72F8D-1971-4EE8-A651-BBECB18ABD49}" destId="{585A7259-69B4-4CB4-8B83-7C6AC8577330}" srcOrd="2" destOrd="0" presId="urn:microsoft.com/office/officeart/2005/8/layout/target3"/>
    <dgm:cxn modelId="{ECDD17A5-1750-4104-B602-E99D0F616154}" type="presParOf" srcId="{F4A72F8D-1971-4EE8-A651-BBECB18ABD49}" destId="{2499EBA4-5A8E-4734-8311-CDD60ED6C584}" srcOrd="3" destOrd="0" presId="urn:microsoft.com/office/officeart/2005/8/layout/target3"/>
    <dgm:cxn modelId="{1E541588-9E19-42DB-A9FA-30032189F8D9}" type="presParOf" srcId="{F4A72F8D-1971-4EE8-A651-BBECB18ABD49}" destId="{A2412941-4D38-44DB-9268-1E0E0756CF99}" srcOrd="4" destOrd="0" presId="urn:microsoft.com/office/officeart/2005/8/layout/target3"/>
    <dgm:cxn modelId="{93330447-86EC-4563-A3CA-2AFE02D99D3F}" type="presParOf" srcId="{F4A72F8D-1971-4EE8-A651-BBECB18ABD49}" destId="{2E0958FC-E082-4374-A98D-8C5635AE38B0}" srcOrd="5" destOrd="0" presId="urn:microsoft.com/office/officeart/2005/8/layout/target3"/>
    <dgm:cxn modelId="{76605B66-CC14-44CC-AB98-D4C1B6D4AC16}" type="presParOf" srcId="{F4A72F8D-1971-4EE8-A651-BBECB18ABD49}" destId="{CCA08FA5-A6EE-4672-9790-A1436A1672F9}" srcOrd="6" destOrd="0" presId="urn:microsoft.com/office/officeart/2005/8/layout/target3"/>
    <dgm:cxn modelId="{F21FD20B-17FF-48C3-85A9-BFB795593FB7}" type="presParOf" srcId="{F4A72F8D-1971-4EE8-A651-BBECB18ABD49}" destId="{6F2A5C05-3D37-474D-9751-F73E88CF82EF}" srcOrd="7" destOrd="0" presId="urn:microsoft.com/office/officeart/2005/8/layout/target3"/>
    <dgm:cxn modelId="{B604EBB2-7A35-408E-9CB1-A61BEB120FEB}" type="presParOf" srcId="{F4A72F8D-1971-4EE8-A651-BBECB18ABD49}" destId="{92C453DE-3793-4BB5-A5AE-A09966A926FA}" srcOrd="8" destOrd="0" presId="urn:microsoft.com/office/officeart/2005/8/layout/target3"/>
    <dgm:cxn modelId="{AA22E0BD-CB5D-44AF-9226-9AA2BB26B203}" type="presParOf" srcId="{F4A72F8D-1971-4EE8-A651-BBECB18ABD49}" destId="{ACA6AB2F-9017-4435-996B-CFE487231361}" srcOrd="9" destOrd="0" presId="urn:microsoft.com/office/officeart/2005/8/layout/target3"/>
    <dgm:cxn modelId="{B671E33A-1CE8-4217-94B5-638B2F40D8C1}" type="presParOf" srcId="{F4A72F8D-1971-4EE8-A651-BBECB18ABD49}" destId="{48003A01-7BB8-4A34-8288-6B36FEA1E475}" srcOrd="10" destOrd="0" presId="urn:microsoft.com/office/officeart/2005/8/layout/target3"/>
    <dgm:cxn modelId="{0B446CD0-2B07-4A9A-8019-181AB4BC5284}" type="presParOf" srcId="{F4A72F8D-1971-4EE8-A651-BBECB18ABD49}" destId="{FFF0A626-417D-4DFC-8421-0FAA73AA886A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7568E6-545E-4424-9F6D-C3B2D5443E19}">
      <dsp:nvSpPr>
        <dsp:cNvPr id="0" name=""/>
        <dsp:cNvSpPr/>
      </dsp:nvSpPr>
      <dsp:spPr>
        <a:xfrm>
          <a:off x="0" y="0"/>
          <a:ext cx="3528392" cy="352839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5A7259-69B4-4CB4-8B83-7C6AC8577330}">
      <dsp:nvSpPr>
        <dsp:cNvPr id="0" name=""/>
        <dsp:cNvSpPr/>
      </dsp:nvSpPr>
      <dsp:spPr>
        <a:xfrm>
          <a:off x="1764196" y="0"/>
          <a:ext cx="6156684" cy="352839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200" kern="1200" dirty="0">
              <a:latin typeface="Bahnschrift Condensed" panose="020B0502040204020203" pitchFamily="34" charset="0"/>
            </a:rPr>
            <a:t>4 Bidang Hukum Baru ?</a:t>
          </a:r>
          <a:endParaRPr lang="en-US" sz="3200" kern="1200" dirty="0">
            <a:latin typeface="Bahnschrift Condensed" panose="020B0502040204020203" pitchFamily="34" charset="0"/>
          </a:endParaRPr>
        </a:p>
      </dsp:txBody>
      <dsp:txXfrm>
        <a:off x="1764196" y="0"/>
        <a:ext cx="6156684" cy="1058519"/>
      </dsp:txXfrm>
    </dsp:sp>
    <dsp:sp modelId="{A2412941-4D38-44DB-9268-1E0E0756CF99}">
      <dsp:nvSpPr>
        <dsp:cNvPr id="0" name=""/>
        <dsp:cNvSpPr/>
      </dsp:nvSpPr>
      <dsp:spPr>
        <a:xfrm>
          <a:off x="617469" y="1058519"/>
          <a:ext cx="2293452" cy="229345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0958FC-E082-4374-A98D-8C5635AE38B0}">
      <dsp:nvSpPr>
        <dsp:cNvPr id="0" name=""/>
        <dsp:cNvSpPr/>
      </dsp:nvSpPr>
      <dsp:spPr>
        <a:xfrm>
          <a:off x="1764196" y="1058519"/>
          <a:ext cx="6156684" cy="229345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1. Hukum Tentang Kelalaian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2. Hukum Kriminal</a:t>
          </a:r>
          <a:endParaRPr lang="en-US" sz="2000" kern="1200" dirty="0"/>
        </a:p>
      </dsp:txBody>
      <dsp:txXfrm>
        <a:off x="1764196" y="1058519"/>
        <a:ext cx="6156684" cy="1058516"/>
      </dsp:txXfrm>
    </dsp:sp>
    <dsp:sp modelId="{6F2A5C05-3D37-474D-9751-F73E88CF82EF}">
      <dsp:nvSpPr>
        <dsp:cNvPr id="0" name=""/>
        <dsp:cNvSpPr/>
      </dsp:nvSpPr>
      <dsp:spPr>
        <a:xfrm>
          <a:off x="1234937" y="2117036"/>
          <a:ext cx="1058516" cy="105851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C453DE-3793-4BB5-A5AE-A09966A926FA}">
      <dsp:nvSpPr>
        <dsp:cNvPr id="0" name=""/>
        <dsp:cNvSpPr/>
      </dsp:nvSpPr>
      <dsp:spPr>
        <a:xfrm>
          <a:off x="1764196" y="2117036"/>
          <a:ext cx="6156684" cy="105851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3. Hukum Kepemilikan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4. </a:t>
          </a:r>
          <a:r>
            <a:rPr lang="id-ID" sz="2000" b="0" kern="1200" dirty="0"/>
            <a:t>Hukum Tentang Keuangan Perusahaan </a:t>
          </a:r>
          <a:endParaRPr lang="en-US" sz="2000" b="0" kern="1200" dirty="0"/>
        </a:p>
      </dsp:txBody>
      <dsp:txXfrm>
        <a:off x="1764196" y="2117036"/>
        <a:ext cx="6156684" cy="1058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8BA40-70E6-4B4C-B25A-4CE45ED9D0C1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54F02-B1FD-44E1-87CB-F2189081E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88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54F02-B1FD-44E1-87CB-F2189081E90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10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8A105-1FC4-4B33-93C4-4FD27766D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A19F8-6DC4-47E8-85D7-38A9A9D954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25C32-E197-4861-9BF5-5FE5ED5A1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16530-E309-4F65-B70A-39EE55166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BA6C3-B501-4F6B-8241-D6C380C4E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36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DA9CB-9548-4CE3-B930-33FF280F2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5E730-AF37-4464-97FC-3CA405E17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04434-AD53-4947-A130-44BC24B1F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3B3E8-00EB-4F92-8DB1-7E3D1590D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58083-99BD-4D34-8992-847BFC18E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526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80D52-934C-4063-9805-EEA0CCE67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748E6-7C24-48CA-B58A-24741FC72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54CD5-0821-4FEF-B22A-5E9F359A8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D62DD-449D-49E1-9CCA-5F57A0DE6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2A939-CEF2-4A05-AB07-00C2123F9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63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9C835-FAB8-4C84-8423-82AC75992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1F46F-D444-4B24-9735-1861698D7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769927-6BA7-4F44-93FE-B22D8EB7D6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535088-8247-4D20-BBBD-14FA29138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26BDBE-0E6C-4083-8C90-F78B8D901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89DED-C92D-4C17-953B-9877962D7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55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FDD6C-C663-4A6A-85BD-BEAEA402C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1472A-CB86-41CB-96F2-2C93DBC4B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F96EF-96FF-4588-AD31-5A0AEEF27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49002F-1CBC-4F26-9A63-D4656CD38F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C0B6AB-E660-4750-BB23-F8FFF0AB52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D01960-B4F0-4BFF-AADB-89BB7C96C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F2DF42-BA16-458D-A624-E1F8476BA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8E9EF2-431D-4C01-ADC8-DC90C40B7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001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3A5E6-A15C-4D83-BA50-AD6DFDCBD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9E87B6-8993-45E3-851B-9EB1F201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99C91A-6245-4509-A127-73F712D8B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209354-1F29-4C86-885E-899DFACDF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99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C4BD59-EEF2-40DD-89F5-F4C3233BD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279631-A3A6-4A9A-8BB9-93FBC2FA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B262F-A901-467F-95AD-EA2AEC662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88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18CB1-5C96-41AF-8F21-67159ACA0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33CCC-530B-45F9-A1B6-71A55DE5C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0BACD-0BAF-4C6C-9DFC-CB35FD5FC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5FD08-0554-4A3C-8D58-5F3A319FB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16149-D366-4C14-AED6-7E7F70E39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8EDC8E-778E-4127-9257-9FDECDD0A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12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A94E0-B7A7-4E90-9BFA-AEE036D3F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E39F5F-B773-41F8-A3CF-8C01FD97A5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98D12-42D5-4A09-95B1-BDBD5FDEA2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CC89FF-1C2E-46AB-9E69-4AD4E823F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D60A1-BC21-4C48-BEDB-FE7A3EC86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4453E8-CC60-4224-95BB-142F82FC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32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F6807-FA20-481B-8E14-52D1A8865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7E9B01-B9DC-405E-894D-7558F10B9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7CA3B-02EA-40A2-AC42-1C670D974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B0613-B6E5-40B6-93E7-2D51169FE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D834D-2CDF-47F0-AF58-CF2831E81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283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5A1ECF-B934-4E25-9330-83AAABDD61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9DE575-C4B3-4770-BA9A-E0D03592E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64B1C-624A-4EE6-903B-0DF369AF6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9843D-7B29-4F9C-A6AD-192F98BC3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A0A8C-8456-475E-8846-0524C0B21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317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128" b="45194"/>
          <a:stretch>
            <a:fillRect/>
          </a:stretch>
        </p:blipFill>
        <p:spPr>
          <a:xfrm>
            <a:off x="0" y="2"/>
            <a:ext cx="4251570" cy="3758617"/>
          </a:xfrm>
          <a:custGeom>
            <a:avLst/>
            <a:gdLst>
              <a:gd name="connsiteX0" fmla="*/ 0 w 4251570"/>
              <a:gd name="connsiteY0" fmla="*/ 0 h 3758617"/>
              <a:gd name="connsiteX1" fmla="*/ 4251570 w 4251570"/>
              <a:gd name="connsiteY1" fmla="*/ 0 h 3758617"/>
              <a:gd name="connsiteX2" fmla="*/ 4251570 w 4251570"/>
              <a:gd name="connsiteY2" fmla="*/ 3006894 h 3758617"/>
              <a:gd name="connsiteX3" fmla="*/ 2125785 w 4251570"/>
              <a:gd name="connsiteY3" fmla="*/ 3758617 h 3758617"/>
              <a:gd name="connsiteX4" fmla="*/ 0 w 4251570"/>
              <a:gd name="connsiteY4" fmla="*/ 3006894 h 3758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1570" h="3758617">
                <a:moveTo>
                  <a:pt x="0" y="0"/>
                </a:moveTo>
                <a:lnTo>
                  <a:pt x="4251570" y="0"/>
                </a:lnTo>
                <a:lnTo>
                  <a:pt x="4251570" y="3006894"/>
                </a:lnTo>
                <a:lnTo>
                  <a:pt x="2125785" y="3758617"/>
                </a:lnTo>
                <a:lnTo>
                  <a:pt x="0" y="3006894"/>
                </a:lnTo>
                <a:close/>
              </a:path>
            </a:pathLst>
          </a:cu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6" t="45194" r="47692"/>
          <a:stretch>
            <a:fillRect/>
          </a:stretch>
        </p:blipFill>
        <p:spPr>
          <a:xfrm>
            <a:off x="2125783" y="3099384"/>
            <a:ext cx="4251570" cy="3758616"/>
          </a:xfrm>
          <a:custGeom>
            <a:avLst/>
            <a:gdLst>
              <a:gd name="connsiteX0" fmla="*/ 2125786 w 4251570"/>
              <a:gd name="connsiteY0" fmla="*/ 0 h 3758616"/>
              <a:gd name="connsiteX1" fmla="*/ 4251570 w 4251570"/>
              <a:gd name="connsiteY1" fmla="*/ 751723 h 3758616"/>
              <a:gd name="connsiteX2" fmla="*/ 4251570 w 4251570"/>
              <a:gd name="connsiteY2" fmla="*/ 3758616 h 3758616"/>
              <a:gd name="connsiteX3" fmla="*/ 0 w 4251570"/>
              <a:gd name="connsiteY3" fmla="*/ 3758616 h 3758616"/>
              <a:gd name="connsiteX4" fmla="*/ 0 w 4251570"/>
              <a:gd name="connsiteY4" fmla="*/ 751723 h 3758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1570" h="3758616">
                <a:moveTo>
                  <a:pt x="2125786" y="0"/>
                </a:moveTo>
                <a:lnTo>
                  <a:pt x="4251570" y="751723"/>
                </a:lnTo>
                <a:lnTo>
                  <a:pt x="4251570" y="3758616"/>
                </a:lnTo>
                <a:lnTo>
                  <a:pt x="0" y="3758616"/>
                </a:lnTo>
                <a:lnTo>
                  <a:pt x="0" y="75172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2036621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0"/>
          <a:stretch>
            <a:fillRect/>
          </a:stretch>
        </p:blipFill>
        <p:spPr>
          <a:xfrm>
            <a:off x="5333999" y="1"/>
            <a:ext cx="6858000" cy="6857999"/>
          </a:xfrm>
          <a:custGeom>
            <a:avLst/>
            <a:gdLst>
              <a:gd name="connsiteX0" fmla="*/ 2188045 w 6858000"/>
              <a:gd name="connsiteY0" fmla="*/ 0 h 6857999"/>
              <a:gd name="connsiteX1" fmla="*/ 6857999 w 6858000"/>
              <a:gd name="connsiteY1" fmla="*/ 0 h 6857999"/>
              <a:gd name="connsiteX2" fmla="*/ 4669955 w 6858000"/>
              <a:gd name="connsiteY2" fmla="*/ 3428999 h 6857999"/>
              <a:gd name="connsiteX3" fmla="*/ 6858000 w 6858000"/>
              <a:gd name="connsiteY3" fmla="*/ 6857999 h 6857999"/>
              <a:gd name="connsiteX4" fmla="*/ 2188045 w 6858000"/>
              <a:gd name="connsiteY4" fmla="*/ 6857999 h 6857999"/>
              <a:gd name="connsiteX5" fmla="*/ 0 w 6858000"/>
              <a:gd name="connsiteY5" fmla="*/ 3428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6857999">
                <a:moveTo>
                  <a:pt x="2188045" y="0"/>
                </a:moveTo>
                <a:lnTo>
                  <a:pt x="6857999" y="0"/>
                </a:lnTo>
                <a:lnTo>
                  <a:pt x="4669955" y="3428999"/>
                </a:lnTo>
                <a:lnTo>
                  <a:pt x="6858000" y="6857999"/>
                </a:lnTo>
                <a:lnTo>
                  <a:pt x="2188045" y="6857999"/>
                </a:lnTo>
                <a:lnTo>
                  <a:pt x="0" y="3428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93756476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3820859 w 6096000"/>
              <a:gd name="connsiteY1" fmla="*/ 0 h 6858000"/>
              <a:gd name="connsiteX2" fmla="*/ 6096000 w 6096000"/>
              <a:gd name="connsiteY2" fmla="*/ 3429000 h 6858000"/>
              <a:gd name="connsiteX3" fmla="*/ 3820859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5709545 h 6858000"/>
              <a:gd name="connsiteX6" fmla="*/ 1513142 w 6096000"/>
              <a:gd name="connsiteY6" fmla="*/ 3429000 h 6858000"/>
              <a:gd name="connsiteX7" fmla="*/ 0 w 6096000"/>
              <a:gd name="connsiteY7" fmla="*/ 11484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3820859" y="0"/>
                </a:lnTo>
                <a:lnTo>
                  <a:pt x="6096000" y="3429000"/>
                </a:lnTo>
                <a:lnTo>
                  <a:pt x="3820859" y="6858000"/>
                </a:lnTo>
                <a:lnTo>
                  <a:pt x="0" y="6858000"/>
                </a:lnTo>
                <a:lnTo>
                  <a:pt x="0" y="5709545"/>
                </a:lnTo>
                <a:lnTo>
                  <a:pt x="1513142" y="3429000"/>
                </a:lnTo>
                <a:lnTo>
                  <a:pt x="0" y="114845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70009938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13691EC-2D2D-4F7C-A507-338DA1D8F495}"/>
              </a:ext>
            </a:extLst>
          </p:cNvPr>
          <p:cNvSpPr/>
          <p:nvPr userDrawn="1"/>
        </p:nvSpPr>
        <p:spPr>
          <a:xfrm>
            <a:off x="152400" y="0"/>
            <a:ext cx="3004457" cy="5159829"/>
          </a:xfrm>
          <a:custGeom>
            <a:avLst/>
            <a:gdLst>
              <a:gd name="connsiteX0" fmla="*/ 0 w 3004457"/>
              <a:gd name="connsiteY0" fmla="*/ 0 h 5159829"/>
              <a:gd name="connsiteX1" fmla="*/ 3004457 w 3004457"/>
              <a:gd name="connsiteY1" fmla="*/ 0 h 5159829"/>
              <a:gd name="connsiteX2" fmla="*/ 3004457 w 3004457"/>
              <a:gd name="connsiteY2" fmla="*/ 4767928 h 5159829"/>
              <a:gd name="connsiteX3" fmla="*/ 2612556 w 3004457"/>
              <a:gd name="connsiteY3" fmla="*/ 5159829 h 5159829"/>
              <a:gd name="connsiteX4" fmla="*/ 391901 w 3004457"/>
              <a:gd name="connsiteY4" fmla="*/ 5159829 h 5159829"/>
              <a:gd name="connsiteX5" fmla="*/ 0 w 3004457"/>
              <a:gd name="connsiteY5" fmla="*/ 4767928 h 5159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04457" h="5159829">
                <a:moveTo>
                  <a:pt x="0" y="0"/>
                </a:moveTo>
                <a:lnTo>
                  <a:pt x="3004457" y="0"/>
                </a:lnTo>
                <a:lnTo>
                  <a:pt x="3004457" y="4767928"/>
                </a:lnTo>
                <a:cubicBezTo>
                  <a:pt x="3004457" y="4984369"/>
                  <a:pt x="2828997" y="5159829"/>
                  <a:pt x="2612556" y="5159829"/>
                </a:cubicBezTo>
                <a:lnTo>
                  <a:pt x="391901" y="5159829"/>
                </a:lnTo>
                <a:cubicBezTo>
                  <a:pt x="175460" y="5159829"/>
                  <a:pt x="0" y="4984369"/>
                  <a:pt x="0" y="47679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44500" dist="190500" dir="13500000" algn="br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3C3B5E2-8AB1-4055-ACC9-E283B21D3668}"/>
              </a:ext>
            </a:extLst>
          </p:cNvPr>
          <p:cNvSpPr/>
          <p:nvPr userDrawn="1"/>
        </p:nvSpPr>
        <p:spPr>
          <a:xfrm>
            <a:off x="3374571" y="1698172"/>
            <a:ext cx="3004457" cy="5159828"/>
          </a:xfrm>
          <a:custGeom>
            <a:avLst/>
            <a:gdLst>
              <a:gd name="connsiteX0" fmla="*/ 391901 w 3004457"/>
              <a:gd name="connsiteY0" fmla="*/ 0 h 5159828"/>
              <a:gd name="connsiteX1" fmla="*/ 2612556 w 3004457"/>
              <a:gd name="connsiteY1" fmla="*/ 0 h 5159828"/>
              <a:gd name="connsiteX2" fmla="*/ 3004457 w 3004457"/>
              <a:gd name="connsiteY2" fmla="*/ 391901 h 5159828"/>
              <a:gd name="connsiteX3" fmla="*/ 3004457 w 3004457"/>
              <a:gd name="connsiteY3" fmla="*/ 5159828 h 5159828"/>
              <a:gd name="connsiteX4" fmla="*/ 0 w 3004457"/>
              <a:gd name="connsiteY4" fmla="*/ 5159828 h 5159828"/>
              <a:gd name="connsiteX5" fmla="*/ 0 w 3004457"/>
              <a:gd name="connsiteY5" fmla="*/ 391901 h 5159828"/>
              <a:gd name="connsiteX6" fmla="*/ 391901 w 3004457"/>
              <a:gd name="connsiteY6" fmla="*/ 0 h 515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4457" h="5159828">
                <a:moveTo>
                  <a:pt x="391901" y="0"/>
                </a:moveTo>
                <a:lnTo>
                  <a:pt x="2612556" y="0"/>
                </a:lnTo>
                <a:cubicBezTo>
                  <a:pt x="2828997" y="0"/>
                  <a:pt x="3004457" y="175460"/>
                  <a:pt x="3004457" y="391901"/>
                </a:cubicBezTo>
                <a:lnTo>
                  <a:pt x="3004457" y="5159828"/>
                </a:lnTo>
                <a:lnTo>
                  <a:pt x="0" y="5159828"/>
                </a:lnTo>
                <a:lnTo>
                  <a:pt x="0" y="391901"/>
                </a:lnTo>
                <a:cubicBezTo>
                  <a:pt x="0" y="175460"/>
                  <a:pt x="175460" y="0"/>
                  <a:pt x="3919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44500" dist="190500" dir="13500000" algn="br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" r="75311" b="28824"/>
          <a:stretch>
            <a:fillRect/>
          </a:stretch>
        </p:blipFill>
        <p:spPr>
          <a:xfrm>
            <a:off x="299115" y="1"/>
            <a:ext cx="2711028" cy="4881283"/>
          </a:xfrm>
          <a:custGeom>
            <a:avLst/>
            <a:gdLst>
              <a:gd name="connsiteX0" fmla="*/ 12343 w 2711028"/>
              <a:gd name="connsiteY0" fmla="*/ 0 h 4881283"/>
              <a:gd name="connsiteX1" fmla="*/ 2698685 w 2711028"/>
              <a:gd name="connsiteY1" fmla="*/ 0 h 4881283"/>
              <a:gd name="connsiteX2" fmla="*/ 2703844 w 2711028"/>
              <a:gd name="connsiteY2" fmla="*/ 16619 h 4881283"/>
              <a:gd name="connsiteX3" fmla="*/ 2711028 w 2711028"/>
              <a:gd name="connsiteY3" fmla="*/ 87887 h 4881283"/>
              <a:gd name="connsiteX4" fmla="*/ 2711028 w 2711028"/>
              <a:gd name="connsiteY4" fmla="*/ 4527657 h 4881283"/>
              <a:gd name="connsiteX5" fmla="*/ 2357402 w 2711028"/>
              <a:gd name="connsiteY5" fmla="*/ 4881283 h 4881283"/>
              <a:gd name="connsiteX6" fmla="*/ 353626 w 2711028"/>
              <a:gd name="connsiteY6" fmla="*/ 4881283 h 4881283"/>
              <a:gd name="connsiteX7" fmla="*/ 0 w 2711028"/>
              <a:gd name="connsiteY7" fmla="*/ 4527657 h 4881283"/>
              <a:gd name="connsiteX8" fmla="*/ 0 w 2711028"/>
              <a:gd name="connsiteY8" fmla="*/ 87887 h 4881283"/>
              <a:gd name="connsiteX9" fmla="*/ 7185 w 2711028"/>
              <a:gd name="connsiteY9" fmla="*/ 16619 h 4881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11028" h="4881283">
                <a:moveTo>
                  <a:pt x="12343" y="0"/>
                </a:moveTo>
                <a:lnTo>
                  <a:pt x="2698685" y="0"/>
                </a:lnTo>
                <a:lnTo>
                  <a:pt x="2703844" y="16619"/>
                </a:lnTo>
                <a:cubicBezTo>
                  <a:pt x="2708554" y="39639"/>
                  <a:pt x="2711028" y="63474"/>
                  <a:pt x="2711028" y="87887"/>
                </a:cubicBezTo>
                <a:lnTo>
                  <a:pt x="2711028" y="4527657"/>
                </a:lnTo>
                <a:cubicBezTo>
                  <a:pt x="2711028" y="4722960"/>
                  <a:pt x="2552704" y="4881283"/>
                  <a:pt x="2357402" y="4881283"/>
                </a:cubicBezTo>
                <a:lnTo>
                  <a:pt x="353626" y="4881283"/>
                </a:lnTo>
                <a:cubicBezTo>
                  <a:pt x="158324" y="4881283"/>
                  <a:pt x="0" y="4722960"/>
                  <a:pt x="0" y="4527657"/>
                </a:cubicBezTo>
                <a:lnTo>
                  <a:pt x="0" y="87887"/>
                </a:lnTo>
                <a:cubicBezTo>
                  <a:pt x="0" y="63474"/>
                  <a:pt x="2474" y="39639"/>
                  <a:pt x="7185" y="16619"/>
                </a:cubicBezTo>
                <a:close/>
              </a:path>
            </a:pathLst>
          </a:cu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2" t="28824" r="48882"/>
          <a:stretch>
            <a:fillRect/>
          </a:stretch>
        </p:blipFill>
        <p:spPr>
          <a:xfrm>
            <a:off x="3521286" y="1976720"/>
            <a:ext cx="2711028" cy="4881280"/>
          </a:xfrm>
          <a:custGeom>
            <a:avLst/>
            <a:gdLst>
              <a:gd name="connsiteX0" fmla="*/ 353626 w 2711028"/>
              <a:gd name="connsiteY0" fmla="*/ 0 h 4881280"/>
              <a:gd name="connsiteX1" fmla="*/ 2357402 w 2711028"/>
              <a:gd name="connsiteY1" fmla="*/ 0 h 4881280"/>
              <a:gd name="connsiteX2" fmla="*/ 2711028 w 2711028"/>
              <a:gd name="connsiteY2" fmla="*/ 353626 h 4881280"/>
              <a:gd name="connsiteX3" fmla="*/ 2711028 w 2711028"/>
              <a:gd name="connsiteY3" fmla="*/ 4793396 h 4881280"/>
              <a:gd name="connsiteX4" fmla="*/ 2703844 w 2711028"/>
              <a:gd name="connsiteY4" fmla="*/ 4864664 h 4881280"/>
              <a:gd name="connsiteX5" fmla="*/ 2698687 w 2711028"/>
              <a:gd name="connsiteY5" fmla="*/ 4881280 h 4881280"/>
              <a:gd name="connsiteX6" fmla="*/ 12343 w 2711028"/>
              <a:gd name="connsiteY6" fmla="*/ 4881280 h 4881280"/>
              <a:gd name="connsiteX7" fmla="*/ 7185 w 2711028"/>
              <a:gd name="connsiteY7" fmla="*/ 4864664 h 4881280"/>
              <a:gd name="connsiteX8" fmla="*/ 0 w 2711028"/>
              <a:gd name="connsiteY8" fmla="*/ 4793396 h 4881280"/>
              <a:gd name="connsiteX9" fmla="*/ 0 w 2711028"/>
              <a:gd name="connsiteY9" fmla="*/ 353626 h 4881280"/>
              <a:gd name="connsiteX10" fmla="*/ 353626 w 2711028"/>
              <a:gd name="connsiteY10" fmla="*/ 0 h 488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11028" h="4881280">
                <a:moveTo>
                  <a:pt x="353626" y="0"/>
                </a:moveTo>
                <a:lnTo>
                  <a:pt x="2357402" y="0"/>
                </a:lnTo>
                <a:cubicBezTo>
                  <a:pt x="2552705" y="0"/>
                  <a:pt x="2711028" y="158324"/>
                  <a:pt x="2711028" y="353626"/>
                </a:cubicBezTo>
                <a:lnTo>
                  <a:pt x="2711028" y="4793396"/>
                </a:lnTo>
                <a:cubicBezTo>
                  <a:pt x="2711028" y="4817809"/>
                  <a:pt x="2708554" y="4841644"/>
                  <a:pt x="2703844" y="4864664"/>
                </a:cubicBezTo>
                <a:lnTo>
                  <a:pt x="2698687" y="4881280"/>
                </a:lnTo>
                <a:lnTo>
                  <a:pt x="12343" y="4881280"/>
                </a:lnTo>
                <a:lnTo>
                  <a:pt x="7185" y="4864664"/>
                </a:lnTo>
                <a:cubicBezTo>
                  <a:pt x="2474" y="4841644"/>
                  <a:pt x="0" y="4817809"/>
                  <a:pt x="0" y="4793396"/>
                </a:cubicBezTo>
                <a:lnTo>
                  <a:pt x="0" y="353626"/>
                </a:lnTo>
                <a:cubicBezTo>
                  <a:pt x="0" y="158324"/>
                  <a:pt x="158324" y="0"/>
                  <a:pt x="35362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26239976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50" b="13651"/>
          <a:stretch>
            <a:fillRect/>
          </a:stretch>
        </p:blipFill>
        <p:spPr>
          <a:xfrm>
            <a:off x="6370336" y="0"/>
            <a:ext cx="5821662" cy="5921828"/>
          </a:xfrm>
          <a:custGeom>
            <a:avLst/>
            <a:gdLst>
              <a:gd name="connsiteX0" fmla="*/ 0 w 5821662"/>
              <a:gd name="connsiteY0" fmla="*/ 0 h 5921828"/>
              <a:gd name="connsiteX1" fmla="*/ 5821662 w 5821662"/>
              <a:gd name="connsiteY1" fmla="*/ 0 h 5921828"/>
              <a:gd name="connsiteX2" fmla="*/ 5821662 w 5821662"/>
              <a:gd name="connsiteY2" fmla="*/ 4422866 h 5921828"/>
              <a:gd name="connsiteX3" fmla="*/ 2910831 w 5821662"/>
              <a:gd name="connsiteY3" fmla="*/ 5921828 h 5921828"/>
              <a:gd name="connsiteX4" fmla="*/ 0 w 5821662"/>
              <a:gd name="connsiteY4" fmla="*/ 4422866 h 5921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1662" h="5921828">
                <a:moveTo>
                  <a:pt x="0" y="0"/>
                </a:moveTo>
                <a:lnTo>
                  <a:pt x="5821662" y="0"/>
                </a:lnTo>
                <a:lnTo>
                  <a:pt x="5821662" y="4422866"/>
                </a:lnTo>
                <a:lnTo>
                  <a:pt x="2910831" y="5921828"/>
                </a:lnTo>
                <a:lnTo>
                  <a:pt x="0" y="442286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13768549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76" b="34632"/>
          <a:stretch>
            <a:fillRect/>
          </a:stretch>
        </p:blipFill>
        <p:spPr>
          <a:xfrm>
            <a:off x="7824392" y="0"/>
            <a:ext cx="4367608" cy="4482964"/>
          </a:xfrm>
          <a:custGeom>
            <a:avLst/>
            <a:gdLst>
              <a:gd name="connsiteX0" fmla="*/ 690428 w 4367608"/>
              <a:gd name="connsiteY0" fmla="*/ 0 h 4482964"/>
              <a:gd name="connsiteX1" fmla="*/ 4367608 w 4367608"/>
              <a:gd name="connsiteY1" fmla="*/ 0 h 4482964"/>
              <a:gd name="connsiteX2" fmla="*/ 4367608 w 4367608"/>
              <a:gd name="connsiteY2" fmla="*/ 3892352 h 4482964"/>
              <a:gd name="connsiteX3" fmla="*/ 4191836 w 4367608"/>
              <a:gd name="connsiteY3" fmla="*/ 4023792 h 4482964"/>
              <a:gd name="connsiteX4" fmla="*/ 2688609 w 4367608"/>
              <a:gd name="connsiteY4" fmla="*/ 4482964 h 4482964"/>
              <a:gd name="connsiteX5" fmla="*/ 0 w 4367608"/>
              <a:gd name="connsiteY5" fmla="*/ 1794355 h 4482964"/>
              <a:gd name="connsiteX6" fmla="*/ 613948 w 4367608"/>
              <a:gd name="connsiteY6" fmla="*/ 84150 h 4482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7608" h="4482964">
                <a:moveTo>
                  <a:pt x="690428" y="0"/>
                </a:moveTo>
                <a:lnTo>
                  <a:pt x="4367608" y="0"/>
                </a:lnTo>
                <a:lnTo>
                  <a:pt x="4367608" y="3892352"/>
                </a:lnTo>
                <a:lnTo>
                  <a:pt x="4191836" y="4023792"/>
                </a:lnTo>
                <a:cubicBezTo>
                  <a:pt x="3762731" y="4313690"/>
                  <a:pt x="3245438" y="4482964"/>
                  <a:pt x="2688609" y="4482964"/>
                </a:cubicBezTo>
                <a:cubicBezTo>
                  <a:pt x="1203731" y="4482964"/>
                  <a:pt x="0" y="3279233"/>
                  <a:pt x="0" y="1794355"/>
                </a:cubicBezTo>
                <a:cubicBezTo>
                  <a:pt x="0" y="1144721"/>
                  <a:pt x="230402" y="548900"/>
                  <a:pt x="613948" y="8415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83880925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97338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85709" y="4629150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799965" y="2857500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31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47614" y="1895475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857107" y="4057650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673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9916912"/>
      </p:ext>
    </p:extLst>
  </p:cSld>
  <p:clrMapOvr>
    <a:masterClrMapping/>
  </p:clrMapOvr>
  <p:transition spd="slow" advClick="0" advTm="3000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9618065"/>
      </p:ext>
    </p:extLst>
  </p:cSld>
  <p:clrMapOvr>
    <a:masterClrMapping/>
  </p:clrMapOvr>
  <p:transition spd="slow" advClick="0" advTm="3000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019705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61057144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998801-CDE2-4893-9AF4-806CE832B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13AEAA-D80D-4E60-B592-1887FBE0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BE6C8-31CB-4661-B1C6-5534348A95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F8B7A-8A37-4520-8820-4447EC65F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93038-E44E-4DC8-BBA4-F45192A7E8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9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7" r:id="rId16"/>
    <p:sldLayoutId id="2147483668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82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hayurhama.com/" TargetMode="Externa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4DA6C9C-259E-4893-A15D-4DD5DB2FEF0B}"/>
              </a:ext>
            </a:extLst>
          </p:cNvPr>
          <p:cNvSpPr/>
          <p:nvPr/>
        </p:nvSpPr>
        <p:spPr>
          <a:xfrm flipH="1" flipV="1">
            <a:off x="0" y="0"/>
            <a:ext cx="12192000" cy="6858000"/>
          </a:xfrm>
          <a:custGeom>
            <a:avLst/>
            <a:gdLst>
              <a:gd name="connsiteX0" fmla="*/ 2527388 w 12192000"/>
              <a:gd name="connsiteY0" fmla="*/ 6858000 h 6858000"/>
              <a:gd name="connsiteX1" fmla="*/ 0 w 12192000"/>
              <a:gd name="connsiteY1" fmla="*/ 6858000 h 6858000"/>
              <a:gd name="connsiteX2" fmla="*/ 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00259 h 6858000"/>
              <a:gd name="connsiteX5" fmla="*/ 12079114 w 12192000"/>
              <a:gd name="connsiteY5" fmla="*/ 772075 h 6858000"/>
              <a:gd name="connsiteX6" fmla="*/ 6755090 w 12192000"/>
              <a:gd name="connsiteY6" fmla="*/ 2554433 h 6858000"/>
              <a:gd name="connsiteX7" fmla="*/ 3843164 w 12192000"/>
              <a:gd name="connsiteY7" fmla="*/ 5829631 h 6858000"/>
              <a:gd name="connsiteX8" fmla="*/ 2672273 w 12192000"/>
              <a:gd name="connsiteY8" fmla="*/ 67990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2527388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700259"/>
                </a:lnTo>
                <a:lnTo>
                  <a:pt x="12079114" y="772075"/>
                </a:lnTo>
                <a:cubicBezTo>
                  <a:pt x="10569381" y="1673581"/>
                  <a:pt x="7984610" y="1765004"/>
                  <a:pt x="6755090" y="2554433"/>
                </a:cubicBezTo>
                <a:cubicBezTo>
                  <a:pt x="5241835" y="3526038"/>
                  <a:pt x="4652755" y="4656402"/>
                  <a:pt x="3843164" y="5829631"/>
                </a:cubicBezTo>
                <a:cubicBezTo>
                  <a:pt x="3531227" y="6275893"/>
                  <a:pt x="3128609" y="6588977"/>
                  <a:pt x="2672273" y="6799043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4953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900" dirty="0"/>
              <a:t>c</a:t>
            </a:r>
            <a:endParaRPr lang="vi-VN" sz="900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E6ACD32-ACE7-4663-B30A-B79C44F1A378}"/>
              </a:ext>
            </a:extLst>
          </p:cNvPr>
          <p:cNvGrpSpPr/>
          <p:nvPr/>
        </p:nvGrpSpPr>
        <p:grpSpPr>
          <a:xfrm>
            <a:off x="7131494" y="631426"/>
            <a:ext cx="2060330" cy="2060330"/>
            <a:chOff x="1220118" y="2343274"/>
            <a:chExt cx="2450851" cy="2450851"/>
          </a:xfr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effectLst>
            <a:outerShdw blurRad="406400" sx="102000" sy="102000" algn="ctr" rotWithShape="0">
              <a:prstClr val="black">
                <a:alpha val="70000"/>
              </a:prstClr>
            </a:outerShdw>
          </a:effectLst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FE2CB0-B261-4FEE-B52F-C87AAADA41B8}"/>
                </a:ext>
              </a:extLst>
            </p:cNvPr>
            <p:cNvSpPr/>
            <p:nvPr/>
          </p:nvSpPr>
          <p:spPr>
            <a:xfrm>
              <a:off x="1220118" y="2343274"/>
              <a:ext cx="2450851" cy="24508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052C703-BC75-4264-B88A-B686C63C75DF}"/>
                </a:ext>
              </a:extLst>
            </p:cNvPr>
            <p:cNvSpPr/>
            <p:nvPr/>
          </p:nvSpPr>
          <p:spPr>
            <a:xfrm>
              <a:off x="1395764" y="2518920"/>
              <a:ext cx="2099561" cy="209956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51A1139-BA97-4BEC-946E-AA1D0081AA16}"/>
                </a:ext>
              </a:extLst>
            </p:cNvPr>
            <p:cNvSpPr/>
            <p:nvPr/>
          </p:nvSpPr>
          <p:spPr>
            <a:xfrm>
              <a:off x="1580469" y="2703625"/>
              <a:ext cx="1730150" cy="173015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0D6CECF-75D0-4A8A-9063-36C9A0B0D7CA}"/>
              </a:ext>
            </a:extLst>
          </p:cNvPr>
          <p:cNvGrpSpPr/>
          <p:nvPr/>
        </p:nvGrpSpPr>
        <p:grpSpPr>
          <a:xfrm>
            <a:off x="7939285" y="1439217"/>
            <a:ext cx="444748" cy="444748"/>
            <a:chOff x="8204317" y="2115665"/>
            <a:chExt cx="464344" cy="464344"/>
          </a:xfrm>
          <a:solidFill>
            <a:schemeClr val="bg1"/>
          </a:solidFill>
        </p:grpSpPr>
        <p:sp>
          <p:nvSpPr>
            <p:cNvPr id="40" name="AutoShape 81">
              <a:extLst>
                <a:ext uri="{FF2B5EF4-FFF2-40B4-BE49-F238E27FC236}">
                  <a16:creationId xmlns:a16="http://schemas.microsoft.com/office/drawing/2014/main" id="{3F1C3B0F-DD92-4A53-8EF4-DEEE5FED8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4317" y="211566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  <p:sp>
          <p:nvSpPr>
            <p:cNvPr id="41" name="AutoShape 82">
              <a:extLst>
                <a:ext uri="{FF2B5EF4-FFF2-40B4-BE49-F238E27FC236}">
                  <a16:creationId xmlns:a16="http://schemas.microsoft.com/office/drawing/2014/main" id="{5A7C5141-D76A-43EA-A18F-14262B956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7973" y="249269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C172FAE-3446-46CA-91AA-17CAAE30AE98}"/>
              </a:ext>
            </a:extLst>
          </p:cNvPr>
          <p:cNvSpPr txBox="1"/>
          <p:nvPr/>
        </p:nvSpPr>
        <p:spPr>
          <a:xfrm>
            <a:off x="6867521" y="2414536"/>
            <a:ext cx="5324479" cy="2072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0000"/>
              </a:lnSpc>
            </a:pPr>
            <a:r>
              <a:rPr lang="en-US" sz="6000" dirty="0">
                <a:solidFill>
                  <a:schemeClr val="bg1"/>
                </a:solidFill>
              </a:rPr>
              <a:t>EKONOMI POLITIK KELEMBAGAAN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F15CE1-8ACD-4D4D-99CE-7913870227EA}"/>
              </a:ext>
            </a:extLst>
          </p:cNvPr>
          <p:cNvSpPr txBox="1"/>
          <p:nvPr/>
        </p:nvSpPr>
        <p:spPr>
          <a:xfrm>
            <a:off x="5766619" y="4474866"/>
            <a:ext cx="64253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err="1">
                <a:solidFill>
                  <a:schemeClr val="bg1"/>
                </a:solidFill>
              </a:rPr>
              <a:t>Bhayu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Rhama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Ph.D</a:t>
            </a:r>
            <a:endParaRPr lang="en-US" sz="2400" dirty="0">
              <a:solidFill>
                <a:schemeClr val="bg1"/>
              </a:solidFill>
            </a:endParaRPr>
          </a:p>
          <a:p>
            <a:pPr algn="r"/>
            <a:r>
              <a:rPr lang="en-US" sz="2400" dirty="0">
                <a:solidFill>
                  <a:schemeClr val="bg1"/>
                </a:solidFill>
                <a:hlinkClick r:id="rId2"/>
              </a:rPr>
              <a:t>bhayurhama@fisip.upr.ac.id</a:t>
            </a:r>
            <a:endParaRPr lang="en-US" sz="2400" dirty="0">
              <a:solidFill>
                <a:schemeClr val="bg1"/>
              </a:solidFill>
            </a:endParaRPr>
          </a:p>
          <a:p>
            <a:pPr algn="r"/>
            <a:r>
              <a:rPr lang="en-US" sz="2400" dirty="0">
                <a:solidFill>
                  <a:schemeClr val="bg1"/>
                </a:solidFill>
                <a:hlinkClick r:id="rId3"/>
              </a:rPr>
              <a:t>www.bhayurhama.com</a:t>
            </a:r>
            <a:endParaRPr lang="en-US" sz="2400" dirty="0">
              <a:solidFill>
                <a:schemeClr val="bg1"/>
              </a:solidFill>
            </a:endParaRPr>
          </a:p>
          <a:p>
            <a:pPr algn="r"/>
            <a:endParaRPr lang="en-US" sz="2400" dirty="0">
              <a:solidFill>
                <a:schemeClr val="bg1"/>
              </a:solidFill>
            </a:endParaRPr>
          </a:p>
          <a:p>
            <a:pPr algn="r"/>
            <a:r>
              <a:rPr lang="en-US" sz="2400" dirty="0" err="1">
                <a:solidFill>
                  <a:schemeClr val="bg1"/>
                </a:solidFill>
              </a:rPr>
              <a:t>Universitas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Palangka</a:t>
            </a:r>
            <a:r>
              <a:rPr lang="en-US" sz="2400" dirty="0">
                <a:solidFill>
                  <a:schemeClr val="bg1"/>
                </a:solidFill>
              </a:rPr>
              <a:t> Raya</a:t>
            </a:r>
          </a:p>
          <a:p>
            <a:pPr algn="r"/>
            <a:r>
              <a:rPr lang="en-US" sz="2400" dirty="0" err="1">
                <a:solidFill>
                  <a:schemeClr val="bg1"/>
                </a:solidFill>
              </a:rPr>
              <a:t>Fakultas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Ilmu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Sosial</a:t>
            </a:r>
            <a:r>
              <a:rPr lang="en-US" sz="2400" dirty="0">
                <a:solidFill>
                  <a:schemeClr val="bg1"/>
                </a:solidFill>
              </a:rPr>
              <a:t> dan </a:t>
            </a:r>
            <a:r>
              <a:rPr lang="en-US" sz="2400" dirty="0" err="1">
                <a:solidFill>
                  <a:schemeClr val="bg1"/>
                </a:solidFill>
              </a:rPr>
              <a:t>Ilmu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Politik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55641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8D4EFA-F5CD-4DB8-849A-3DD8C39C57B2}"/>
              </a:ext>
            </a:extLst>
          </p:cNvPr>
          <p:cNvSpPr/>
          <p:nvPr/>
        </p:nvSpPr>
        <p:spPr>
          <a:xfrm>
            <a:off x="6446472" y="4297530"/>
            <a:ext cx="252235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cabang</a:t>
            </a:r>
            <a:r>
              <a:rPr lang="en-US" sz="2000" dirty="0"/>
              <a:t> </a:t>
            </a:r>
            <a:r>
              <a:rPr lang="en-US" sz="2000" dirty="0" err="1"/>
              <a:t>ilmu</a:t>
            </a:r>
            <a:r>
              <a:rPr lang="en-US" sz="2000" dirty="0"/>
              <a:t> </a:t>
            </a:r>
            <a:r>
              <a:rPr lang="en-US" sz="2000" dirty="0" err="1"/>
              <a:t>tersendiri</a:t>
            </a:r>
            <a:r>
              <a:rPr lang="en-US" sz="2000" dirty="0"/>
              <a:t> dan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perlu</a:t>
            </a:r>
            <a:r>
              <a:rPr lang="en-US" sz="2000" dirty="0"/>
              <a:t> </a:t>
            </a:r>
            <a:r>
              <a:rPr lang="en-US" sz="2000" dirty="0" err="1"/>
              <a:t>berkolaborasi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disiplin</a:t>
            </a:r>
            <a:r>
              <a:rPr lang="en-US" sz="2000" dirty="0"/>
              <a:t> </a:t>
            </a:r>
            <a:r>
              <a:rPr lang="en-US" sz="2000" dirty="0" err="1"/>
              <a:t>ilmu-ilmu</a:t>
            </a:r>
            <a:r>
              <a:rPr lang="en-US" sz="2000" dirty="0"/>
              <a:t> </a:t>
            </a:r>
            <a:r>
              <a:rPr lang="en-US" sz="2000" dirty="0" err="1"/>
              <a:t>sosial</a:t>
            </a:r>
            <a:r>
              <a:rPr lang="en-US" sz="2000" dirty="0"/>
              <a:t> lain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membahas</a:t>
            </a:r>
            <a:r>
              <a:rPr lang="en-US" sz="2000" dirty="0"/>
              <a:t> </a:t>
            </a:r>
            <a:r>
              <a:rPr lang="en-US" sz="2000" dirty="0" err="1"/>
              <a:t>persoalan-persoalan</a:t>
            </a:r>
            <a:r>
              <a:rPr lang="en-US" sz="2000" dirty="0"/>
              <a:t> </a:t>
            </a:r>
            <a:r>
              <a:rPr lang="en-US" sz="2000" dirty="0" err="1"/>
              <a:t>ekonomi</a:t>
            </a:r>
            <a:r>
              <a:rPr lang="id-ID" sz="2000" dirty="0"/>
              <a:t>.</a:t>
            </a:r>
            <a:r>
              <a:rPr lang="en-US" sz="2000" dirty="0"/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240734-DDE6-4E3A-8367-968AC7A8152C}"/>
              </a:ext>
            </a:extLst>
          </p:cNvPr>
          <p:cNvSpPr/>
          <p:nvPr/>
        </p:nvSpPr>
        <p:spPr>
          <a:xfrm>
            <a:off x="7041852" y="3914874"/>
            <a:ext cx="18221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id-ID" sz="2000" b="1" dirty="0"/>
              <a:t>Ekonomi Murni</a:t>
            </a:r>
            <a:endParaRPr lang="en-US" sz="20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A16572-AAC6-4F64-B1D4-75B5AEAADBBB}"/>
              </a:ext>
            </a:extLst>
          </p:cNvPr>
          <p:cNvSpPr/>
          <p:nvPr/>
        </p:nvSpPr>
        <p:spPr>
          <a:xfrm>
            <a:off x="6446471" y="3894272"/>
            <a:ext cx="6495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#01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57BAE9-4A66-404F-ABBB-5CB830BE2070}"/>
              </a:ext>
            </a:extLst>
          </p:cNvPr>
          <p:cNvSpPr/>
          <p:nvPr/>
        </p:nvSpPr>
        <p:spPr>
          <a:xfrm>
            <a:off x="9593739" y="4577750"/>
            <a:ext cx="25665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 err="1"/>
              <a:t>Ekonomi</a:t>
            </a:r>
            <a:r>
              <a:rPr lang="en-US" sz="2000" dirty="0"/>
              <a:t> </a:t>
            </a:r>
            <a:r>
              <a:rPr lang="en-US" sz="2000" dirty="0" err="1"/>
              <a:t>politik</a:t>
            </a:r>
            <a:r>
              <a:rPr lang="en-US" sz="2000" dirty="0"/>
              <a:t> </a:t>
            </a:r>
            <a:r>
              <a:rPr lang="en-US" sz="2000" dirty="0" err="1"/>
              <a:t>kelembagaan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dijadikan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salah </a:t>
            </a:r>
            <a:r>
              <a:rPr lang="en-US" sz="2000" dirty="0" err="1"/>
              <a:t>bentuk</a:t>
            </a:r>
            <a:r>
              <a:rPr lang="en-US" sz="2000" dirty="0"/>
              <a:t> </a:t>
            </a:r>
            <a:r>
              <a:rPr lang="en-US" sz="2000" dirty="0" err="1"/>
              <a:t>pemecahan</a:t>
            </a:r>
            <a:r>
              <a:rPr lang="en-US" sz="2000" dirty="0"/>
              <a:t> </a:t>
            </a:r>
            <a:r>
              <a:rPr lang="en-US" sz="2000" dirty="0" err="1"/>
              <a:t>masalah-masalah</a:t>
            </a:r>
            <a:r>
              <a:rPr lang="en-US" sz="2000" dirty="0"/>
              <a:t> </a:t>
            </a:r>
            <a:r>
              <a:rPr lang="en-US" sz="2000" dirty="0" err="1"/>
              <a:t>ekonomi</a:t>
            </a:r>
            <a:r>
              <a:rPr lang="en-US" sz="2000" dirty="0"/>
              <a:t> </a:t>
            </a:r>
            <a:r>
              <a:rPr lang="en-US" sz="2000" dirty="0" err="1"/>
              <a:t>maupun</a:t>
            </a:r>
            <a:r>
              <a:rPr lang="en-US" sz="2000" dirty="0"/>
              <a:t> </a:t>
            </a:r>
            <a:r>
              <a:rPr lang="en-US" sz="2000" dirty="0" err="1"/>
              <a:t>politik</a:t>
            </a:r>
            <a:r>
              <a:rPr lang="en-US" sz="2000" dirty="0"/>
              <a:t>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684BF1-4C16-4097-B897-09F996AD90BE}"/>
              </a:ext>
            </a:extLst>
          </p:cNvPr>
          <p:cNvSpPr/>
          <p:nvPr/>
        </p:nvSpPr>
        <p:spPr>
          <a:xfrm>
            <a:off x="9776165" y="3841132"/>
            <a:ext cx="23841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d-ID" sz="2000" b="1" dirty="0"/>
              <a:t>Ekonomi Politik Kelembagaan  </a:t>
            </a:r>
            <a:endParaRPr lang="en-US" sz="2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4093C2-C203-4B5C-B1A0-52BE513D1E37}"/>
              </a:ext>
            </a:extLst>
          </p:cNvPr>
          <p:cNvSpPr/>
          <p:nvPr/>
        </p:nvSpPr>
        <p:spPr>
          <a:xfrm>
            <a:off x="9136539" y="3820530"/>
            <a:ext cx="7444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#02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3A8CB4-DE1E-4F7D-BA0B-93DB4BB23BD2}"/>
              </a:ext>
            </a:extLst>
          </p:cNvPr>
          <p:cNvSpPr txBox="1"/>
          <p:nvPr/>
        </p:nvSpPr>
        <p:spPr>
          <a:xfrm>
            <a:off x="5093227" y="261776"/>
            <a:ext cx="33575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Ekonomi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Politik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dan </a:t>
            </a:r>
            <a:r>
              <a:rPr lang="en-US" sz="3200" b="1" dirty="0" err="1">
                <a:solidFill>
                  <a:schemeClr val="accent1"/>
                </a:solidFill>
              </a:rPr>
              <a:t>Kelembagaan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C198DB-0C0F-4976-9D2C-8829225F8901}"/>
              </a:ext>
            </a:extLst>
          </p:cNvPr>
          <p:cNvCxnSpPr>
            <a:cxnSpLocks/>
          </p:cNvCxnSpPr>
          <p:nvPr/>
        </p:nvCxnSpPr>
        <p:spPr>
          <a:xfrm>
            <a:off x="4330134" y="576450"/>
            <a:ext cx="628058" cy="0"/>
          </a:xfrm>
          <a:prstGeom prst="line">
            <a:avLst/>
          </a:prstGeom>
          <a:ln w="190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A8905D6-0C12-404B-8729-4D09BDFDA923}"/>
              </a:ext>
            </a:extLst>
          </p:cNvPr>
          <p:cNvSpPr txBox="1"/>
          <p:nvPr/>
        </p:nvSpPr>
        <p:spPr>
          <a:xfrm>
            <a:off x="4330134" y="1744664"/>
            <a:ext cx="76455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 err="1"/>
              <a:t>Perbedaan</a:t>
            </a:r>
            <a:r>
              <a:rPr lang="en-US" sz="3200" b="1" dirty="0"/>
              <a:t> </a:t>
            </a:r>
            <a:r>
              <a:rPr lang="en-US" sz="3200" b="1" dirty="0" err="1"/>
              <a:t>Ekonomi</a:t>
            </a:r>
            <a:r>
              <a:rPr lang="en-US" sz="3200" b="1" dirty="0"/>
              <a:t> </a:t>
            </a:r>
            <a:r>
              <a:rPr lang="en-US" sz="3200" b="1" dirty="0" err="1"/>
              <a:t>Murni</a:t>
            </a:r>
            <a:r>
              <a:rPr lang="en-US" sz="3200" b="1" dirty="0"/>
              <a:t> </a:t>
            </a:r>
            <a:r>
              <a:rPr lang="en-US" sz="3200" b="1" dirty="0" err="1"/>
              <a:t>Dengan</a:t>
            </a:r>
            <a:r>
              <a:rPr lang="en-US" sz="3200" b="1" dirty="0"/>
              <a:t> </a:t>
            </a:r>
            <a:r>
              <a:rPr lang="en-US" sz="3200" b="1" dirty="0" err="1"/>
              <a:t>Ekonomi</a:t>
            </a:r>
            <a:r>
              <a:rPr lang="en-US" sz="3200" b="1" dirty="0"/>
              <a:t> </a:t>
            </a:r>
            <a:r>
              <a:rPr lang="en-US" sz="3200" b="1" dirty="0" err="1"/>
              <a:t>Politik</a:t>
            </a:r>
            <a:r>
              <a:rPr lang="en-US" sz="3200" b="1" dirty="0"/>
              <a:t> </a:t>
            </a:r>
            <a:r>
              <a:rPr lang="en-US" sz="3200" b="1" dirty="0" err="1"/>
              <a:t>Kelembagaan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2976323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DE06DCD-D612-442B-A85E-28ACBC48D42F}"/>
              </a:ext>
            </a:extLst>
          </p:cNvPr>
          <p:cNvSpPr txBox="1"/>
          <p:nvPr/>
        </p:nvSpPr>
        <p:spPr>
          <a:xfrm>
            <a:off x="868215" y="130515"/>
            <a:ext cx="41757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Ekonomi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Kelembagaan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</a:rPr>
              <a:t>Baru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FC63BA0-B3CD-4A00-BD05-F973D7ED7E74}"/>
              </a:ext>
            </a:extLst>
          </p:cNvPr>
          <p:cNvCxnSpPr>
            <a:cxnSpLocks/>
          </p:cNvCxnSpPr>
          <p:nvPr/>
        </p:nvCxnSpPr>
        <p:spPr>
          <a:xfrm>
            <a:off x="105122" y="445189"/>
            <a:ext cx="628058" cy="0"/>
          </a:xfrm>
          <a:prstGeom prst="line">
            <a:avLst/>
          </a:prstGeom>
          <a:ln w="190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44C392C8-3D0F-4336-B693-D8DF488890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6321280"/>
              </p:ext>
            </p:extLst>
          </p:nvPr>
        </p:nvGraphicFramePr>
        <p:xfrm>
          <a:off x="105122" y="1481316"/>
          <a:ext cx="7920880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384794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E85A411-48AE-4950-8F6A-7DD8FEECF595}"/>
              </a:ext>
            </a:extLst>
          </p:cNvPr>
          <p:cNvSpPr txBox="1"/>
          <p:nvPr/>
        </p:nvSpPr>
        <p:spPr>
          <a:xfrm>
            <a:off x="2541641" y="1028219"/>
            <a:ext cx="569906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6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40A75D-179A-4060-97E1-8EC1378759B3}"/>
              </a:ext>
            </a:extLst>
          </p:cNvPr>
          <p:cNvSpPr txBox="1"/>
          <p:nvPr/>
        </p:nvSpPr>
        <p:spPr>
          <a:xfrm>
            <a:off x="7849716" y="162169"/>
            <a:ext cx="7478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EC87C1-9479-46E9-B15D-02A32C9AD7F6}"/>
              </a:ext>
            </a:extLst>
          </p:cNvPr>
          <p:cNvSpPr txBox="1"/>
          <p:nvPr/>
        </p:nvSpPr>
        <p:spPr>
          <a:xfrm>
            <a:off x="3249371" y="1171846"/>
            <a:ext cx="440063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d-ID" sz="2000" b="1" dirty="0"/>
              <a:t>Peran Kelembaan Menurut Ekonom</a:t>
            </a:r>
            <a:r>
              <a:rPr lang="en-US" sz="2000" b="1" dirty="0" err="1"/>
              <a:t>i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F17353-0AE3-4B45-9345-527ECDB43F25}"/>
              </a:ext>
            </a:extLst>
          </p:cNvPr>
          <p:cNvSpPr txBox="1"/>
          <p:nvPr/>
        </p:nvSpPr>
        <p:spPr>
          <a:xfrm>
            <a:off x="3249372" y="1608719"/>
            <a:ext cx="4183815" cy="37995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id-ID" sz="2000" dirty="0"/>
              <a:t>Menurut Comporaso dan </a:t>
            </a:r>
            <a:r>
              <a:rPr lang="en-GB" sz="2000" dirty="0"/>
              <a:t>Le</a:t>
            </a:r>
            <a:r>
              <a:rPr lang="id-ID" sz="2000" dirty="0"/>
              <a:t>vine (1993) secara garis besar dibedakan atas dasar dua kelompok</a:t>
            </a:r>
            <a:endParaRPr lang="en-US" sz="2000" dirty="0"/>
          </a:p>
          <a:p>
            <a:pPr marL="228600" indent="-228600" algn="just">
              <a:lnSpc>
                <a:spcPct val="110000"/>
              </a:lnSpc>
              <a:buAutoNum type="alphaLcPeriod"/>
            </a:pPr>
            <a:r>
              <a:rPr lang="id-ID" sz="2000" dirty="0"/>
              <a:t>aliran institusi sejarah, lebih banyak melihat institusi dari sisi 	     struktur, dimana perilaku individu</a:t>
            </a:r>
            <a:endParaRPr lang="en-US" sz="2000" dirty="0"/>
          </a:p>
          <a:p>
            <a:pPr marL="228600" indent="-228600" algn="just">
              <a:lnSpc>
                <a:spcPct val="110000"/>
              </a:lnSpc>
              <a:buAutoNum type="alphaLcPeriod"/>
            </a:pPr>
            <a:r>
              <a:rPr lang="id-ID" sz="2000" dirty="0"/>
              <a:t>aliran institusi rasional, lebih mencurhakan perhatian pada 	   peran agen, dan cenderung lebih memperlakukan institusi sebagai</a:t>
            </a:r>
            <a:r>
              <a:rPr lang="en-US" sz="2000" dirty="0"/>
              <a:t> </a:t>
            </a:r>
            <a:r>
              <a:rPr lang="id-ID" sz="2000" dirty="0"/>
              <a:t>variabel endogen.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7B44DE-CED7-4253-A441-0B177B30BFB4}"/>
              </a:ext>
            </a:extLst>
          </p:cNvPr>
          <p:cNvSpPr txBox="1"/>
          <p:nvPr/>
        </p:nvSpPr>
        <p:spPr>
          <a:xfrm>
            <a:off x="8043691" y="1192880"/>
            <a:ext cx="3597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b="1" dirty="0"/>
              <a:t>Kelembagaan dan Pasar</a:t>
            </a:r>
            <a:endParaRPr lang="en-US" sz="2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05FE57-60C3-40ED-96C6-68F2286639AB}"/>
              </a:ext>
            </a:extLst>
          </p:cNvPr>
          <p:cNvSpPr txBox="1"/>
          <p:nvPr/>
        </p:nvSpPr>
        <p:spPr>
          <a:xfrm>
            <a:off x="8008185" y="1608719"/>
            <a:ext cx="4183815" cy="312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id-ID" sz="2000" dirty="0"/>
              <a:t>Menurut Carpuraso dan Levine (1993) ada tiga bentuk  institusi dengan pasar, Pertama, pasar itu sendiri adalah institusi, kedua, intitusi biasanya menbatasi ruang lingkup pertukaran pasar, ketiga, institusi-institusi politik bisa dimanfaatkan untuk mengubah insentif yang mendasari pertukaran pasar.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6EE241E-B61B-4BEF-B7E7-C3EDEBC2FB52}"/>
              </a:ext>
            </a:extLst>
          </p:cNvPr>
          <p:cNvSpPr/>
          <p:nvPr/>
        </p:nvSpPr>
        <p:spPr>
          <a:xfrm>
            <a:off x="3147064" y="1171846"/>
            <a:ext cx="98426" cy="956344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3E04B2-8989-4D1B-AB92-04188E4E31DB}"/>
              </a:ext>
            </a:extLst>
          </p:cNvPr>
          <p:cNvSpPr/>
          <p:nvPr/>
        </p:nvSpPr>
        <p:spPr>
          <a:xfrm rot="16200000">
            <a:off x="8479221" y="721000"/>
            <a:ext cx="98426" cy="859358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00931D0-2670-4C30-B812-EEBFA0F2B4B3}"/>
              </a:ext>
            </a:extLst>
          </p:cNvPr>
          <p:cNvSpPr txBox="1"/>
          <p:nvPr/>
        </p:nvSpPr>
        <p:spPr>
          <a:xfrm>
            <a:off x="3371114" y="-62549"/>
            <a:ext cx="37378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Institusi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dan </a:t>
            </a:r>
            <a:r>
              <a:rPr lang="en-US" sz="3200" b="1" dirty="0" err="1">
                <a:solidFill>
                  <a:schemeClr val="accent1"/>
                </a:solidFill>
              </a:rPr>
              <a:t>Perekonomian</a:t>
            </a:r>
            <a:endParaRPr lang="en-US" sz="3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59722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13E9FB7A-6A2F-4D19-B1F2-E9CDE0261B81}"/>
              </a:ext>
            </a:extLst>
          </p:cNvPr>
          <p:cNvSpPr txBox="1"/>
          <p:nvPr/>
        </p:nvSpPr>
        <p:spPr>
          <a:xfrm>
            <a:off x="1089122" y="99925"/>
            <a:ext cx="3057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Kelembagaan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dan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Transaksi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36" name="Rounded Rectangle 4">
            <a:extLst>
              <a:ext uri="{FF2B5EF4-FFF2-40B4-BE49-F238E27FC236}">
                <a16:creationId xmlns:a16="http://schemas.microsoft.com/office/drawing/2014/main" id="{7CFA64AF-1730-47CE-81E1-76FC501CE11F}"/>
              </a:ext>
            </a:extLst>
          </p:cNvPr>
          <p:cNvSpPr/>
          <p:nvPr/>
        </p:nvSpPr>
        <p:spPr>
          <a:xfrm>
            <a:off x="953557" y="1344710"/>
            <a:ext cx="7091981" cy="416858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d-ID" sz="2400" dirty="0">
                <a:solidFill>
                  <a:schemeClr val="tx1"/>
                </a:solidFill>
              </a:rPr>
              <a:t>ADA 2 JENIS TRANSAKSI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T</a:t>
            </a:r>
            <a:r>
              <a:rPr lang="id-ID" sz="2400" dirty="0">
                <a:solidFill>
                  <a:schemeClr val="tx1"/>
                </a:solidFill>
              </a:rPr>
              <a:t>ra</a:t>
            </a:r>
            <a:r>
              <a:rPr lang="en-US" sz="2400" dirty="0" err="1">
                <a:solidFill>
                  <a:schemeClr val="tx1"/>
                </a:solidFill>
              </a:rPr>
              <a:t>nsaksi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Komoditas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tentang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pembelian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barang</a:t>
            </a:r>
            <a:r>
              <a:rPr lang="en-US" sz="2400" dirty="0">
                <a:solidFill>
                  <a:schemeClr val="tx1"/>
                </a:solidFill>
              </a:rPr>
              <a:t> dan </a:t>
            </a:r>
            <a:r>
              <a:rPr lang="en-US" sz="2400" dirty="0" err="1">
                <a:solidFill>
                  <a:schemeClr val="tx1"/>
                </a:solidFill>
              </a:rPr>
              <a:t>jasa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endParaRPr lang="id-ID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solidFill>
                  <a:schemeClr val="tx1"/>
                </a:solidFill>
              </a:rPr>
              <a:t>Transaksi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kelembagaan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tentang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keteraturan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struktur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stabilitas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r>
              <a:rPr lang="en-US" sz="2400" dirty="0" err="1">
                <a:solidFill>
                  <a:schemeClr val="tx1"/>
                </a:solidFill>
              </a:rPr>
              <a:t>Dalam</a:t>
            </a:r>
            <a:r>
              <a:rPr lang="en-US" sz="2400" dirty="0">
                <a:solidFill>
                  <a:schemeClr val="tx1"/>
                </a:solidFill>
              </a:rPr>
              <a:t> domain </a:t>
            </a:r>
            <a:r>
              <a:rPr lang="en-US" sz="2400" dirty="0" err="1">
                <a:solidFill>
                  <a:schemeClr val="tx1"/>
                </a:solidFill>
              </a:rPr>
              <a:t>kedua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ini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ada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transaksi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atas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aturan-aturan</a:t>
            </a:r>
            <a:r>
              <a:rPr lang="en-US" sz="2400" dirty="0">
                <a:solidFill>
                  <a:schemeClr val="tx1"/>
                </a:solidFill>
              </a:rPr>
              <a:t> yang </a:t>
            </a:r>
            <a:r>
              <a:rPr lang="en-US" sz="2400" dirty="0" err="1">
                <a:solidFill>
                  <a:schemeClr val="tx1"/>
                </a:solidFill>
              </a:rPr>
              <a:t>disebut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transaksi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konstitusional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4000762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9E2D5629-2254-452A-9D19-639D568E19ED}"/>
              </a:ext>
            </a:extLst>
          </p:cNvPr>
          <p:cNvSpPr/>
          <p:nvPr/>
        </p:nvSpPr>
        <p:spPr>
          <a:xfrm>
            <a:off x="4029291" y="3573037"/>
            <a:ext cx="4307585" cy="3284963"/>
          </a:xfrm>
          <a:prstGeom prst="triangl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F9F5F0-DC69-469A-9DB3-84941EF1B5B2}"/>
              </a:ext>
            </a:extLst>
          </p:cNvPr>
          <p:cNvSpPr txBox="1"/>
          <p:nvPr/>
        </p:nvSpPr>
        <p:spPr>
          <a:xfrm flipH="1">
            <a:off x="4888826" y="1569660"/>
            <a:ext cx="68960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Transaksi</a:t>
            </a:r>
            <a:r>
              <a:rPr lang="en-US" sz="2400" b="1" dirty="0"/>
              <a:t> </a:t>
            </a:r>
            <a:r>
              <a:rPr lang="en-US" sz="2400" b="1" dirty="0" err="1"/>
              <a:t>Intitusional</a:t>
            </a:r>
            <a:r>
              <a:rPr lang="en-US" sz="2400" b="1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struktur</a:t>
            </a:r>
            <a:r>
              <a:rPr lang="en-US" sz="2400" dirty="0"/>
              <a:t> </a:t>
            </a:r>
            <a:r>
              <a:rPr lang="en-US" sz="2400" dirty="0" err="1"/>
              <a:t>institusi</a:t>
            </a:r>
            <a:r>
              <a:rPr lang="en-US" sz="2400" dirty="0"/>
              <a:t> yang men</a:t>
            </a:r>
            <a:r>
              <a:rPr lang="id-ID" sz="2400" dirty="0"/>
              <a:t>d</a:t>
            </a:r>
            <a:r>
              <a:rPr lang="en-US" sz="2400" dirty="0" err="1"/>
              <a:t>efinisikan</a:t>
            </a:r>
            <a:r>
              <a:rPr lang="en-US" sz="2400" dirty="0"/>
              <a:t> </a:t>
            </a:r>
            <a:r>
              <a:rPr lang="en-US" sz="2400" dirty="0" err="1"/>
              <a:t>perekonomian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perangkat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yang </a:t>
            </a:r>
            <a:r>
              <a:rPr lang="en-US" sz="2400" dirty="0" err="1"/>
              <a:t>tertata</a:t>
            </a:r>
            <a:r>
              <a:rPr lang="en-US" sz="2400" dirty="0"/>
              <a:t>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E69221D-5A26-42C3-A2D9-223EE7AEFCC3}"/>
              </a:ext>
            </a:extLst>
          </p:cNvPr>
          <p:cNvSpPr txBox="1"/>
          <p:nvPr/>
        </p:nvSpPr>
        <p:spPr>
          <a:xfrm flipH="1">
            <a:off x="4267200" y="272349"/>
            <a:ext cx="7454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PERAN PENTING TRANSAKSI INTITUSIONAL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13A96D6-D869-4985-8496-24ADB9F298D0}"/>
              </a:ext>
            </a:extLst>
          </p:cNvPr>
          <p:cNvCxnSpPr>
            <a:cxnSpLocks/>
          </p:cNvCxnSpPr>
          <p:nvPr/>
        </p:nvCxnSpPr>
        <p:spPr>
          <a:xfrm flipH="1">
            <a:off x="4483100" y="847247"/>
            <a:ext cx="7137869" cy="9877"/>
          </a:xfrm>
          <a:prstGeom prst="line">
            <a:avLst/>
          </a:prstGeom>
          <a:ln w="190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DA166EB-B34B-427B-9240-4F0084E98AFC}"/>
              </a:ext>
            </a:extLst>
          </p:cNvPr>
          <p:cNvSpPr txBox="1"/>
          <p:nvPr/>
        </p:nvSpPr>
        <p:spPr>
          <a:xfrm flipH="1">
            <a:off x="4029291" y="3429000"/>
            <a:ext cx="61594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Teori</a:t>
            </a:r>
            <a:r>
              <a:rPr lang="en-US" sz="2400" b="1" dirty="0"/>
              <a:t> </a:t>
            </a:r>
            <a:r>
              <a:rPr lang="en-US" sz="2400" b="1" dirty="0" err="1"/>
              <a:t>Biaya</a:t>
            </a:r>
            <a:r>
              <a:rPr lang="en-US" sz="2400" b="1" dirty="0"/>
              <a:t> </a:t>
            </a:r>
            <a:r>
              <a:rPr lang="en-US" sz="2400" b="1" dirty="0" err="1"/>
              <a:t>Transaksi</a:t>
            </a:r>
            <a:r>
              <a:rPr lang="id-ID" sz="2400" b="1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transaksi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basis unit </a:t>
            </a:r>
            <a:r>
              <a:rPr lang="en-US" sz="2400" dirty="0" err="1"/>
              <a:t>analisis</a:t>
            </a:r>
            <a:r>
              <a:rPr lang="en-US" sz="2400" dirty="0"/>
              <a:t>, </a:t>
            </a:r>
            <a:r>
              <a:rPr lang="en-US" sz="2400" dirty="0" err="1"/>
              <a:t>sedangkan</a:t>
            </a:r>
            <a:r>
              <a:rPr lang="en-US" sz="2400" dirty="0"/>
              <a:t> </a:t>
            </a:r>
            <a:r>
              <a:rPr lang="en-US" sz="2400" dirty="0" err="1"/>
              <a:t>teori</a:t>
            </a:r>
            <a:r>
              <a:rPr lang="en-US" sz="2400" dirty="0"/>
              <a:t> </a:t>
            </a:r>
            <a:r>
              <a:rPr lang="en-US" sz="2400" dirty="0" err="1"/>
              <a:t>neoklasik</a:t>
            </a:r>
            <a:r>
              <a:rPr lang="en-US" sz="2400" dirty="0"/>
              <a:t> </a:t>
            </a:r>
            <a:r>
              <a:rPr lang="en-US" sz="2400" dirty="0" err="1"/>
              <a:t>memakai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unit </a:t>
            </a:r>
            <a:r>
              <a:rPr lang="en-US" sz="2400" dirty="0" err="1"/>
              <a:t>analisis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3003632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A8D7943B-1209-4B81-A959-B9856B371838}"/>
              </a:ext>
            </a:extLst>
          </p:cNvPr>
          <p:cNvSpPr/>
          <p:nvPr/>
        </p:nvSpPr>
        <p:spPr>
          <a:xfrm>
            <a:off x="7201144" y="0"/>
            <a:ext cx="4990856" cy="5106212"/>
          </a:xfrm>
          <a:custGeom>
            <a:avLst/>
            <a:gdLst>
              <a:gd name="connsiteX0" fmla="*/ 530781 w 4990856"/>
              <a:gd name="connsiteY0" fmla="*/ 0 h 5106212"/>
              <a:gd name="connsiteX1" fmla="*/ 1093053 w 4990856"/>
              <a:gd name="connsiteY1" fmla="*/ 0 h 5106212"/>
              <a:gd name="connsiteX2" fmla="*/ 944760 w 4990856"/>
              <a:gd name="connsiteY2" fmla="*/ 198309 h 5106212"/>
              <a:gd name="connsiteX3" fmla="*/ 457235 w 4990856"/>
              <a:gd name="connsiteY3" fmla="*/ 1794355 h 5106212"/>
              <a:gd name="connsiteX4" fmla="*/ 3311857 w 4990856"/>
              <a:gd name="connsiteY4" fmla="*/ 4648977 h 5106212"/>
              <a:gd name="connsiteX5" fmla="*/ 4907903 w 4990856"/>
              <a:gd name="connsiteY5" fmla="*/ 4161452 h 5106212"/>
              <a:gd name="connsiteX6" fmla="*/ 4990856 w 4990856"/>
              <a:gd name="connsiteY6" fmla="*/ 4099422 h 5106212"/>
              <a:gd name="connsiteX7" fmla="*/ 4990856 w 4990856"/>
              <a:gd name="connsiteY7" fmla="*/ 4645512 h 5106212"/>
              <a:gd name="connsiteX8" fmla="*/ 4890485 w 4990856"/>
              <a:gd name="connsiteY8" fmla="*/ 4706489 h 5106212"/>
              <a:gd name="connsiteX9" fmla="*/ 3311857 w 4990856"/>
              <a:gd name="connsiteY9" fmla="*/ 5106212 h 5106212"/>
              <a:gd name="connsiteX10" fmla="*/ 0 w 4990856"/>
              <a:gd name="connsiteY10" fmla="*/ 1794355 h 5106212"/>
              <a:gd name="connsiteX11" fmla="*/ 399724 w 4990856"/>
              <a:gd name="connsiteY11" fmla="*/ 215727 h 510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90856" h="5106212">
                <a:moveTo>
                  <a:pt x="530781" y="0"/>
                </a:moveTo>
                <a:lnTo>
                  <a:pt x="1093053" y="0"/>
                </a:lnTo>
                <a:lnTo>
                  <a:pt x="944760" y="198309"/>
                </a:lnTo>
                <a:cubicBezTo>
                  <a:pt x="636962" y="653910"/>
                  <a:pt x="457235" y="1203144"/>
                  <a:pt x="457235" y="1794355"/>
                </a:cubicBezTo>
                <a:cubicBezTo>
                  <a:pt x="457235" y="3370919"/>
                  <a:pt x="1735293" y="4648977"/>
                  <a:pt x="3311857" y="4648977"/>
                </a:cubicBezTo>
                <a:cubicBezTo>
                  <a:pt x="3903069" y="4648977"/>
                  <a:pt x="4452303" y="4469250"/>
                  <a:pt x="4907903" y="4161452"/>
                </a:cubicBezTo>
                <a:lnTo>
                  <a:pt x="4990856" y="4099422"/>
                </a:lnTo>
                <a:lnTo>
                  <a:pt x="4990856" y="4645512"/>
                </a:lnTo>
                <a:lnTo>
                  <a:pt x="4890485" y="4706489"/>
                </a:lnTo>
                <a:cubicBezTo>
                  <a:pt x="4421217" y="4961411"/>
                  <a:pt x="3883447" y="5106212"/>
                  <a:pt x="3311857" y="5106212"/>
                </a:cubicBezTo>
                <a:cubicBezTo>
                  <a:pt x="1482769" y="5106212"/>
                  <a:pt x="0" y="3623443"/>
                  <a:pt x="0" y="1794355"/>
                </a:cubicBezTo>
                <a:cubicBezTo>
                  <a:pt x="0" y="1222765"/>
                  <a:pt x="144802" y="684995"/>
                  <a:pt x="399724" y="215727"/>
                </a:cubicBezTo>
                <a:close/>
              </a:path>
            </a:pathLst>
          </a:custGeom>
          <a:gradFill>
            <a:gsLst>
              <a:gs pos="0">
                <a:srgbClr val="00B050"/>
              </a:gs>
              <a:gs pos="100000">
                <a:srgbClr val="92D05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4B9E93-B1F7-4171-9C00-51014D9D4208}"/>
              </a:ext>
            </a:extLst>
          </p:cNvPr>
          <p:cNvSpPr txBox="1"/>
          <p:nvPr/>
        </p:nvSpPr>
        <p:spPr>
          <a:xfrm>
            <a:off x="1211960" y="1412619"/>
            <a:ext cx="59891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 err="1"/>
              <a:t>Hakikat</a:t>
            </a:r>
            <a:r>
              <a:rPr lang="en-US" sz="2400" b="1" dirty="0"/>
              <a:t> </a:t>
            </a:r>
            <a:r>
              <a:rPr lang="en-US" sz="2400" b="1" dirty="0" err="1"/>
              <a:t>Barang</a:t>
            </a:r>
            <a:r>
              <a:rPr lang="en-US" sz="2400" b="1" dirty="0"/>
              <a:t> Dan Jasa</a:t>
            </a:r>
            <a:endParaRPr lang="id-ID" sz="2400" b="1" dirty="0"/>
          </a:p>
          <a:p>
            <a:pPr lvl="0"/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mengetahui</a:t>
            </a:r>
            <a:r>
              <a:rPr lang="en-US" sz="2400" dirty="0"/>
              <a:t> </a:t>
            </a:r>
            <a:r>
              <a:rPr lang="en-US" sz="2400" dirty="0" err="1"/>
              <a:t>hakikat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dan </a:t>
            </a:r>
            <a:r>
              <a:rPr lang="en-US" sz="2400" dirty="0" err="1"/>
              <a:t>jasa</a:t>
            </a:r>
            <a:r>
              <a:rPr lang="en-US" sz="2400" dirty="0"/>
              <a:t> yang </a:t>
            </a:r>
            <a:r>
              <a:rPr lang="en-US" sz="2400" dirty="0" err="1"/>
              <a:t>hendak</a:t>
            </a:r>
            <a:r>
              <a:rPr lang="en-US" sz="2400" dirty="0"/>
              <a:t> </a:t>
            </a:r>
            <a:r>
              <a:rPr lang="en-US" sz="2400" dirty="0" err="1"/>
              <a:t>dianalisis</a:t>
            </a:r>
            <a:r>
              <a:rPr lang="en-US" sz="2400" dirty="0"/>
              <a:t>, </a:t>
            </a:r>
            <a:r>
              <a:rPr lang="en-US" sz="2400" dirty="0" err="1"/>
              <a:t>apakah</a:t>
            </a:r>
            <a:r>
              <a:rPr lang="en-US" sz="2400" dirty="0"/>
              <a:t> </a:t>
            </a:r>
            <a:r>
              <a:rPr lang="en-US" sz="2400" dirty="0" err="1"/>
              <a:t>bersifat</a:t>
            </a:r>
            <a:r>
              <a:rPr lang="en-US" sz="2400" dirty="0"/>
              <a:t> </a:t>
            </a:r>
            <a:r>
              <a:rPr lang="en-US" sz="2400" dirty="0" err="1"/>
              <a:t>privat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publik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mengetahui</a:t>
            </a:r>
            <a:r>
              <a:rPr lang="en-US" sz="2400" dirty="0"/>
              <a:t> </a:t>
            </a:r>
            <a:r>
              <a:rPr lang="en-US" sz="2400" dirty="0" err="1"/>
              <a:t>karakteristik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 </a:t>
            </a:r>
            <a:r>
              <a:rPr lang="en-US" sz="2400" dirty="0" err="1"/>
              <a:t>sesendiri</a:t>
            </a:r>
            <a:r>
              <a:rPr lang="en-US" sz="2400" dirty="0"/>
              <a:t>. </a:t>
            </a:r>
            <a:r>
              <a:rPr lang="en-US" sz="2400" b="1" dirty="0"/>
              <a:t> </a:t>
            </a:r>
            <a:endParaRPr lang="en-US" sz="2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33B394E-F541-4C56-8DCB-DFB56D69BECF}"/>
              </a:ext>
            </a:extLst>
          </p:cNvPr>
          <p:cNvSpPr txBox="1"/>
          <p:nvPr/>
        </p:nvSpPr>
        <p:spPr>
          <a:xfrm>
            <a:off x="1211960" y="29946"/>
            <a:ext cx="59891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EKONOMI POLITIK KELEMBAGAAN dan KEBIJAKAN PUBLIK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9F37888-86AF-45F1-ADDE-CE3FE244C4F1}"/>
              </a:ext>
            </a:extLst>
          </p:cNvPr>
          <p:cNvCxnSpPr>
            <a:cxnSpLocks/>
          </p:cNvCxnSpPr>
          <p:nvPr/>
        </p:nvCxnSpPr>
        <p:spPr>
          <a:xfrm>
            <a:off x="480804" y="349653"/>
            <a:ext cx="628058" cy="0"/>
          </a:xfrm>
          <a:prstGeom prst="line">
            <a:avLst/>
          </a:prstGeom>
          <a:ln w="190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009BC62-7F8C-4B0C-B3FA-B586B7FC2A50}"/>
              </a:ext>
            </a:extLst>
          </p:cNvPr>
          <p:cNvSpPr txBox="1"/>
          <p:nvPr/>
        </p:nvSpPr>
        <p:spPr>
          <a:xfrm>
            <a:off x="2149806" y="3794966"/>
            <a:ext cx="65369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Hirarki</a:t>
            </a:r>
            <a:r>
              <a:rPr lang="en-US" sz="2400" b="1" dirty="0"/>
              <a:t> </a:t>
            </a:r>
            <a:r>
              <a:rPr lang="en-US" sz="2400" b="1" dirty="0" err="1"/>
              <a:t>Kebijakan</a:t>
            </a:r>
            <a:r>
              <a:rPr lang="en-US" sz="2400" b="1" dirty="0"/>
              <a:t> </a:t>
            </a:r>
            <a:r>
              <a:rPr lang="en-US" sz="2400" b="1" dirty="0" err="1"/>
              <a:t>Publik</a:t>
            </a:r>
            <a:endParaRPr lang="en-US" sz="2400" dirty="0"/>
          </a:p>
          <a:p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hirarki</a:t>
            </a:r>
            <a:r>
              <a:rPr lang="en-US" sz="2400" dirty="0"/>
              <a:t>, </a:t>
            </a:r>
            <a:r>
              <a:rPr lang="en-US" sz="2400" dirty="0" err="1"/>
              <a:t>ada</a:t>
            </a:r>
            <a:r>
              <a:rPr lang="en-US" sz="2400" dirty="0"/>
              <a:t> 3 </a:t>
            </a:r>
            <a:r>
              <a:rPr lang="en-US" sz="2400" dirty="0" err="1"/>
              <a:t>lapisan</a:t>
            </a:r>
            <a:r>
              <a:rPr lang="en-US" sz="2400" dirty="0"/>
              <a:t> </a:t>
            </a:r>
            <a:r>
              <a:rPr lang="en-US" sz="2400" dirty="0" err="1"/>
              <a:t>kelembagaan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(1) </a:t>
            </a:r>
            <a:r>
              <a:rPr lang="en-US" sz="2400" dirty="0" err="1"/>
              <a:t>tingkatan</a:t>
            </a:r>
            <a:r>
              <a:rPr lang="en-US" sz="2400" dirty="0"/>
              <a:t> </a:t>
            </a:r>
            <a:r>
              <a:rPr lang="en-US" sz="2400" dirty="0" err="1"/>
              <a:t>kebijakan</a:t>
            </a:r>
            <a:r>
              <a:rPr lang="en-US" sz="2400" dirty="0"/>
              <a:t>, (2) level </a:t>
            </a:r>
            <a:r>
              <a:rPr lang="en-US" sz="2400" dirty="0" err="1"/>
              <a:t>pemerintah</a:t>
            </a:r>
            <a:r>
              <a:rPr lang="en-US" sz="2400" dirty="0"/>
              <a:t>, (3) level </a:t>
            </a:r>
            <a:r>
              <a:rPr lang="en-US" sz="2400"/>
              <a:t>operasional</a:t>
            </a:r>
            <a:r>
              <a:rPr lang="en-US" sz="2400" dirty="0"/>
              <a:t>. </a:t>
            </a:r>
          </a:p>
          <a:p>
            <a:r>
              <a:rPr lang="en-US" sz="2400" dirty="0"/>
              <a:t>Dan juga </a:t>
            </a:r>
            <a:r>
              <a:rPr lang="en-US" sz="2400" dirty="0" err="1"/>
              <a:t>ada</a:t>
            </a:r>
            <a:r>
              <a:rPr lang="en-US" sz="2400" dirty="0"/>
              <a:t> 3 </a:t>
            </a:r>
            <a:r>
              <a:rPr lang="en-US" sz="2400" dirty="0" err="1"/>
              <a:t>tingkatan</a:t>
            </a:r>
            <a:r>
              <a:rPr lang="en-US" sz="2400" dirty="0"/>
              <a:t> </a:t>
            </a:r>
            <a:r>
              <a:rPr lang="en-US" sz="2400" dirty="0" err="1"/>
              <a:t>kebijakan</a:t>
            </a:r>
            <a:r>
              <a:rPr lang="en-US" sz="2400" dirty="0"/>
              <a:t> </a:t>
            </a:r>
            <a:r>
              <a:rPr lang="en-US" sz="2400" dirty="0" err="1"/>
              <a:t>publik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(1) </a:t>
            </a:r>
            <a:r>
              <a:rPr lang="en-US" sz="2400" dirty="0" err="1"/>
              <a:t>tingkatan</a:t>
            </a:r>
            <a:r>
              <a:rPr lang="en-US" sz="2400" dirty="0"/>
              <a:t> </a:t>
            </a:r>
            <a:r>
              <a:rPr lang="en-US" sz="2400" dirty="0" err="1"/>
              <a:t>kebijakan</a:t>
            </a:r>
            <a:r>
              <a:rPr lang="en-US" sz="2400" dirty="0"/>
              <a:t>, (2) </a:t>
            </a:r>
            <a:r>
              <a:rPr lang="en-US" sz="2400" dirty="0" err="1"/>
              <a:t>tingkatan</a:t>
            </a:r>
            <a:r>
              <a:rPr lang="en-US" sz="2400" dirty="0"/>
              <a:t> </a:t>
            </a:r>
            <a:r>
              <a:rPr lang="en-US" sz="2400" dirty="0" err="1"/>
              <a:t>organisasi</a:t>
            </a:r>
            <a:r>
              <a:rPr lang="en-US" sz="2400" dirty="0"/>
              <a:t>, (3) </a:t>
            </a:r>
            <a:r>
              <a:rPr lang="en-US" sz="2400" dirty="0" err="1"/>
              <a:t>tingkatan</a:t>
            </a:r>
            <a:r>
              <a:rPr lang="en-US" sz="2400" dirty="0"/>
              <a:t> </a:t>
            </a:r>
            <a:r>
              <a:rPr lang="en-US" sz="2400" dirty="0" err="1"/>
              <a:t>implementasi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856898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4DA6C9C-259E-4893-A15D-4DD5DB2FEF0B}"/>
              </a:ext>
            </a:extLst>
          </p:cNvPr>
          <p:cNvSpPr/>
          <p:nvPr/>
        </p:nvSpPr>
        <p:spPr>
          <a:xfrm flipH="1" flipV="1">
            <a:off x="0" y="0"/>
            <a:ext cx="12192000" cy="6858000"/>
          </a:xfrm>
          <a:custGeom>
            <a:avLst/>
            <a:gdLst>
              <a:gd name="connsiteX0" fmla="*/ 2527388 w 12192000"/>
              <a:gd name="connsiteY0" fmla="*/ 6858000 h 6858000"/>
              <a:gd name="connsiteX1" fmla="*/ 0 w 12192000"/>
              <a:gd name="connsiteY1" fmla="*/ 6858000 h 6858000"/>
              <a:gd name="connsiteX2" fmla="*/ 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00259 h 6858000"/>
              <a:gd name="connsiteX5" fmla="*/ 12079114 w 12192000"/>
              <a:gd name="connsiteY5" fmla="*/ 772075 h 6858000"/>
              <a:gd name="connsiteX6" fmla="*/ 6755090 w 12192000"/>
              <a:gd name="connsiteY6" fmla="*/ 2554433 h 6858000"/>
              <a:gd name="connsiteX7" fmla="*/ 3843164 w 12192000"/>
              <a:gd name="connsiteY7" fmla="*/ 5829631 h 6858000"/>
              <a:gd name="connsiteX8" fmla="*/ 2672273 w 12192000"/>
              <a:gd name="connsiteY8" fmla="*/ 67990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2527388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700259"/>
                </a:lnTo>
                <a:lnTo>
                  <a:pt x="12079114" y="772075"/>
                </a:lnTo>
                <a:cubicBezTo>
                  <a:pt x="10569381" y="1673581"/>
                  <a:pt x="7984610" y="1765004"/>
                  <a:pt x="6755090" y="2554433"/>
                </a:cubicBezTo>
                <a:cubicBezTo>
                  <a:pt x="5241835" y="3526038"/>
                  <a:pt x="4652755" y="4656402"/>
                  <a:pt x="3843164" y="5829631"/>
                </a:cubicBezTo>
                <a:cubicBezTo>
                  <a:pt x="3531227" y="6275893"/>
                  <a:pt x="3128609" y="6588977"/>
                  <a:pt x="2672273" y="6799043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4953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900" dirty="0"/>
              <a:t>c</a:t>
            </a:r>
            <a:endParaRPr lang="vi-VN" sz="900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E6ACD32-ACE7-4663-B30A-B79C44F1A378}"/>
              </a:ext>
            </a:extLst>
          </p:cNvPr>
          <p:cNvGrpSpPr/>
          <p:nvPr/>
        </p:nvGrpSpPr>
        <p:grpSpPr>
          <a:xfrm>
            <a:off x="7131494" y="631426"/>
            <a:ext cx="2060330" cy="2060330"/>
            <a:chOff x="1220118" y="2343274"/>
            <a:chExt cx="2450851" cy="2450851"/>
          </a:xfr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effectLst>
            <a:outerShdw blurRad="406400" sx="102000" sy="102000" algn="ctr" rotWithShape="0">
              <a:prstClr val="black">
                <a:alpha val="70000"/>
              </a:prstClr>
            </a:outerShdw>
          </a:effectLst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FE2CB0-B261-4FEE-B52F-C87AAADA41B8}"/>
                </a:ext>
              </a:extLst>
            </p:cNvPr>
            <p:cNvSpPr/>
            <p:nvPr/>
          </p:nvSpPr>
          <p:spPr>
            <a:xfrm>
              <a:off x="1220118" y="2343274"/>
              <a:ext cx="2450851" cy="24508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052C703-BC75-4264-B88A-B686C63C75DF}"/>
                </a:ext>
              </a:extLst>
            </p:cNvPr>
            <p:cNvSpPr/>
            <p:nvPr/>
          </p:nvSpPr>
          <p:spPr>
            <a:xfrm>
              <a:off x="1395764" y="2518920"/>
              <a:ext cx="2099561" cy="209956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51A1139-BA97-4BEC-946E-AA1D0081AA16}"/>
                </a:ext>
              </a:extLst>
            </p:cNvPr>
            <p:cNvSpPr/>
            <p:nvPr/>
          </p:nvSpPr>
          <p:spPr>
            <a:xfrm>
              <a:off x="1580469" y="2703625"/>
              <a:ext cx="1730150" cy="173015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0D6CECF-75D0-4A8A-9063-36C9A0B0D7CA}"/>
              </a:ext>
            </a:extLst>
          </p:cNvPr>
          <p:cNvGrpSpPr/>
          <p:nvPr/>
        </p:nvGrpSpPr>
        <p:grpSpPr>
          <a:xfrm>
            <a:off x="7939285" y="1439217"/>
            <a:ext cx="444748" cy="444748"/>
            <a:chOff x="8204317" y="2115665"/>
            <a:chExt cx="464344" cy="464344"/>
          </a:xfrm>
          <a:solidFill>
            <a:schemeClr val="bg1"/>
          </a:solidFill>
        </p:grpSpPr>
        <p:sp>
          <p:nvSpPr>
            <p:cNvPr id="40" name="AutoShape 81">
              <a:extLst>
                <a:ext uri="{FF2B5EF4-FFF2-40B4-BE49-F238E27FC236}">
                  <a16:creationId xmlns:a16="http://schemas.microsoft.com/office/drawing/2014/main" id="{3F1C3B0F-DD92-4A53-8EF4-DEEE5FED8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4317" y="211566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  <p:sp>
          <p:nvSpPr>
            <p:cNvPr id="41" name="AutoShape 82">
              <a:extLst>
                <a:ext uri="{FF2B5EF4-FFF2-40B4-BE49-F238E27FC236}">
                  <a16:creationId xmlns:a16="http://schemas.microsoft.com/office/drawing/2014/main" id="{5A7C5141-D76A-43EA-A18F-14262B956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7973" y="249269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C172FAE-3446-46CA-91AA-17CAAE30AE98}"/>
              </a:ext>
            </a:extLst>
          </p:cNvPr>
          <p:cNvSpPr txBox="1"/>
          <p:nvPr/>
        </p:nvSpPr>
        <p:spPr>
          <a:xfrm>
            <a:off x="6624030" y="2858573"/>
            <a:ext cx="5075128" cy="1426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0000"/>
              </a:lnSpc>
            </a:pPr>
            <a:r>
              <a:rPr lang="id-ID" sz="6000" dirty="0">
                <a:solidFill>
                  <a:schemeClr val="bg1"/>
                </a:solidFill>
              </a:rPr>
              <a:t>Terima</a:t>
            </a:r>
          </a:p>
          <a:p>
            <a:pPr algn="r">
              <a:lnSpc>
                <a:spcPct val="70000"/>
              </a:lnSpc>
            </a:pPr>
            <a:r>
              <a:rPr lang="id-ID" sz="6000" dirty="0">
                <a:solidFill>
                  <a:schemeClr val="bg1"/>
                </a:solidFill>
              </a:rPr>
              <a:t>Kasih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845298-6793-4F1E-BF40-37DFAA3C6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1758" y="4432774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4337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429</Words>
  <Application>Microsoft Office PowerPoint</Application>
  <PresentationFormat>Widescreen</PresentationFormat>
  <Paragraphs>58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Bahnschrift Condensed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Rani Maranita</dc:creator>
  <cp:lastModifiedBy>bhayu</cp:lastModifiedBy>
  <cp:revision>49</cp:revision>
  <dcterms:created xsi:type="dcterms:W3CDTF">2018-11-26T13:19:10Z</dcterms:created>
  <dcterms:modified xsi:type="dcterms:W3CDTF">2020-09-29T14:35:16Z</dcterms:modified>
</cp:coreProperties>
</file>